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19"/>
  </p:normalViewPr>
  <p:slideViewPr>
    <p:cSldViewPr showGuides="1">
      <p:cViewPr varScale="1">
        <p:scale>
          <a:sx n="198" d="100"/>
          <a:sy n="198" d="100"/>
        </p:scale>
        <p:origin x="1128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2023. 4. 26.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2023. 4. 26.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0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7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6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1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9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Stack</a:t>
            </a: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Developer</a:t>
            </a:r>
            <a:endParaRPr lang="es-ES_tradnl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Python</a:t>
            </a:r>
            <a:endParaRPr lang="es-ES_tradnl" altLang="ko-KR" sz="32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Richar Lujano</a:t>
            </a:r>
            <a:endParaRPr lang="es-ES_tradnl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6D981-7793-B01A-BB46-53AC9EA0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46" y="0"/>
            <a:ext cx="66289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4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33466-D72E-3067-CE8B-006C5D5CB582}"/>
              </a:ext>
            </a:extLst>
          </p:cNvPr>
          <p:cNvSpPr txBox="1"/>
          <p:nvPr/>
        </p:nvSpPr>
        <p:spPr>
          <a:xfrm>
            <a:off x="1635617" y="180304"/>
            <a:ext cx="6545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Valores calculado. - @</a:t>
            </a:r>
            <a:r>
              <a:rPr lang="es-ES_tradnl" dirty="0" err="1"/>
              <a:t>property</a:t>
            </a:r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Attributo</a:t>
            </a:r>
            <a:r>
              <a:rPr lang="es-ES_tradnl" dirty="0"/>
              <a:t> de la Clase   vs   Atributos de los Objectos</a:t>
            </a:r>
          </a:p>
          <a:p>
            <a:r>
              <a:rPr lang="es-ES_tradnl" dirty="0"/>
              <a:t>Pertenece a la clase   vs.  Solamente viven el objecto creado</a:t>
            </a:r>
          </a:p>
        </p:txBody>
      </p:sp>
    </p:spTree>
    <p:extLst>
      <p:ext uri="{BB962C8B-B14F-4D97-AF65-F5344CB8AC3E}">
        <p14:creationId xmlns:p14="http://schemas.microsoft.com/office/powerpoint/2010/main" val="403707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ko-KR"/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1785" y="1894896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1" name="Rectangle 10"/>
          <p:cNvSpPr/>
          <p:nvPr/>
        </p:nvSpPr>
        <p:spPr>
          <a:xfrm>
            <a:off x="2411760" y="1966896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0" name="Rectangle 9"/>
          <p:cNvSpPr/>
          <p:nvPr/>
        </p:nvSpPr>
        <p:spPr>
          <a:xfrm>
            <a:off x="1704125" y="1966896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1710844" y="1988064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 bwMode="auto">
          <a:xfrm>
            <a:off x="2706631" y="2107108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Programación Orientada a Objectos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C29BFB-DCC4-71F9-3FDD-4E565E97B8B2}"/>
              </a:ext>
            </a:extLst>
          </p:cNvPr>
          <p:cNvSpPr txBox="1"/>
          <p:nvPr/>
        </p:nvSpPr>
        <p:spPr>
          <a:xfrm>
            <a:off x="1763688" y="22795"/>
            <a:ext cx="57887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POO, OOP</a:t>
            </a:r>
          </a:p>
          <a:p>
            <a:r>
              <a:rPr lang="es-ES_tradnl" dirty="0"/>
              <a:t>Objecto -&gt; Clases -&gt; Instancia de la Clase = Objecto</a:t>
            </a:r>
          </a:p>
          <a:p>
            <a:r>
              <a:rPr lang="es-ES_tradnl" dirty="0" err="1"/>
              <a:t>Benecifios</a:t>
            </a:r>
            <a:r>
              <a:rPr lang="es-ES_tradnl" dirty="0"/>
              <a:t>:</a:t>
            </a:r>
          </a:p>
          <a:p>
            <a:r>
              <a:rPr lang="es-ES_tradnl" dirty="0"/>
              <a:t> * Encapsulamiento  - </a:t>
            </a:r>
            <a:r>
              <a:rPr lang="es-ES_tradnl" dirty="0" err="1"/>
              <a:t>clase_BL</a:t>
            </a:r>
            <a:endParaRPr lang="es-ES_tradnl" dirty="0"/>
          </a:p>
          <a:p>
            <a:r>
              <a:rPr lang="es-ES_tradnl" dirty="0"/>
              <a:t>		    - </a:t>
            </a:r>
            <a:r>
              <a:rPr lang="es-ES_tradnl" dirty="0" err="1"/>
              <a:t>clase_BB</a:t>
            </a:r>
            <a:endParaRPr lang="es-ES_tradnl" dirty="0"/>
          </a:p>
          <a:p>
            <a:r>
              <a:rPr lang="es-ES_tradnl" dirty="0"/>
              <a:t>		    - </a:t>
            </a:r>
            <a:r>
              <a:rPr lang="es-ES_tradnl" dirty="0" err="1"/>
              <a:t>clase_ken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		________________	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Abstracción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Herencia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Polimofirsmo</a:t>
            </a:r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490F3-1300-9418-F965-58050266C620}"/>
              </a:ext>
            </a:extLst>
          </p:cNvPr>
          <p:cNvSpPr/>
          <p:nvPr/>
        </p:nvSpPr>
        <p:spPr>
          <a:xfrm>
            <a:off x="2267744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Terrestre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29625-2A2F-5643-F5C6-1FDB39CA329A}"/>
              </a:ext>
            </a:extLst>
          </p:cNvPr>
          <p:cNvSpPr/>
          <p:nvPr/>
        </p:nvSpPr>
        <p:spPr>
          <a:xfrm>
            <a:off x="4139952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Aéreo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CBF2E-7D0E-ACE6-8925-77E0446181CD}"/>
              </a:ext>
            </a:extLst>
          </p:cNvPr>
          <p:cNvSpPr/>
          <p:nvPr/>
        </p:nvSpPr>
        <p:spPr>
          <a:xfrm>
            <a:off x="6012160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Marítimo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03E80-6E92-AE67-4943-57DD6090F3E1}"/>
              </a:ext>
            </a:extLst>
          </p:cNvPr>
          <p:cNvSpPr txBox="1"/>
          <p:nvPr/>
        </p:nvSpPr>
        <p:spPr>
          <a:xfrm>
            <a:off x="5796136" y="2239818"/>
            <a:ext cx="1035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Tipo</a:t>
            </a:r>
          </a:p>
          <a:p>
            <a:r>
              <a:rPr lang="es-ES_tradnl" sz="1200" dirty="0"/>
              <a:t>Capacidad</a:t>
            </a:r>
          </a:p>
          <a:p>
            <a:r>
              <a:rPr lang="es-ES_tradnl" sz="1200" dirty="0"/>
              <a:t>Distancia</a:t>
            </a:r>
          </a:p>
          <a:p>
            <a:r>
              <a:rPr lang="es-ES_tradnl" sz="1200" dirty="0"/>
              <a:t>Combustible</a:t>
            </a:r>
          </a:p>
          <a:p>
            <a:r>
              <a:rPr lang="es-ES_tradnl" sz="1200" dirty="0"/>
              <a:t>Motor</a:t>
            </a:r>
          </a:p>
          <a:p>
            <a:r>
              <a:rPr lang="es-ES_tradnl" sz="1200" dirty="0"/>
              <a:t>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A3B2E-A1C5-8A6D-D2F4-9CA0AA43F9D0}"/>
              </a:ext>
            </a:extLst>
          </p:cNvPr>
          <p:cNvSpPr/>
          <p:nvPr/>
        </p:nvSpPr>
        <p:spPr>
          <a:xfrm>
            <a:off x="4167879" y="2495622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Transporte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14D586-504B-5BA8-4298-8D53CE03564E}"/>
              </a:ext>
            </a:extLst>
          </p:cNvPr>
          <p:cNvCxnSpPr/>
          <p:nvPr/>
        </p:nvCxnSpPr>
        <p:spPr>
          <a:xfrm flipV="1">
            <a:off x="3419872" y="2999678"/>
            <a:ext cx="748007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CD4D1-0FE5-B96B-C799-36FB79404DED}"/>
              </a:ext>
            </a:extLst>
          </p:cNvPr>
          <p:cNvCxnSpPr/>
          <p:nvPr/>
        </p:nvCxnSpPr>
        <p:spPr>
          <a:xfrm flipH="1" flipV="1">
            <a:off x="5292080" y="2999678"/>
            <a:ext cx="1008112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A9E42-C089-0971-21F1-3DBDDFF7A209}"/>
              </a:ext>
            </a:extLst>
          </p:cNvPr>
          <p:cNvCxnSpPr>
            <a:endCxn id="17" idx="2"/>
          </p:cNvCxnSpPr>
          <p:nvPr/>
        </p:nvCxnSpPr>
        <p:spPr>
          <a:xfrm flipV="1">
            <a:off x="4851955" y="2999678"/>
            <a:ext cx="0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A350AD-012C-92C3-CD4D-F0EC3B60D9AA}"/>
              </a:ext>
            </a:extLst>
          </p:cNvPr>
          <p:cNvSpPr txBox="1"/>
          <p:nvPr/>
        </p:nvSpPr>
        <p:spPr>
          <a:xfrm>
            <a:off x="2219734" y="4227328"/>
            <a:ext cx="575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Rudas</a:t>
            </a:r>
          </a:p>
          <a:p>
            <a:endParaRPr lang="es-ES_tradn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5A124-E5B0-02A8-2E16-8066B78B061A}"/>
              </a:ext>
            </a:extLst>
          </p:cNvPr>
          <p:cNvSpPr txBox="1"/>
          <p:nvPr/>
        </p:nvSpPr>
        <p:spPr>
          <a:xfrm>
            <a:off x="6030737" y="4192213"/>
            <a:ext cx="813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 err="1"/>
              <a:t>Timon</a:t>
            </a:r>
            <a:r>
              <a:rPr lang="es-ES_tradnl" sz="1050" dirty="0"/>
              <a:t> [ok]</a:t>
            </a:r>
          </a:p>
          <a:p>
            <a:r>
              <a:rPr lang="es-ES_tradnl" sz="1050" dirty="0"/>
              <a:t>Ancla</a:t>
            </a:r>
          </a:p>
          <a:p>
            <a:r>
              <a:rPr lang="es-ES_tradnl" sz="1050" dirty="0"/>
              <a:t>navegar</a:t>
            </a:r>
          </a:p>
          <a:p>
            <a:endParaRPr lang="es-ES_tradn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5B9618-3FF6-DD29-D7A1-9270097A780D}"/>
              </a:ext>
            </a:extLst>
          </p:cNvPr>
          <p:cNvSpPr txBox="1"/>
          <p:nvPr/>
        </p:nvSpPr>
        <p:spPr>
          <a:xfrm>
            <a:off x="4139952" y="422441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Alas [ok]</a:t>
            </a:r>
            <a:endParaRPr lang="es-ES_trad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735D1-30B1-A88F-B8FF-20D5E18A4761}"/>
              </a:ext>
            </a:extLst>
          </p:cNvPr>
          <p:cNvSpPr txBox="1"/>
          <p:nvPr/>
        </p:nvSpPr>
        <p:spPr>
          <a:xfrm>
            <a:off x="4133756" y="4482816"/>
            <a:ext cx="575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Rudas</a:t>
            </a:r>
          </a:p>
          <a:p>
            <a:r>
              <a:rPr lang="es-ES_tradnl" sz="1050" dirty="0"/>
              <a:t>volar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BD30B-AC51-43F2-7698-A90B67067B6F}"/>
              </a:ext>
            </a:extLst>
          </p:cNvPr>
          <p:cNvSpPr txBox="1"/>
          <p:nvPr/>
        </p:nvSpPr>
        <p:spPr>
          <a:xfrm>
            <a:off x="7336053" y="2239818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Acelarar</a:t>
            </a:r>
            <a:br>
              <a:rPr lang="es-ES_tradnl" dirty="0"/>
            </a:br>
            <a:r>
              <a:rPr lang="es-ES_tradnl" dirty="0"/>
              <a:t>Frenar</a:t>
            </a:r>
          </a:p>
          <a:p>
            <a:r>
              <a:rPr lang="es-ES_tradnl" dirty="0"/>
              <a:t>Estacionar</a:t>
            </a:r>
          </a:p>
        </p:txBody>
      </p:sp>
    </p:spTree>
    <p:extLst>
      <p:ext uri="{BB962C8B-B14F-4D97-AF65-F5344CB8AC3E}">
        <p14:creationId xmlns:p14="http://schemas.microsoft.com/office/powerpoint/2010/main" val="33471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B64B2-4472-85C8-4655-E7049D98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1075"/>
            <a:ext cx="7772400" cy="46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C0B52-7CC9-7801-1E05-9863F525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41450"/>
            <a:ext cx="7391400" cy="1130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10B0D-BC4A-CC20-7329-D31C4D9BB20D}"/>
              </a:ext>
            </a:extLst>
          </p:cNvPr>
          <p:cNvSpPr txBox="1"/>
          <p:nvPr/>
        </p:nvSpPr>
        <p:spPr>
          <a:xfrm>
            <a:off x="2292439" y="1996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Objectos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AE50F-8453-ACD8-012B-B1D7923989B7}"/>
              </a:ext>
            </a:extLst>
          </p:cNvPr>
          <p:cNvSpPr txBox="1"/>
          <p:nvPr/>
        </p:nvSpPr>
        <p:spPr>
          <a:xfrm>
            <a:off x="1790163" y="721217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Estos es algo que describe al objecto o es algo que </a:t>
            </a:r>
            <a:br>
              <a:rPr lang="es-ES_tradnl" dirty="0"/>
            </a:br>
            <a:r>
              <a:rPr lang="es-ES_tradnl" dirty="0"/>
              <a:t>modifica su comportamiento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0B83B-0D20-2FA7-77E2-C00144DA0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439911"/>
            <a:ext cx="4750296" cy="27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157FA-EDC7-CB46-890D-B827D0B68131}"/>
              </a:ext>
            </a:extLst>
          </p:cNvPr>
          <p:cNvSpPr txBox="1"/>
          <p:nvPr/>
        </p:nvSpPr>
        <p:spPr>
          <a:xfrm>
            <a:off x="2157211" y="392806"/>
            <a:ext cx="50000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 = Molde de donde se producen Objectos</a:t>
            </a:r>
          </a:p>
          <a:p>
            <a:endParaRPr lang="es-ES_tradnl" dirty="0"/>
          </a:p>
          <a:p>
            <a:r>
              <a:rPr lang="es-ES_tradnl" dirty="0"/>
              <a:t>Sintaxis (</a:t>
            </a:r>
            <a:r>
              <a:rPr lang="es-ES_tradnl" dirty="0" err="1"/>
              <a:t>UpperCamelCase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NombreClase</a:t>
            </a:r>
            <a:r>
              <a:rPr lang="es-ES_tradnl" dirty="0"/>
              <a:t>:</a:t>
            </a:r>
          </a:p>
          <a:p>
            <a:r>
              <a:rPr lang="es-ES_tradnl" dirty="0"/>
              <a:t>	….</a:t>
            </a:r>
          </a:p>
          <a:p>
            <a:r>
              <a:rPr lang="es-ES_tradnl" dirty="0"/>
              <a:t>	….</a:t>
            </a:r>
          </a:p>
          <a:p>
            <a:endParaRPr lang="es-ES_tradnl" dirty="0"/>
          </a:p>
          <a:p>
            <a:r>
              <a:rPr lang="es-ES_tradnl" dirty="0"/>
              <a:t>…….</a:t>
            </a:r>
          </a:p>
          <a:p>
            <a:endParaRPr lang="es-ES_tradnl" dirty="0"/>
          </a:p>
          <a:p>
            <a:r>
              <a:rPr lang="es-ES_tradnl" dirty="0"/>
              <a:t>Funciones </a:t>
            </a:r>
          </a:p>
          <a:p>
            <a:r>
              <a:rPr lang="es-ES_tradnl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21607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F6E937-1FF6-7762-58B2-3F38BDAAE495}"/>
              </a:ext>
            </a:extLst>
          </p:cNvPr>
          <p:cNvSpPr txBox="1"/>
          <p:nvPr/>
        </p:nvSpPr>
        <p:spPr>
          <a:xfrm>
            <a:off x="1551904" y="1803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66431-B468-808B-AF74-D906CB95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74" y="843557"/>
            <a:ext cx="6925125" cy="39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8D4B4-1B9F-39ED-5498-5346FC8F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5486"/>
            <a:ext cx="7099052" cy="387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4455C-A6E6-B961-6966-A8235C4F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11910"/>
            <a:ext cx="3835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DFB119-3C79-594B-B3E3-ADD4FA6A291E}"/>
              </a:ext>
            </a:extLst>
          </p:cNvPr>
          <p:cNvSpPr txBox="1"/>
          <p:nvPr/>
        </p:nvSpPr>
        <p:spPr>
          <a:xfrm>
            <a:off x="1410237" y="238259"/>
            <a:ext cx="44165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Acceso directo a los atributos</a:t>
            </a:r>
          </a:p>
          <a:p>
            <a:endParaRPr lang="es-ES_tradnl" dirty="0"/>
          </a:p>
          <a:p>
            <a:r>
              <a:rPr lang="es-ES_tradnl" dirty="0" err="1"/>
              <a:t>Objecto.atributo</a:t>
            </a:r>
            <a:r>
              <a:rPr lang="es-ES_tradnl" dirty="0"/>
              <a:t> 		#Para obtener</a:t>
            </a:r>
          </a:p>
          <a:p>
            <a:r>
              <a:rPr lang="es-ES_tradnl" dirty="0" err="1"/>
              <a:t>Objecto.atributo</a:t>
            </a:r>
            <a:r>
              <a:rPr lang="es-ES_tradnl" dirty="0"/>
              <a:t> = valor 	#modificando</a:t>
            </a:r>
          </a:p>
          <a:p>
            <a:endParaRPr lang="es-ES_tradnl" dirty="0"/>
          </a:p>
          <a:p>
            <a:r>
              <a:rPr lang="es-ES_tradnl" dirty="0"/>
              <a:t>@</a:t>
            </a:r>
            <a:r>
              <a:rPr lang="es-ES_tradnl" dirty="0" err="1"/>
              <a:t>property</a:t>
            </a:r>
            <a:endParaRPr lang="es-ES_tradnl" dirty="0"/>
          </a:p>
          <a:p>
            <a:r>
              <a:rPr lang="es-ES_tradnl" dirty="0"/>
              <a:t>.setter</a:t>
            </a:r>
          </a:p>
          <a:p>
            <a:r>
              <a:rPr lang="es-ES_tradnl" dirty="0"/>
              <a:t>    --- </a:t>
            </a:r>
            <a:r>
              <a:rPr lang="es-ES_tradnl" dirty="0" err="1"/>
              <a:t>getters</a:t>
            </a:r>
            <a:r>
              <a:rPr lang="es-ES_tradnl" dirty="0"/>
              <a:t> and </a:t>
            </a:r>
            <a:r>
              <a:rPr lang="es-ES_tradnl" dirty="0" err="1"/>
              <a:t>setters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60329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186</Words>
  <Application>Microsoft Macintosh PowerPoint</Application>
  <PresentationFormat>On-screen Show (16:9)</PresentationFormat>
  <Paragraphs>69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Cover and End Slide Master</vt:lpstr>
      <vt:lpstr>Contents Slide Master</vt:lpstr>
      <vt:lpstr>Section Break Slide Master</vt:lpstr>
      <vt:lpstr>Python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Richar Lujano</cp:lastModifiedBy>
  <cp:revision>83</cp:revision>
  <dcterms:created xsi:type="dcterms:W3CDTF">2016-11-15T01:04:21Z</dcterms:created>
  <dcterms:modified xsi:type="dcterms:W3CDTF">2023-04-27T01:58:21Z</dcterms:modified>
</cp:coreProperties>
</file>