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9.xml" ContentType="application/vnd.openxmlformats-officedocument.presentationml.notesSlide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58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howGuides="1">
      <p:cViewPr varScale="1">
        <p:scale>
          <a:sx n="198" d="100"/>
          <a:sy n="198" d="100"/>
        </p:scale>
        <p:origin x="1640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6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25 24575,'-12'70'0,"4"4"0,5 2 0,8-11 0,6-22 0,13-23 0,24-24 0,30-23 0,-30 3 0,1-3 0,1-6 0,-2-3 0,-7 1 0,-5-1 0,13-26 0,-21 18 0,-15 16 0,-8 16 0,-3 8 0,-2 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0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24575,'-14'15'0,"0"2"0,1 5 0,3 5 0,4 3 0,5 5 0,4 2 0,4-3 0,5-6 0,7-7 0,3-7 0,4-5 0,-1-4 0,-4-5 0,-4-2 0,-4-4 0,-3-3 0,0-5 0,0-6 0,-2-8 0,-4-3 0,-4 1 0,-5 8 0,-3 7 0,-2 6 0,-3 2 0,-4-1 0,-4-1 0,1-2 0,3 2 0,7 2 0,7 3 0,3 3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0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24575,'4'15'0,"2"9"0,1 11 0,0 15 0,-1 8 0,-3-2 0,-2-11 0,0-17 0,0-18 0,2-11 0,2-9 0,2-7 0,1-2 0,-3 7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1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24575,'46'5'0,"12"-1"0,10-1 0,-2-1 0,-22-1 0,-14 0 0,-12-1 0,-7-1 0,-5 1 0,-2-1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2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91 24575,'-12'0'0,"-7"2"0,-5-1 0,3 1 0,5 1 0,6 3 0,1 5 0,-2 5 0,1 3 0,3 7 0,4 4 0,4 4 0,5-4 0,2-7 0,3-7 0,8-6 0,11-2 0,9-2 0,-1-5 0,-10-7 0,-10-8 0,-10-12 0,-5-11 0,-10-13 0,-12-5 0,-16 0 0,-6 9 0,6 18 0,12 13 0,11 12 0,6 6 0,-2 1 0,-1 0 0,5-2 0,2-1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2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24575,'1'12'0,"1"5"0,1 7 0,-1 5 0,1 5 0,-1 1 0,-1-4 0,0-9 0,0-11 0,2-9 0,-2-3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4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24575,'5'-12'0,"5"-3"0,3-3 0,4 2 0,-2 4 0,-3 7 0,-4 3 0,-1 7 0,8 12 0,11 13 0,8 10 0,0 1 0,-10-10 0,-13-14 0,-7-7 0,-5-5 0,-5 1 0,-8 5 0,-9 4 0,-5 2 0,3-2 0,7-4 0,12-6 0,13 0 0,24 3 0,36 10 0,29 8 0,-41-11 0,-1 1 0,40 11 0,-41-13 0,-22-9 0,-28-6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5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0 977 24575,'46'-37'0,"-1"5"0,9-4 0,-3 1 0,6-3 0,3-2-964,18-11 1,4-3 0,2-1 963,-16 11 0,0-1 0,1 0 0,-2 0 0,13-11 0,-1 0 0,-5 2 176,-13 9 0,-3 0 0,-7 4-176,-4 1 0,-10 4 140,-5 0 1,-26 26 0,-7 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6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24575,'14'4'0,"12"3"0,23 9 0,32 11 0,-25-7 0,3 0 0,6 3 0,1-1 0,2 1 0,-1-1 0,-5-1 0,-3-2 0,35 11 0,-18-5 0,-13-1 0,1 5 0,6 4 0,-4 1 0,-14-7 0,-21-10 0,-16-11 0,5-14 0,13-15 0,-12 8 0,5-3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7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24575,'-1'27'0,"1"15"0,-1 14 0,1 7 0,0-7 0,-1-16 0,1-17 0,-1-13 0,1-6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7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24575,'34'0'0,"26"-4"0,37-4 0,-41 2 0,3 0 0,1-1 0,1-1 0,-4 1 0,-3 0 0,29-4 0,-28 3 0,-32 4 0,-19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7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 24575,'-2'19'0,"-6"17"0,-3 24 0,0 15 0,4 0 0,7-21 0,2-24 0,11-21 0,35-22 0,-2-4 0,5-4 0,13-6 0,2-3 0,3-3 0,-2-2 0,-13 4 0,-5 2 0,11-12 0,-30 18 0,-20 13 0,-7 8 0,-3 5 0,-7 6 0,-8 17 0,5-12 0,-3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8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24575,'-3'27'0,"-3"4"0,-2 7 0,0 1 0,2-5 0,1-8 0,3-10 0,0-7 0,1-2 0,-1 4 0,-1 8 0,0 7 0,1 1 0,1-9 0,1-8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9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24575,'33'-5'0,"12"-1"0,28 0 0,11 1 0,-5 0 0,-21 2 0,-24 0 0,-13 0 0,12-1 0,10-2 0,-3 2 0,-10 0 0,-13 2 0,1-1 0,2 0 0,-4 2 0,-7-1 0,-10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51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24575,'12'0'0,"8"-1"0,15 0 0,5 0 0,-2 0 0,-3 0 0,1 1 0,3-1 0,-5-1 0,-11 1 0,-16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29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874 1249 24575,'27'-1'0,"22"1"0,17 0 0,-3 0 0,10 1 0,8-1 0,3 0-1473,-4 1 1,5-1 0,4 0-1,3 1 1,3-1 0,2 0 1472,-10 0 0,3 0 0,2 0 0,2 0 0,1 0 0,1 0 0,0 0 0,0 0 0,-7 0 0,2 0 0,1 0 0,1 0 0,-1 0 0,0 0 0,0 0 0,-2 0 0,-1 0 0,3 0 0,1 0 0,-1 0 0,-1-1 0,-1 1 0,-2 0 0,-2 0 0,-3 0 0,7 0 0,-1 0 0,-3 0 0,-3 0 0,-4 0 0,-5 1 803,29-1 1,-10 0 0,-13 0-804,-15-1 0,-12-2 1387,1-4-1387,-2-8 0,23-13 0,-26 9 0,2-1 2518,3-1 0,1-1-2518,-3 3 0,-2 1 0,29-6 0,-20 9 0,5 3 0,16-2 0,17-3 0,-44 7 0,0 1 0,38-7 0,-26 4 0,-25 5 0,-22 2 0,-6-1 0,1-3 0,1-3 0,-3-4 0,-10-10 0,-33-20 0,-12 6 0,-13-3 0,-6 1 0,-11-2 0,-5-1-686,2 5 0,-6-1 0,-4 0 0,-2 1 686,7 5 0,-3 1 0,-2 0 0,-1 1 0,0 1 0,-1 2 0,-1 1 0,-1 0 0,1 3 0,1 2 0,7 4 0,1 1 0,1 1 0,0 3 0,1 1-431,-14 0 1,1 3 0,0 2 0,0 2 430,3 1 0,-1 4 0,0 0 0,-1 1 0,-4 0 0,-2 1 0,-1 0 0,0 1 0,17-1 0,0 0 0,-1 1 0,1-1 0,-1 1 0,0 0 0,0 0 0,0 0 0,1 0 0,0 0 0,-16 0 0,1 0 0,1 1 0,2-1 0,5 0 0,1 1 0,2-1 0,1 0-104,-14 1 0,2 0 0,6-1 104,-14 2 0,11 0 0,30 0 0,8 1 0,-7 7 2430,19 8-2430,-6 14 1948,-23 16-1948,20-17 0,-7 0 0,-14 5 0,-4-1 0,-9 2 0,-2-2 0,4-2 0,5-2 199,16-6 1,6-1-200,-13 12 0,42-9 0,19 2 0,10 11 0,7 12 0,10 6 0,5-6 0,-3-15 0,-6-10 0,-2 0 0,7 16 0,8 19 0,3 7 0,2-8 0,3-14 0,7-16 0,5-9 0,-17-10 0,3-10 0,-8-16 0,14-7 0,-10 5 0,-6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31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5940 2379 24575,'-17'-90'0,"5"34"0,-2-4 0,-7-16 0,-4-4 0,-9-7 0,-5 0 0,-7-1 0,-5 2 0,-6 5 0,-6 4 0,-3 4 0,-7 3-1212,17 24 1,-3 1 0,-7 1 1211,-2 2 0,-8-2 0,0 2 0,3 3 0,1 1 0,2 4 0,-9-3 0,11 7 0,-6-2 0,-6 0 0,-2-1 0,0 2 0,4 1-552,-8 0 1,2 2 0,0 2 0,-1-1 0,-4-1 551,5 1 0,-3-1 0,-2 0 0,0 0 0,0 1 0,1 0 0,4 1 0,-1 0 0,0 1 0,1 0 0,2 0 0,1 1 95,-6-1 1,0 0-1,2 0 1,5 2 0,6 2-96,-4-1 0,7 2 0,0 1 0,-8-3 0,0 1 0,14 5 0,1 5 1494,-32 1-1494,41 5 0,-3 1 1611,-10-1 1,-2 1-1612,-5-1 0,1 1 597,13 1 1,3 0-598,-31 1 0,-9 2 0,24 0 0,-9 0 0,5-1 0,-7 1 0,0-1-1058,-8-1 0,-1 1 1,3 0 1057,13-1 0,2 1 0,6-1 0,-5 0 0,14 0 0,22 0 0,35 1 0,4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2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10 109 24575,'-4'16'0,"1"14"0,0 11 0,3 2 0,3-8 0,5-9 0,11-4 0,19 1 0,12-3 0,10-9 0,8-17 0,16-26 0,-34 7 0,0-3 0,3-6 0,-1-3 0,-5 0 0,-4 0 0,16-26 0,-26 17 0,-21 24 0,-8 14 0,-4 9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3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14 24575,'-6'18'0,"0"1"0,0 5 0,1 1 0,1 2 0,2-1 0,1-4 0,5-12 0,20-15 0,38-22 0,-16 8 0,3-1 0,5-2 0,-1-1 0,33-13 0,-38 14 0,-30 13 0,-15 7 0,-3 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32:10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64 141 24575,'-4'8'0,"-3"9"0,-3 7 0,-4 18 0,1 6 0,4-4 0,4-12 0,4-16 0,6-9 0,19-11 0,30-18 0,-6-2 0,5-4 0,15-8 0,4-2 0,8-4 0,1 0 0,-7 4 0,-5 4 0,-19 10 0,-6 4 0,5-1 0,-38 16 0,-10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4:33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1 145 24575,'1'21'0,"1"2"0,0 8 0,0 13 0,2 33 0,0-27 0,1 3 0,2 2 0,0-3 0,2 20 0,0-34 0,-6-40 0,9-6 0,20-13 0,31-24 0,-16 11 0,3-4 0,10-10 0,1-3 0,4-8 0,-2-1 0,-7 4 0,-4 0 0,-11 9 0,-4 4 0,8-15 0,-27 34 0,-10 13 0,-8 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2:07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24575,'2'40'0,"1"-1"0,1 0 0,1-9 0,0-9 0,1-8 0,0-4 0,-1-2 0,3 0 0,-2-3 0,7 0 0,15-4 0,29-1 0,40-7 0,-31-1 0,2-4 0,5-3 0,0-3 0,-1-5 0,-3-3 0,-10-1 0,-4-1 0,24-27 0,-28 12 0,-27 17 0,-16 15 0,-6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8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4 345 24575,'0'7'0,"-1"5"0,-1 10 0,2 12 0,3 1 0,4-5 0,29-21 0,51-37 0,-11-5 0,7-6 0,-18 7 0,4-3 0,-2 0 0,1-2 0,-1-1 0,-3 1 0,16-10 0,-9 3 0,10-10 0,-45 28 0,-27 18 0,-11 12 0,-9 17 0,5-12 0,-4 11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2:59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301 311 24575,'-53'-54'0,"0"1"0,0-1 0,6 4 0,0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6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1 363 24575,'1'20'0,"5"14"0,7 19 0,12 13 0,5-4 0,-1-18 0,-2-20 0,11-21 0,32-21 0,-17-2 0,7-5 0,21-12 0,5-6-190,-22 9 1,2-4 0,-1 0 189,-2-1 0,-2 0 0,-3-1 0,18-13 0,-8 2 0,-24 12 0,-9 4 0,-2-9 0,-21 20 0,-10 12 0,0 4 0,0 0 568,0 2-568,0 0 0,0 0 0,0 2 0,1 3 0,0 6 0,0-3 0,-1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7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0 246 24575,'11'44'0,"7"21"0,6 16 0,2-8 0,-5-20 0,-2-38 0,15-33 0,18-28 0,-15 8 0,3-6 0,3-7 0,1-3 0,-3 0 0,0 0 0,-4 4 0,-3 2 0,14-20 0,-24 33 0,-14 18 0,-10 18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9:02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0 787 24575,'1'13'0,"1"3"0,3 2 0,1-2 0,2-6 0,2-5 0,5-3 0,9-1 0,14 0 0,-11-2 0,6-1 0,-11-4 0,19-18 0,15-23 0,-22 12 0,1-4 0,3-9 0,-1-4 0,8-16 0,-3 2 0,9-16 0,-12 14 0,-3 0 0,3-16 0,-18 37 0,-1 1 0,8-18 0,-20 42 0,-7 23 0,1 9 0,2 17 0,-1-12 0,0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30:29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12 134 24575,'0'14'0,"-1"12"0,-1 11 0,-1 11 0,0-3 0,1-14 0,2-13 0,0-13 0,1-4 0,8-1 0,40-11 0,2-3 0,11-3 0,-2 1 0,5-3 0,4-1-2262,16-5 1,3-2 0,0 0 2261,-7 2 0,0-1 0,-5 2 0,17-6 0,-10 2 0,-29 9 0,-11 3 0,-21 8 0,-8 2 0,-15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51:42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24575,'3'25'0,"1"-3"0,0-1 0,2 1 0,5 6 0,5 7 0,3 3 0,-3-7 0,-6-11 0,-5-7 0,-3-2 0,-1 6 0,1 6 0,0 1 0,0-3 0,0-1 0,-1-6 0,1 10 0,0 6 0,-1-9 0,2 8 0,-3-17 0,1 2 0,-1 0-6784,0-4 6784,-1-1 0,1-4 0,1-4 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27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8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45 168 24575,'-5'20'0,"-3"19"0,-6 31 0,5-23 0,0 12 0,10-52 0,5 0 0,32-29 0,3-3 0,7-4 0,22-13 0,5-2 0,11-6 0,0 1 0,-11 6 0,-6 4 0,-20 12 0,-8 5 0,-6 2 0,-29 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35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24575,'15'-2'0,"19"0"0,47 0 0,-15 0 0,6 1 0,12-1 0,3 0 0,5 1 0,-2-1 0,-11 0 0,-4 0 0,-18 0 0,-4 0 0,23-1 0,-35 0 0,-10 2 0,1 0 0,8 0 0,2 0 0,-6 0 0,-11 1 0,-5 0 0,12 0 0,21 1 0,8 1 0,-8 0 0,-23 0 0,-17-2 0,3 1 0,8-2 0,3 0 0,-9 1 0,-9-1 0,-8 1 0,4 0 0,6 0 0,14 0 0,6-1 0,-2-1 0,-10 1 0,-2-1 0,-14 2 0,7-1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11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1237 102 24575,'-25'-5'0,"-16"-2"0,-17-2 0,-14-1 0,-1 0 0,8 3 0,12 2 0,17 2 0,10 2 0,3 2 0,-12 3 0,-14 4 0,-14 5 0,-5 4 0,2 3 0,5 2 0,1 5 0,1 5 0,4 4 0,8 3 0,9 4 0,4 6 0,-2 9 0,1 0 0,7-8 0,10-13 0,11-14 0,3-1 0,2 8 0,2 6 0,2 2 0,1-6 0,3-7 0,3-2 0,6 0 0,7 1 0,7 0 0,8 2 0,5 0 0,1 1 0,-2-1 0,-6-3 0,-7-5 0,-9-7 0,-9-5 0,10-4 0,30 2 0,35 2 0,-25-1 0,2 1 0,2 0 0,-1-1 0,-6 0 0,-2-1 0,28 2 0,-31-4 0,-15-2 0,0-2 0,7-1 0,14-4 0,2-2 0,-8-1 0,-9-1 0,-11-1 0,-2-4 0,-2-3 0,1-7 0,0-5 0,-1-6 0,0-6 0,-1-3 0,-1 0 0,-3-2 0,-4 1 0,-6 4 0,-5 6 0,-5 4 0,-2 2 0,-3 1 0,-1 1 0,-5 0 0,-3-1 0,-5-5 0,-4-1 0,-3-2 0,-2 2 0,-9-3 0,-14-6 0,-17-5 0,-6 1 0,12 11 0,17 14 0,29 16 0,13 11 0,16 14 0,-5-7 0,1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18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1058 24575,'17'-3'0,"25"0"0,9 0 0,11 1 0,4 0 0,8 1 0,5-1-1135,1 1 1,6-1-1,2 1 1,3-1 1134,-10 1 0,3 0 0,2 0 0,0 1 0,0-1 0,2 0 0,1 1 0,1-1 0,-1 1 0,-2-1 0,13 1 0,0-1 0,-3 1 0,-2 0 38,-12 0 0,-1 0 0,-3 0 0,-1 0-38,13 0 0,-3 0 0,-2 0 0,-7 0 0,-2 0 0,0-1 146,-1 1 0,-1-1 0,2 0-146,1 0 0,0 0 0,1 1 0,2-1 0,1 0 0,0 0 0,2 0 0,1 1 0,1-1 0,1 1 0,1 0 0,0 0 0,2 0 0,-1 0 0,2 0-368,3-1 1,2 0-1,0 0 368,3 0 0,1-1 0,0-1 0,-2 0 0,0-1 0,-2 1 602,-10-1 1,-2-1-1,-4 1-602,19-2 0,-9 1 492,-25 1 0,-5 0-492,-10 2 0,0 0 309,10 0 1,4 0-310,22 0 0,6 0 0,-18 1 0,4-1 0,1 1 265,4 0 0,1 0 0,-1-1-265,-6 1 0,-3 1 0,-3-1 0,13-1 0,-10 1 0,14-1 286,-51-1-286,-29-4 0,-9-10 0,-1-12 0,-6-18 0,-9-14 560,-15-15-560,-22-8 0,9 38 0,-8 2 0,-15-2 0,-8 3 0,-11 0 0,-4 6 0,-1 3 0,2 6 0,9 7 0,3 5 0,8 4 0,-1 4 0,-16 4 0,3 3 0,29 0 0,-2 0 0,-14 2 0,-8 0 0,0 0-466,5-1 0,0 1 0,-5-1 466,3 0 0,-5 1 0,-2-1 0,0 0 0,-6 0 0,-1 0 0,0 0 0,2 0 0,10-1 0,1 1 0,1-1 0,4-1 0,-12 0 0,4 0 0,5-2 0,-11-1 0,8-3 0,19 0 0,4-2 0,-35-7 0,-2 0 0,40 10 0,-2 1 0,-8 0 0,-1 1 699,1 0 0,2 1-699,-38-1 0,44 2 0,32 2 0,22 0 0,2-1 0,1-1 0,1-1 0,-1 6 0,-1 10 0,-2 10 0,-1 4 0,1-5 0,0-9 0,0-9 0,1-5 0,8-14 0,12-15 0,8-11 0,4-4 0,-8 10 0,-12 15 0,-6 11 0,-3 10 0,8 4 0,11 3 0,22-1 0,-13-1 0,21-3 0,-26-3 0,-2 0 0,-11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25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24575,'27'0'0,"31"-1"0,-7 0 0,8 0 0,29 0 0,10-2 0,-18 1 0,3 0 0,3-1-473,-12 1 1,1 0 0,2 0 0,0-1 472,1 1 0,0-1 0,0 1 0,-2-1 0,18 0 0,-2 0 0,-4 1 151,-13 0 1,-3 0 0,-5 1-152,9-1 0,-6 1 0,-14 0 0,-4 0 0,43 0 0,-44 1 0,0 0 0,0 0 0,0 0 1434,37 0-1434,-28 0 0,-20 0 0,6 0 0,26 0 0,26 0 0,-47 0 0,-2 0 0,24 1 0,-35 0 0,-20 0 0,2 1 0,7 0 0,1-1 0,-6-1 0,-12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39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24575,'3'6'0,"0"3"0,0 5 0,-1 5 0,-1 5 0,1 5 0,1 0 0,0-4 0,0-10 0,-2-7 0,0-4 0,-1 2 0,0-1 0,0-3 0,2-13 0,3-4 0,4-10 0,2 3 0,2 1 0,0 3 0,-1 4 0,2 1 0,4-1 0,8-2 0,3-1 0,-4 4 0,-8 4 0,-8 6 0,-6 6 0,-1 7 0,0 5 0,-1 6 0,0 2 0,-1-1 0,0-3 0,0-2 0,-1-2 0,0-1 0,0-3 0,-1-3 0,1-6 0,0-2 0,3-6 0,2-5 0,4-5 0,6-5 0,6-3 0,2 2 0,1 5 0,-5 7 0,-4 5 0,-4 2 0,-3 4 0,-1 6 0,1 10 0,1 7 0,2 4 0,0 4 0,-3-2 0,-2-4 0,-2-7 0,-1-9 0,-2-5 0,0-3 0,0 0 0,-1 3 0,1 7 0,0 9 0,0 1 0,0-8 0,1-11 0,4-12 0,-3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0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6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9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8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5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7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26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customXml" Target="../ink/ink8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21.xml"/><Relationship Id="rId40" Type="http://schemas.openxmlformats.org/officeDocument/2006/relationships/image" Target="../media/image39.png"/><Relationship Id="rId45" Type="http://schemas.openxmlformats.org/officeDocument/2006/relationships/customXml" Target="../ink/ink25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image" Target="../media/image41.png"/><Relationship Id="rId4" Type="http://schemas.openxmlformats.org/officeDocument/2006/relationships/image" Target="../media/image21.png"/><Relationship Id="rId9" Type="http://schemas.openxmlformats.org/officeDocument/2006/relationships/customXml" Target="../ink/ink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6.xml"/><Relationship Id="rId30" Type="http://schemas.openxmlformats.org/officeDocument/2006/relationships/image" Target="../media/image34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43.png"/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0" Type="http://schemas.openxmlformats.org/officeDocument/2006/relationships/image" Target="../media/image29.png"/><Relationship Id="rId41" Type="http://schemas.openxmlformats.org/officeDocument/2006/relationships/customXml" Target="../ink/ink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8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7.png"/><Relationship Id="rId14" Type="http://schemas.openxmlformats.org/officeDocument/2006/relationships/customXml" Target="../ink/ink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customXml" Target="../ink/ink34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customXml" Target="../ink/ink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6D981-7793-B01A-BB46-53AC9EA0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46" y="0"/>
            <a:ext cx="66289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33466-D72E-3067-CE8B-006C5D5CB582}"/>
              </a:ext>
            </a:extLst>
          </p:cNvPr>
          <p:cNvSpPr txBox="1"/>
          <p:nvPr/>
        </p:nvSpPr>
        <p:spPr>
          <a:xfrm>
            <a:off x="1635617" y="180304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Valores calculado. - @</a:t>
            </a:r>
            <a:r>
              <a:rPr lang="es-ES_tradnl" dirty="0" err="1"/>
              <a:t>property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Attributo</a:t>
            </a:r>
            <a:r>
              <a:rPr lang="es-ES_tradnl" dirty="0"/>
              <a:t> de la Clase   vs   Atributos de los Objectos</a:t>
            </a:r>
          </a:p>
          <a:p>
            <a:r>
              <a:rPr lang="es-ES_tradnl" dirty="0"/>
              <a:t>Pertenece a la clase   vs.  Solamente viven el objecto creado</a:t>
            </a:r>
          </a:p>
        </p:txBody>
      </p:sp>
    </p:spTree>
    <p:extLst>
      <p:ext uri="{BB962C8B-B14F-4D97-AF65-F5344CB8AC3E}">
        <p14:creationId xmlns:p14="http://schemas.microsoft.com/office/powerpoint/2010/main" val="403707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33EFB-CD09-571C-964C-426E0E98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3478"/>
            <a:ext cx="7772400" cy="4597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7D96E-3647-D1FE-8024-36DF655AB9F1}"/>
                  </a:ext>
                </a:extLst>
              </p14:cNvPr>
              <p14:cNvContentPartPr/>
              <p14:nvPr/>
            </p14:nvContentPartPr>
            <p14:xfrm>
              <a:off x="1448675" y="292132"/>
              <a:ext cx="192960" cy="13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7D96E-3647-D1FE-8024-36DF655AB9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75" y="283492"/>
                <a:ext cx="210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0FC53B-A3D7-0A5C-0389-A3787EB3BD41}"/>
                  </a:ext>
                </a:extLst>
              </p14:cNvPr>
              <p14:cNvContentPartPr/>
              <p14:nvPr/>
            </p14:nvContentPartPr>
            <p14:xfrm>
              <a:off x="1418435" y="632692"/>
              <a:ext cx="227880" cy="12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0FC53B-A3D7-0A5C-0389-A3787EB3BD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9795" y="624052"/>
                <a:ext cx="2455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CAEB62-9C7F-5226-7126-B19193C5FF8F}"/>
                  </a:ext>
                </a:extLst>
              </p14:cNvPr>
              <p14:cNvContentPartPr/>
              <p14:nvPr/>
            </p14:nvContentPartPr>
            <p14:xfrm>
              <a:off x="1331315" y="1103932"/>
              <a:ext cx="349560" cy="17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CAEB62-9C7F-5226-7126-B19193C5F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2675" y="1095292"/>
                <a:ext cx="367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3BA741-ED73-07AE-BC26-29AF41C6CFB2}"/>
                  </a:ext>
                </a:extLst>
              </p14:cNvPr>
              <p14:cNvContentPartPr/>
              <p14:nvPr/>
            </p14:nvContentPartPr>
            <p14:xfrm>
              <a:off x="1403675" y="1458172"/>
              <a:ext cx="261720" cy="15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3BA741-ED73-07AE-BC26-29AF41C6CF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4675" y="1449532"/>
                <a:ext cx="27936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08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F8AED-8907-0171-312F-95DFC7DD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3478"/>
            <a:ext cx="7772400" cy="1434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3A892-ED14-B8AF-C537-48352442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558079"/>
            <a:ext cx="7772400" cy="2409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FF15A-32CE-7260-A9B0-E6134122FBD8}"/>
                  </a:ext>
                </a:extLst>
              </p14:cNvPr>
              <p14:cNvContentPartPr/>
              <p14:nvPr/>
            </p14:nvContentPartPr>
            <p14:xfrm>
              <a:off x="2018195" y="1885492"/>
              <a:ext cx="617760" cy="1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FF15A-32CE-7260-A9B0-E6134122FB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9195" y="1876852"/>
                <a:ext cx="6354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D5EAE0-A037-2126-E5E4-14F554035F37}"/>
                  </a:ext>
                </a:extLst>
              </p14:cNvPr>
              <p14:cNvContentPartPr/>
              <p14:nvPr/>
            </p14:nvContentPartPr>
            <p14:xfrm>
              <a:off x="4373315" y="1729252"/>
              <a:ext cx="592920" cy="386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D5EAE0-A037-2126-E5E4-14F554035F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4315" y="1720252"/>
                <a:ext cx="6105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426875-E97E-E456-6F28-8B9C17E2DD68}"/>
                  </a:ext>
                </a:extLst>
              </p14:cNvPr>
              <p14:cNvContentPartPr/>
              <p14:nvPr/>
            </p14:nvContentPartPr>
            <p14:xfrm>
              <a:off x="3640715" y="1975852"/>
              <a:ext cx="2573280" cy="380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426875-E97E-E456-6F28-8B9C17E2D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2075" y="1967212"/>
                <a:ext cx="25909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3D19A0-E2A9-9DAA-4CBD-EDD9541A7EEE}"/>
                  </a:ext>
                </a:extLst>
              </p14:cNvPr>
              <p14:cNvContentPartPr/>
              <p14:nvPr/>
            </p14:nvContentPartPr>
            <p14:xfrm>
              <a:off x="2588435" y="2693692"/>
              <a:ext cx="1090080" cy="19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3D19A0-E2A9-9DAA-4CBD-EDD9541A7E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9435" y="2685052"/>
                <a:ext cx="11077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54F6B-E14E-62EA-511D-6E84B215B7FD}"/>
              </a:ext>
            </a:extLst>
          </p:cNvPr>
          <p:cNvGrpSpPr/>
          <p:nvPr/>
        </p:nvGrpSpPr>
        <p:grpSpPr>
          <a:xfrm>
            <a:off x="2992355" y="1475452"/>
            <a:ext cx="5821920" cy="1223280"/>
            <a:chOff x="2992355" y="1475452"/>
            <a:chExt cx="5821920" cy="12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E16FF1-506A-EEAF-5119-A8E7D255A58F}"/>
                    </a:ext>
                  </a:extLst>
                </p14:cNvPr>
                <p14:cNvContentPartPr/>
                <p14:nvPr/>
              </p14:nvContentPartPr>
              <p14:xfrm>
                <a:off x="2992355" y="1749412"/>
                <a:ext cx="159120" cy="11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16FF1-506A-EEAF-5119-A8E7D255A5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3355" y="1740772"/>
                  <a:ext cx="176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92AD7A-C931-2664-9286-87585007818D}"/>
                    </a:ext>
                  </a:extLst>
                </p14:cNvPr>
                <p14:cNvContentPartPr/>
                <p14:nvPr/>
              </p14:nvContentPartPr>
              <p14:xfrm>
                <a:off x="3198635" y="1785772"/>
                <a:ext cx="74880" cy="10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92AD7A-C931-2664-9286-8758500781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9995" y="1776772"/>
                  <a:ext cx="92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3FD52D-4EB2-F906-92F2-6D4BF8ED53B6}"/>
                    </a:ext>
                  </a:extLst>
                </p14:cNvPr>
                <p14:cNvContentPartPr/>
                <p14:nvPr/>
              </p14:nvContentPartPr>
              <p14:xfrm>
                <a:off x="3346235" y="1772812"/>
                <a:ext cx="24480" cy="11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3FD52D-4EB2-F906-92F2-6D4BF8ED53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37235" y="1764172"/>
                  <a:ext cx="4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C1E19F-FFC3-4586-E9DC-AFA93D1F4F72}"/>
                    </a:ext>
                  </a:extLst>
                </p14:cNvPr>
                <p14:cNvContentPartPr/>
                <p14:nvPr/>
              </p14:nvContentPartPr>
              <p14:xfrm>
                <a:off x="3243275" y="1733932"/>
                <a:ext cx="126720" cy="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C1E19F-FFC3-4586-E9DC-AFA93D1F4F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4635" y="1724932"/>
                  <a:ext cx="144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BB21D9-1C26-97D3-919E-F5851F5E87CD}"/>
                    </a:ext>
                  </a:extLst>
                </p14:cNvPr>
                <p14:cNvContentPartPr/>
                <p14:nvPr/>
              </p14:nvContentPartPr>
              <p14:xfrm>
                <a:off x="3464675" y="1758772"/>
                <a:ext cx="75960" cy="12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BB21D9-1C26-97D3-919E-F5851F5E87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56035" y="1749772"/>
                  <a:ext cx="93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2B6184-6E9D-9999-9F1B-AA98F1C793A8}"/>
                    </a:ext>
                  </a:extLst>
                </p14:cNvPr>
                <p14:cNvContentPartPr/>
                <p14:nvPr/>
              </p14:nvContentPartPr>
              <p14:xfrm>
                <a:off x="3590675" y="1769572"/>
                <a:ext cx="8280" cy="7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2B6184-6E9D-9999-9F1B-AA98F1C793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2035" y="1760932"/>
                  <a:ext cx="25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4A9233-E9CE-FDC6-1475-E89C3BA68C00}"/>
                    </a:ext>
                  </a:extLst>
                </p14:cNvPr>
                <p14:cNvContentPartPr/>
                <p14:nvPr/>
              </p14:nvContentPartPr>
              <p14:xfrm>
                <a:off x="3589235" y="1752292"/>
                <a:ext cx="219600" cy="14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4A9233-E9CE-FDC6-1475-E89C3BA68C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80235" y="1743292"/>
                  <a:ext cx="237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D74D45-987D-D58C-F42C-3B6AF359F5FE}"/>
                    </a:ext>
                  </a:extLst>
                </p14:cNvPr>
                <p14:cNvContentPartPr/>
                <p14:nvPr/>
              </p14:nvContentPartPr>
              <p14:xfrm>
                <a:off x="3984875" y="1476892"/>
                <a:ext cx="487800" cy="35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D74D45-987D-D58C-F42C-3B6AF359F5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5875" y="1468252"/>
                  <a:ext cx="505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7524D6-F6AD-08E4-5220-12C12CB54BED}"/>
                    </a:ext>
                  </a:extLst>
                </p14:cNvPr>
                <p14:cNvContentPartPr/>
                <p14:nvPr/>
              </p14:nvContentPartPr>
              <p14:xfrm>
                <a:off x="3981635" y="1814212"/>
                <a:ext cx="469440" cy="162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7524D6-F6AD-08E4-5220-12C12CB54B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72995" y="1805572"/>
                  <a:ext cx="487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3CA86F-9CD0-C05E-F1E5-D953637EBC8E}"/>
                    </a:ext>
                  </a:extLst>
                </p14:cNvPr>
                <p14:cNvContentPartPr/>
                <p14:nvPr/>
              </p14:nvContentPartPr>
              <p14:xfrm>
                <a:off x="4631435" y="1477252"/>
                <a:ext cx="180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3CA86F-9CD0-C05E-F1E5-D953637EBC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22795" y="1468612"/>
                  <a:ext cx="19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0765E5-076E-CE89-C3C3-1546804F92E5}"/>
                    </a:ext>
                  </a:extLst>
                </p14:cNvPr>
                <p14:cNvContentPartPr/>
                <p14:nvPr/>
              </p14:nvContentPartPr>
              <p14:xfrm>
                <a:off x="4551515" y="1475452"/>
                <a:ext cx="253440" cy="2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0765E5-076E-CE89-C3C3-1546804F92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2515" y="1466812"/>
                  <a:ext cx="271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462CEF-D1AA-9FF0-F964-D4BFF96A38AD}"/>
                    </a:ext>
                  </a:extLst>
                </p14:cNvPr>
                <p14:cNvContentPartPr/>
                <p14:nvPr/>
              </p14:nvContentPartPr>
              <p14:xfrm>
                <a:off x="4598675" y="1877212"/>
                <a:ext cx="19080" cy="12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462CEF-D1AA-9FF0-F964-D4BFF96A38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0035" y="1868212"/>
                  <a:ext cx="36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A2E8DE-315B-CF1C-2CD1-C07300A7B5DF}"/>
                    </a:ext>
                  </a:extLst>
                </p14:cNvPr>
                <p14:cNvContentPartPr/>
                <p14:nvPr/>
              </p14:nvContentPartPr>
              <p14:xfrm>
                <a:off x="4535675" y="1829332"/>
                <a:ext cx="235440" cy="2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A2E8DE-315B-CF1C-2CD1-C07300A7B5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27035" y="1820332"/>
                  <a:ext cx="253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46BB99-8C0F-016B-55B8-EEE59D1A7371}"/>
                    </a:ext>
                  </a:extLst>
                </p14:cNvPr>
                <p14:cNvContentPartPr/>
                <p14:nvPr/>
              </p14:nvContentPartPr>
              <p14:xfrm>
                <a:off x="4636835" y="1939852"/>
                <a:ext cx="115560" cy="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46BB99-8C0F-016B-55B8-EEE59D1A73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28195" y="1930852"/>
                  <a:ext cx="13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E00317-C881-1E2B-DCA8-910BE657CB62}"/>
                    </a:ext>
                  </a:extLst>
                </p14:cNvPr>
                <p14:cNvContentPartPr/>
                <p14:nvPr/>
              </p14:nvContentPartPr>
              <p14:xfrm>
                <a:off x="6555635" y="2248372"/>
                <a:ext cx="2258640" cy="450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E00317-C881-1E2B-DCA8-910BE657CB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46635" y="2239732"/>
                  <a:ext cx="22762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AEE07E-9B78-5D6F-0412-E5DE0E5EDC4A}"/>
                    </a:ext>
                  </a:extLst>
                </p14:cNvPr>
                <p14:cNvContentPartPr/>
                <p14:nvPr/>
              </p14:nvContentPartPr>
              <p14:xfrm>
                <a:off x="4844915" y="1495252"/>
                <a:ext cx="2138760" cy="856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AEE07E-9B78-5D6F-0412-E5DE0E5EDC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5915" y="1486612"/>
                  <a:ext cx="2156400" cy="87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D97084-7D49-7BCE-1CF1-7A2D51F3DC52}"/>
                  </a:ext>
                </a:extLst>
              </p14:cNvPr>
              <p14:cNvContentPartPr/>
              <p14:nvPr/>
            </p14:nvContentPartPr>
            <p14:xfrm>
              <a:off x="1395755" y="259732"/>
              <a:ext cx="264240" cy="13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D97084-7D49-7BCE-1CF1-7A2D51F3DC5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86755" y="251092"/>
                <a:ext cx="281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6C42EC-FE60-E455-B803-72710555D1D1}"/>
                  </a:ext>
                </a:extLst>
              </p14:cNvPr>
              <p14:cNvContentPartPr/>
              <p14:nvPr/>
            </p14:nvContentPartPr>
            <p14:xfrm>
              <a:off x="1404755" y="1078012"/>
              <a:ext cx="161280" cy="66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6C42EC-FE60-E455-B803-72710555D1D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95755" y="1069012"/>
                <a:ext cx="17892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08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996AF-BD23-681D-53D3-C7AD6E19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3478"/>
            <a:ext cx="7772400" cy="45496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9FB7DA-7B43-63FC-A5D1-D00FDEF3EF00}"/>
                  </a:ext>
                </a:extLst>
              </p14:cNvPr>
              <p14:cNvContentPartPr/>
              <p14:nvPr/>
            </p14:nvContentPartPr>
            <p14:xfrm>
              <a:off x="1466315" y="217612"/>
              <a:ext cx="282240" cy="13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9FB7DA-7B43-63FC-A5D1-D00FDEF3E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7675" y="208972"/>
                <a:ext cx="299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9B37F4-C414-F57F-0E18-1659C9A3248C}"/>
                  </a:ext>
                </a:extLst>
              </p14:cNvPr>
              <p14:cNvContentPartPr/>
              <p14:nvPr/>
            </p14:nvContentPartPr>
            <p14:xfrm>
              <a:off x="1353995" y="1616932"/>
              <a:ext cx="275760" cy="2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9B37F4-C414-F57F-0E18-1659C9A324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355" y="1607932"/>
                <a:ext cx="293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63DF0F-5675-D9F9-F233-AC9C39B00CC8}"/>
                  </a:ext>
                </a:extLst>
              </p14:cNvPr>
              <p14:cNvContentPartPr/>
              <p14:nvPr/>
            </p14:nvContentPartPr>
            <p14:xfrm>
              <a:off x="1326635" y="2642932"/>
              <a:ext cx="340200" cy="11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63DF0F-5675-D9F9-F233-AC9C39B00C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7635" y="2634292"/>
                <a:ext cx="357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45C2E8-601C-338F-2F85-A5E321E10642}"/>
                  </a:ext>
                </a:extLst>
              </p14:cNvPr>
              <p14:cNvContentPartPr/>
              <p14:nvPr/>
            </p14:nvContentPartPr>
            <p14:xfrm>
              <a:off x="6573635" y="2522332"/>
              <a:ext cx="10872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45C2E8-601C-338F-2F85-A5E321E106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4995" y="2513332"/>
                <a:ext cx="126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5E2B04-D893-0A08-9754-15B93AFC7919}"/>
                  </a:ext>
                </a:extLst>
              </p14:cNvPr>
              <p14:cNvContentPartPr/>
              <p14:nvPr/>
            </p14:nvContentPartPr>
            <p14:xfrm>
              <a:off x="1216475" y="3155572"/>
              <a:ext cx="428760" cy="24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5E2B04-D893-0A08-9754-15B93AFC79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7835" y="3146932"/>
                <a:ext cx="446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9687AA-4C3E-330D-38AF-F303DE3DD8FF}"/>
                  </a:ext>
                </a:extLst>
              </p14:cNvPr>
              <p14:cNvContentPartPr/>
              <p14:nvPr/>
            </p14:nvContentPartPr>
            <p14:xfrm>
              <a:off x="1346075" y="4257892"/>
              <a:ext cx="217800" cy="20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9687AA-4C3E-330D-38AF-F303DE3DD8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7075" y="4248892"/>
                <a:ext cx="23544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7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A1E79-0482-E176-8885-EA4B41AD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-2357"/>
            <a:ext cx="7272808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1455DE-DBFE-0C54-7735-FA6B9311618A}"/>
                  </a:ext>
                </a:extLst>
              </p14:cNvPr>
              <p14:cNvContentPartPr/>
              <p14:nvPr/>
            </p14:nvContentPartPr>
            <p14:xfrm>
              <a:off x="1761155" y="267292"/>
              <a:ext cx="278640" cy="31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1455DE-DBFE-0C54-7735-FA6B93116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155" y="258292"/>
                <a:ext cx="2962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B3328-BA21-E6A4-7C66-9A89905E52AC}"/>
                  </a:ext>
                </a:extLst>
              </p14:cNvPr>
              <p14:cNvContentPartPr/>
              <p14:nvPr/>
            </p14:nvContentPartPr>
            <p14:xfrm>
              <a:off x="1796075" y="832852"/>
              <a:ext cx="423000" cy="12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B3328-BA21-E6A4-7C66-9A89905E5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7435" y="824212"/>
                <a:ext cx="44064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37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4027E-3B16-7AA2-9C4E-843B8D60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502"/>
            <a:ext cx="7772400" cy="6556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6B2A5F-EC91-3647-1EE0-5221B2CDB79D}"/>
                  </a:ext>
                </a:extLst>
              </p14:cNvPr>
              <p14:cNvContentPartPr/>
              <p14:nvPr/>
            </p14:nvContentPartPr>
            <p14:xfrm>
              <a:off x="8223515" y="442612"/>
              <a:ext cx="42480" cy="19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6B2A5F-EC91-3647-1EE0-5221B2CDB7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4875" y="433612"/>
                <a:ext cx="60120" cy="217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8FD9F04-0287-2AC8-8329-3F74EF8589C5}"/>
              </a:ext>
            </a:extLst>
          </p:cNvPr>
          <p:cNvSpPr txBox="1"/>
          <p:nvPr/>
        </p:nvSpPr>
        <p:spPr>
          <a:xfrm>
            <a:off x="1691680" y="1275606"/>
            <a:ext cx="736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Realizar un diagrama de clases, que represente a la clase Motocicleta</a:t>
            </a:r>
          </a:p>
          <a:p>
            <a:endParaRPr lang="es-ES_tradnl" dirty="0"/>
          </a:p>
          <a:p>
            <a:r>
              <a:rPr lang="es-ES_tradnl" dirty="0"/>
              <a:t>https://</a:t>
            </a:r>
            <a:r>
              <a:rPr lang="es-ES_tradnl" dirty="0" err="1"/>
              <a:t>plantuml.com</a:t>
            </a:r>
            <a:r>
              <a:rPr lang="es-ES_tradnl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4962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Estamos en Receso volvemos a las 21:11</a:t>
            </a:r>
            <a:endParaRPr lang="es-ES_tradnl" altLang="ko-KR" sz="3200" dirty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035270-4D3C-79B9-DCB4-0EFFF88E6E21}"/>
                  </a:ext>
                </a:extLst>
              </p14:cNvPr>
              <p14:cNvContentPartPr/>
              <p14:nvPr/>
            </p14:nvContentPartPr>
            <p14:xfrm>
              <a:off x="8500715" y="384065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035270-4D3C-79B9-DCB4-0EFFF88E6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2075" y="3831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1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1785" y="1894896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411760" y="1966896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704125" y="1966896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710844" y="1988064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706631" y="2107108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Programación Orientada a Objectos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C29BFB-DCC4-71F9-3FDD-4E565E97B8B2}"/>
              </a:ext>
            </a:extLst>
          </p:cNvPr>
          <p:cNvSpPr txBox="1"/>
          <p:nvPr/>
        </p:nvSpPr>
        <p:spPr>
          <a:xfrm>
            <a:off x="1763688" y="22795"/>
            <a:ext cx="57887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POO, OOP</a:t>
            </a:r>
          </a:p>
          <a:p>
            <a:r>
              <a:rPr lang="es-ES_tradnl" dirty="0"/>
              <a:t>Objecto -&gt; Clases -&gt; Instancia de la Clase = Objecto</a:t>
            </a:r>
          </a:p>
          <a:p>
            <a:r>
              <a:rPr lang="es-ES_tradnl" dirty="0" err="1"/>
              <a:t>Benecifios</a:t>
            </a:r>
            <a:r>
              <a:rPr lang="es-ES_tradnl" dirty="0"/>
              <a:t>:</a:t>
            </a:r>
          </a:p>
          <a:p>
            <a:r>
              <a:rPr lang="es-ES_tradnl" dirty="0"/>
              <a:t> * Encapsulamiento  - </a:t>
            </a:r>
            <a:r>
              <a:rPr lang="es-ES_tradnl" dirty="0" err="1"/>
              <a:t>clase_BL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clase_BB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clase_ken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		________________	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Abstracción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Polimofirsmo</a:t>
            </a:r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490F3-1300-9418-F965-58050266C620}"/>
              </a:ext>
            </a:extLst>
          </p:cNvPr>
          <p:cNvSpPr/>
          <p:nvPr/>
        </p:nvSpPr>
        <p:spPr>
          <a:xfrm>
            <a:off x="2267744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Terrestre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29625-2A2F-5643-F5C6-1FDB39CA329A}"/>
              </a:ext>
            </a:extLst>
          </p:cNvPr>
          <p:cNvSpPr/>
          <p:nvPr/>
        </p:nvSpPr>
        <p:spPr>
          <a:xfrm>
            <a:off x="4139952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Aéreo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CBF2E-7D0E-ACE6-8925-77E0446181CD}"/>
              </a:ext>
            </a:extLst>
          </p:cNvPr>
          <p:cNvSpPr/>
          <p:nvPr/>
        </p:nvSpPr>
        <p:spPr>
          <a:xfrm>
            <a:off x="6012160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Marítimo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03E80-6E92-AE67-4943-57DD6090F3E1}"/>
              </a:ext>
            </a:extLst>
          </p:cNvPr>
          <p:cNvSpPr txBox="1"/>
          <p:nvPr/>
        </p:nvSpPr>
        <p:spPr>
          <a:xfrm>
            <a:off x="5796136" y="2239818"/>
            <a:ext cx="103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Tipo</a:t>
            </a:r>
          </a:p>
          <a:p>
            <a:r>
              <a:rPr lang="es-ES_tradnl" sz="1200" dirty="0"/>
              <a:t>Capacidad</a:t>
            </a:r>
          </a:p>
          <a:p>
            <a:r>
              <a:rPr lang="es-ES_tradnl" sz="1200" dirty="0"/>
              <a:t>Distancia</a:t>
            </a:r>
          </a:p>
          <a:p>
            <a:r>
              <a:rPr lang="es-ES_tradnl" sz="1200" dirty="0"/>
              <a:t>Combustible</a:t>
            </a:r>
          </a:p>
          <a:p>
            <a:r>
              <a:rPr lang="es-ES_tradnl" sz="1200" dirty="0"/>
              <a:t>Motor</a:t>
            </a:r>
          </a:p>
          <a:p>
            <a:r>
              <a:rPr lang="es-ES_tradnl" sz="1200" dirty="0"/>
              <a:t>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A3B2E-A1C5-8A6D-D2F4-9CA0AA43F9D0}"/>
              </a:ext>
            </a:extLst>
          </p:cNvPr>
          <p:cNvSpPr/>
          <p:nvPr/>
        </p:nvSpPr>
        <p:spPr>
          <a:xfrm>
            <a:off x="4167879" y="2495622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Transporte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14D586-504B-5BA8-4298-8D53CE03564E}"/>
              </a:ext>
            </a:extLst>
          </p:cNvPr>
          <p:cNvCxnSpPr/>
          <p:nvPr/>
        </p:nvCxnSpPr>
        <p:spPr>
          <a:xfrm flipV="1">
            <a:off x="3419872" y="2999678"/>
            <a:ext cx="748007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CD4D1-0FE5-B96B-C799-36FB79404DED}"/>
              </a:ext>
            </a:extLst>
          </p:cNvPr>
          <p:cNvCxnSpPr/>
          <p:nvPr/>
        </p:nvCxnSpPr>
        <p:spPr>
          <a:xfrm flipH="1" flipV="1">
            <a:off x="5292080" y="2999678"/>
            <a:ext cx="1008112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A9E42-C089-0971-21F1-3DBDDFF7A209}"/>
              </a:ext>
            </a:extLst>
          </p:cNvPr>
          <p:cNvCxnSpPr>
            <a:endCxn id="17" idx="2"/>
          </p:cNvCxnSpPr>
          <p:nvPr/>
        </p:nvCxnSpPr>
        <p:spPr>
          <a:xfrm flipV="1">
            <a:off x="4851955" y="2999678"/>
            <a:ext cx="0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A350AD-012C-92C3-CD4D-F0EC3B60D9AA}"/>
              </a:ext>
            </a:extLst>
          </p:cNvPr>
          <p:cNvSpPr txBox="1"/>
          <p:nvPr/>
        </p:nvSpPr>
        <p:spPr>
          <a:xfrm>
            <a:off x="2219734" y="4227328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endParaRPr lang="es-ES_tradn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5A124-E5B0-02A8-2E16-8066B78B061A}"/>
              </a:ext>
            </a:extLst>
          </p:cNvPr>
          <p:cNvSpPr txBox="1"/>
          <p:nvPr/>
        </p:nvSpPr>
        <p:spPr>
          <a:xfrm>
            <a:off x="6030737" y="4192213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 err="1"/>
              <a:t>Timon</a:t>
            </a:r>
            <a:r>
              <a:rPr lang="es-ES_tradnl" sz="1050" dirty="0"/>
              <a:t> [ok]</a:t>
            </a:r>
          </a:p>
          <a:p>
            <a:r>
              <a:rPr lang="es-ES_tradnl" sz="1050" dirty="0"/>
              <a:t>Ancla</a:t>
            </a:r>
          </a:p>
          <a:p>
            <a:r>
              <a:rPr lang="es-ES_tradnl" sz="1050" dirty="0"/>
              <a:t>navegar</a:t>
            </a:r>
          </a:p>
          <a:p>
            <a:endParaRPr lang="es-ES_tradn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5B9618-3FF6-DD29-D7A1-9270097A780D}"/>
              </a:ext>
            </a:extLst>
          </p:cNvPr>
          <p:cNvSpPr txBox="1"/>
          <p:nvPr/>
        </p:nvSpPr>
        <p:spPr>
          <a:xfrm>
            <a:off x="4139952" y="422441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Alas [ok]</a:t>
            </a:r>
            <a:endParaRPr lang="es-ES_trad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735D1-30B1-A88F-B8FF-20D5E18A4761}"/>
              </a:ext>
            </a:extLst>
          </p:cNvPr>
          <p:cNvSpPr txBox="1"/>
          <p:nvPr/>
        </p:nvSpPr>
        <p:spPr>
          <a:xfrm>
            <a:off x="4133756" y="4482816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r>
              <a:rPr lang="es-ES_tradnl" sz="1050" dirty="0"/>
              <a:t>volar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BD30B-AC51-43F2-7698-A90B67067B6F}"/>
              </a:ext>
            </a:extLst>
          </p:cNvPr>
          <p:cNvSpPr txBox="1"/>
          <p:nvPr/>
        </p:nvSpPr>
        <p:spPr>
          <a:xfrm>
            <a:off x="7336053" y="2239818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Acelarar</a:t>
            </a:r>
            <a:br>
              <a:rPr lang="es-ES_tradnl" dirty="0"/>
            </a:br>
            <a:r>
              <a:rPr lang="es-ES_tradnl" dirty="0"/>
              <a:t>Frenar</a:t>
            </a:r>
          </a:p>
          <a:p>
            <a:r>
              <a:rPr lang="es-ES_tradnl" dirty="0"/>
              <a:t>Estacionar</a:t>
            </a:r>
          </a:p>
        </p:txBody>
      </p:sp>
    </p:spTree>
    <p:extLst>
      <p:ext uri="{BB962C8B-B14F-4D97-AF65-F5344CB8AC3E}">
        <p14:creationId xmlns:p14="http://schemas.microsoft.com/office/powerpoint/2010/main" val="33471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B64B2-4472-85C8-4655-E7049D98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1075"/>
            <a:ext cx="7772400" cy="46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C0B52-7CC9-7801-1E05-9863F525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41450"/>
            <a:ext cx="7391400" cy="113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10B0D-BC4A-CC20-7329-D31C4D9BB20D}"/>
              </a:ext>
            </a:extLst>
          </p:cNvPr>
          <p:cNvSpPr txBox="1"/>
          <p:nvPr/>
        </p:nvSpPr>
        <p:spPr>
          <a:xfrm>
            <a:off x="2292439" y="1996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Objectos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AE50F-8453-ACD8-012B-B1D7923989B7}"/>
              </a:ext>
            </a:extLst>
          </p:cNvPr>
          <p:cNvSpPr txBox="1"/>
          <p:nvPr/>
        </p:nvSpPr>
        <p:spPr>
          <a:xfrm>
            <a:off x="1790163" y="721217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Estos es algo que describe al objecto o es algo que </a:t>
            </a:r>
            <a:br>
              <a:rPr lang="es-ES_tradnl" dirty="0"/>
            </a:br>
            <a:r>
              <a:rPr lang="es-ES_tradnl" dirty="0"/>
              <a:t>modifica su comportamiento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B83B-0D20-2FA7-77E2-C00144DA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439911"/>
            <a:ext cx="4750296" cy="2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157FA-EDC7-CB46-890D-B827D0B68131}"/>
              </a:ext>
            </a:extLst>
          </p:cNvPr>
          <p:cNvSpPr txBox="1"/>
          <p:nvPr/>
        </p:nvSpPr>
        <p:spPr>
          <a:xfrm>
            <a:off x="2157211" y="392806"/>
            <a:ext cx="50000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 = Molde de donde se producen Objectos</a:t>
            </a:r>
          </a:p>
          <a:p>
            <a:endParaRPr lang="es-ES_tradnl" dirty="0"/>
          </a:p>
          <a:p>
            <a:r>
              <a:rPr lang="es-ES_tradnl" dirty="0"/>
              <a:t>Sintaxis (</a:t>
            </a:r>
            <a:r>
              <a:rPr lang="es-ES_tradnl" dirty="0" err="1"/>
              <a:t>UpperCamelCase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NombreClase</a:t>
            </a:r>
            <a:r>
              <a:rPr lang="es-ES_tradnl" dirty="0"/>
              <a:t>:</a:t>
            </a:r>
          </a:p>
          <a:p>
            <a:r>
              <a:rPr lang="es-ES_tradnl" dirty="0"/>
              <a:t>	….</a:t>
            </a:r>
          </a:p>
          <a:p>
            <a:r>
              <a:rPr lang="es-ES_tradnl" dirty="0"/>
              <a:t>	….</a:t>
            </a:r>
          </a:p>
          <a:p>
            <a:endParaRPr lang="es-ES_tradnl" dirty="0"/>
          </a:p>
          <a:p>
            <a:r>
              <a:rPr lang="es-ES_tradnl" dirty="0"/>
              <a:t>…….</a:t>
            </a:r>
          </a:p>
          <a:p>
            <a:endParaRPr lang="es-ES_tradnl" dirty="0"/>
          </a:p>
          <a:p>
            <a:r>
              <a:rPr lang="es-ES_tradnl" dirty="0"/>
              <a:t>Funciones </a:t>
            </a:r>
          </a:p>
          <a:p>
            <a:r>
              <a:rPr lang="es-ES_tradnl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1607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6E937-1FF6-7762-58B2-3F38BDAAE495}"/>
              </a:ext>
            </a:extLst>
          </p:cNvPr>
          <p:cNvSpPr txBox="1"/>
          <p:nvPr/>
        </p:nvSpPr>
        <p:spPr>
          <a:xfrm>
            <a:off x="1551904" y="1803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66431-B468-808B-AF74-D906CB95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4" y="843557"/>
            <a:ext cx="6925125" cy="39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8D4B4-1B9F-39ED-5498-5346FC8F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486"/>
            <a:ext cx="7099052" cy="387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4455C-A6E6-B961-6966-A8235C4F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11910"/>
            <a:ext cx="3835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DFB119-3C79-594B-B3E3-ADD4FA6A291E}"/>
              </a:ext>
            </a:extLst>
          </p:cNvPr>
          <p:cNvSpPr txBox="1"/>
          <p:nvPr/>
        </p:nvSpPr>
        <p:spPr>
          <a:xfrm>
            <a:off x="1410237" y="238259"/>
            <a:ext cx="4416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Acceso directo a los atributos</a:t>
            </a:r>
          </a:p>
          <a:p>
            <a:endParaRPr lang="es-ES_tradnl" dirty="0"/>
          </a:p>
          <a:p>
            <a:r>
              <a:rPr lang="es-ES_tradnl" dirty="0" err="1"/>
              <a:t>Objecto.atributo</a:t>
            </a:r>
            <a:r>
              <a:rPr lang="es-ES_tradnl" dirty="0"/>
              <a:t> 		#Para obtener</a:t>
            </a:r>
          </a:p>
          <a:p>
            <a:r>
              <a:rPr lang="es-ES_tradnl" dirty="0" err="1"/>
              <a:t>Objecto.atributo</a:t>
            </a:r>
            <a:r>
              <a:rPr lang="es-ES_tradnl" dirty="0"/>
              <a:t> = valor 	#modificando</a:t>
            </a:r>
          </a:p>
          <a:p>
            <a:endParaRPr lang="es-ES_tradnl" dirty="0"/>
          </a:p>
          <a:p>
            <a:r>
              <a:rPr lang="es-ES_tradnl" dirty="0"/>
              <a:t>@</a:t>
            </a:r>
            <a:r>
              <a:rPr lang="es-ES_tradnl" dirty="0" err="1"/>
              <a:t>property</a:t>
            </a:r>
            <a:endParaRPr lang="es-ES_tradnl" dirty="0"/>
          </a:p>
          <a:p>
            <a:r>
              <a:rPr lang="es-ES_tradnl" dirty="0"/>
              <a:t>.setter</a:t>
            </a:r>
          </a:p>
          <a:p>
            <a:r>
              <a:rPr lang="es-ES_tradnl" dirty="0"/>
              <a:t>    --- </a:t>
            </a:r>
            <a:r>
              <a:rPr lang="es-ES_tradnl" dirty="0" err="1"/>
              <a:t>getters</a:t>
            </a:r>
            <a:r>
              <a:rPr lang="es-ES_tradnl" dirty="0"/>
              <a:t> and </a:t>
            </a:r>
            <a:r>
              <a:rPr lang="es-ES_tradnl" dirty="0" err="1"/>
              <a:t>setters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60329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214</Words>
  <Application>Microsoft Macintosh PowerPoint</Application>
  <PresentationFormat>On-screen Show (16:9)</PresentationFormat>
  <Paragraphs>76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Estamos en Receso volvemos a las 21:11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83</cp:revision>
  <dcterms:created xsi:type="dcterms:W3CDTF">2016-11-15T01:04:21Z</dcterms:created>
  <dcterms:modified xsi:type="dcterms:W3CDTF">2023-04-28T01:55:20Z</dcterms:modified>
</cp:coreProperties>
</file>