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Space Grotesk Light" pitchFamily="2" charset="7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E8972-68E6-47C6-8168-9DFCAA21A1EE}"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8F8498-D9A7-4CEC-A156-9DC165E34A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9"/>
  </p:normalViewPr>
  <p:slideViewPr>
    <p:cSldViewPr snapToGrid="0">
      <p:cViewPr varScale="1">
        <p:scale>
          <a:sx n="198" d="100"/>
          <a:sy n="198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556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99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55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211" name="Google Shape;211;p3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subTitle" idx="1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6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96" name="Google Shape;396;p6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404;p6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05" name="Google Shape;405;p6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6" name="Google Shape;406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07" name="Google Shape;407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5" name="Google Shape;415;p6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416" name="Google Shape;416;p6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7" name="Google Shape;417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18" name="Google Shape;418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26" name="Google Shape;426;p6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27" name="Google Shape;427;p6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8" name="Google Shape;428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29" name="Google Shape;429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438" name="Google Shape;438;p6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6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3" name="Google Shape;473;p6"/>
          <p:cNvSpPr txBox="1">
            <a:spLocks noGrp="1"/>
          </p:cNvSpPr>
          <p:nvPr>
            <p:ph type="body" idx="2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4" name="Google Shape;474;p6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1345930" y="1886894"/>
            <a:ext cx="6666312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E-Camp</a:t>
            </a:r>
            <a:br>
              <a:rPr lang="en" dirty="0"/>
            </a:br>
            <a:r>
              <a:rPr lang="en" dirty="0"/>
              <a:t>Full Stack Python</a:t>
            </a:r>
            <a:br>
              <a:rPr lang="en" dirty="0"/>
            </a:br>
            <a:br>
              <a:rPr lang="en" dirty="0"/>
            </a:br>
            <a:r>
              <a:rPr lang="en" dirty="0"/>
              <a:t>Modulo 4</a:t>
            </a:r>
            <a:endParaRPr dirty="0"/>
          </a:p>
        </p:txBody>
      </p:sp>
      <p:sp>
        <p:nvSpPr>
          <p:cNvPr id="2" name="Google Shape;882;p14">
            <a:extLst>
              <a:ext uri="{FF2B5EF4-FFF2-40B4-BE49-F238E27FC236}">
                <a16:creationId xmlns:a16="http://schemas.microsoft.com/office/drawing/2014/main" id="{A63D419E-D1A2-1BC2-F5C8-342811140EB5}"/>
              </a:ext>
            </a:extLst>
          </p:cNvPr>
          <p:cNvSpPr txBox="1">
            <a:spLocks/>
          </p:cNvSpPr>
          <p:nvPr/>
        </p:nvSpPr>
        <p:spPr>
          <a:xfrm>
            <a:off x="150762" y="4643502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algn="l"/>
            <a:r>
              <a:rPr lang="en-US" sz="2800" dirty="0"/>
              <a:t>Richar Lujano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6"/>
          <p:cNvSpPr txBox="1">
            <a:spLocks noGrp="1"/>
          </p:cNvSpPr>
          <p:nvPr>
            <p:ph type="ctrTitle"/>
          </p:nvPr>
        </p:nvSpPr>
        <p:spPr>
          <a:xfrm>
            <a:off x="-540388" y="380124"/>
            <a:ext cx="4475891" cy="6533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dirty="0">
                <a:solidFill>
                  <a:schemeClr val="tx1"/>
                </a:solidFill>
              </a:rPr>
              <a:t>1. Clases</a:t>
            </a:r>
          </a:p>
        </p:txBody>
      </p:sp>
      <p:sp>
        <p:nvSpPr>
          <p:cNvPr id="4" name="Google Shape;899;p16">
            <a:extLst>
              <a:ext uri="{FF2B5EF4-FFF2-40B4-BE49-F238E27FC236}">
                <a16:creationId xmlns:a16="http://schemas.microsoft.com/office/drawing/2014/main" id="{4BF99484-C655-3D55-D575-F65CCC91E963}"/>
              </a:ext>
            </a:extLst>
          </p:cNvPr>
          <p:cNvSpPr txBox="1">
            <a:spLocks/>
          </p:cNvSpPr>
          <p:nvPr/>
        </p:nvSpPr>
        <p:spPr>
          <a:xfrm>
            <a:off x="803145" y="1149243"/>
            <a:ext cx="6264717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>
                <a:solidFill>
                  <a:schemeClr val="tx1"/>
                </a:solidFill>
              </a:rPr>
              <a:t>2. Diagramas de Clases</a:t>
            </a:r>
          </a:p>
        </p:txBody>
      </p:sp>
      <p:sp>
        <p:nvSpPr>
          <p:cNvPr id="5" name="Google Shape;899;p16">
            <a:extLst>
              <a:ext uri="{FF2B5EF4-FFF2-40B4-BE49-F238E27FC236}">
                <a16:creationId xmlns:a16="http://schemas.microsoft.com/office/drawing/2014/main" id="{B8D5BF57-9319-D5C2-2BF5-662C3FEDEACA}"/>
              </a:ext>
            </a:extLst>
          </p:cNvPr>
          <p:cNvSpPr txBox="1">
            <a:spLocks/>
          </p:cNvSpPr>
          <p:nvPr/>
        </p:nvSpPr>
        <p:spPr>
          <a:xfrm>
            <a:off x="715703" y="1901248"/>
            <a:ext cx="4475891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>
                <a:solidFill>
                  <a:schemeClr val="tx1"/>
                </a:solidFill>
              </a:rPr>
              <a:t>3. Herencia</a:t>
            </a:r>
          </a:p>
        </p:txBody>
      </p:sp>
      <p:sp>
        <p:nvSpPr>
          <p:cNvPr id="6" name="Google Shape;899;p16">
            <a:extLst>
              <a:ext uri="{FF2B5EF4-FFF2-40B4-BE49-F238E27FC236}">
                <a16:creationId xmlns:a16="http://schemas.microsoft.com/office/drawing/2014/main" id="{1608B3A7-584A-1B82-50EA-286A891F08AD}"/>
              </a:ext>
            </a:extLst>
          </p:cNvPr>
          <p:cNvSpPr txBox="1">
            <a:spLocks/>
          </p:cNvSpPr>
          <p:nvPr/>
        </p:nvSpPr>
        <p:spPr>
          <a:xfrm>
            <a:off x="1467710" y="2687482"/>
            <a:ext cx="4475891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>
                <a:solidFill>
                  <a:schemeClr val="tx1"/>
                </a:solidFill>
              </a:rPr>
              <a:t>4. Excepciones</a:t>
            </a:r>
          </a:p>
        </p:txBody>
      </p:sp>
      <p:sp>
        <p:nvSpPr>
          <p:cNvPr id="7" name="Google Shape;899;p16">
            <a:extLst>
              <a:ext uri="{FF2B5EF4-FFF2-40B4-BE49-F238E27FC236}">
                <a16:creationId xmlns:a16="http://schemas.microsoft.com/office/drawing/2014/main" id="{83DE17C4-7139-7D2E-A49A-E8182DA8FE29}"/>
              </a:ext>
            </a:extLst>
          </p:cNvPr>
          <p:cNvSpPr txBox="1">
            <a:spLocks/>
          </p:cNvSpPr>
          <p:nvPr/>
        </p:nvSpPr>
        <p:spPr>
          <a:xfrm>
            <a:off x="1889933" y="3473716"/>
            <a:ext cx="6399628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 dirty="0">
                <a:solidFill>
                  <a:schemeClr val="tx1"/>
                </a:solidFill>
              </a:rPr>
              <a:t>5. Manejo de Archivos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109470" y="51516"/>
            <a:ext cx="9034530" cy="50919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*</a:t>
            </a:r>
            <a:r>
              <a:rPr lang="en" sz="1400" dirty="0" err="1"/>
              <a:t>Listas</a:t>
            </a:r>
            <a:r>
              <a:rPr lang="en" sz="1400" dirty="0"/>
              <a:t> – </a:t>
            </a:r>
            <a:r>
              <a:rPr lang="en" sz="1400" dirty="0" err="1"/>
              <a:t>Arreglos</a:t>
            </a:r>
            <a:r>
              <a:rPr lang="en" sz="1400" dirty="0"/>
              <a:t> -&gt; [0, 2, 45, 10] &lt;- </a:t>
            </a:r>
            <a:r>
              <a:rPr lang="en" sz="1400" dirty="0" err="1"/>
              <a:t>Iterables</a:t>
            </a:r>
            <a:br>
              <a:rPr lang="en" sz="1400" dirty="0"/>
            </a:br>
            <a:br>
              <a:rPr lang="en" sz="1400" dirty="0"/>
            </a:br>
            <a:r>
              <a:rPr lang="en" sz="1400" dirty="0"/>
              <a:t>* </a:t>
            </a:r>
            <a:r>
              <a:rPr lang="en" sz="1400" dirty="0" err="1"/>
              <a:t>Diccionarios</a:t>
            </a:r>
            <a:br>
              <a:rPr lang="en" sz="1400" dirty="0"/>
            </a:br>
            <a:br>
              <a:rPr lang="en" sz="1400" dirty="0"/>
            </a:br>
            <a:r>
              <a:rPr lang="en" sz="1400" dirty="0" err="1"/>
              <a:t>nombre</a:t>
            </a:r>
            <a:r>
              <a:rPr lang="en" sz="1400" dirty="0"/>
              <a:t> = {</a:t>
            </a:r>
            <a:br>
              <a:rPr lang="en" sz="1400" dirty="0"/>
            </a:br>
            <a:r>
              <a:rPr lang="en" sz="1400" dirty="0"/>
              <a:t>	key: valor</a:t>
            </a:r>
            <a:br>
              <a:rPr lang="en" sz="1400" dirty="0"/>
            </a:br>
            <a:r>
              <a:rPr lang="en" sz="1400" dirty="0"/>
              <a:t>	key: valor</a:t>
            </a:r>
            <a:br>
              <a:rPr lang="en" sz="1400" dirty="0"/>
            </a:br>
            <a:r>
              <a:rPr lang="en" sz="1400" dirty="0"/>
              <a:t>}</a:t>
            </a:r>
            <a:br>
              <a:rPr lang="en" sz="1400" dirty="0"/>
            </a:br>
            <a:r>
              <a:rPr lang="en" sz="1400" dirty="0" err="1"/>
              <a:t>usos</a:t>
            </a:r>
            <a:r>
              <a:rPr lang="en" sz="1400" dirty="0"/>
              <a:t>: </a:t>
            </a:r>
            <a:br>
              <a:rPr lang="en" sz="1400" dirty="0"/>
            </a:br>
            <a:r>
              <a:rPr lang="en" sz="1400" dirty="0"/>
              <a:t>* </a:t>
            </a:r>
            <a:r>
              <a:rPr lang="en" sz="1400" dirty="0" err="1"/>
              <a:t>listado</a:t>
            </a:r>
            <a:r>
              <a:rPr lang="en" sz="1400" dirty="0"/>
              <a:t> de </a:t>
            </a:r>
            <a:r>
              <a:rPr lang="en" sz="1400" dirty="0" err="1"/>
              <a:t>empleados</a:t>
            </a:r>
            <a:br>
              <a:rPr lang="en" sz="1400" dirty="0"/>
            </a:br>
            <a:r>
              <a:rPr lang="en" sz="1400" dirty="0"/>
              <a:t>empelado1 = {</a:t>
            </a:r>
            <a:br>
              <a:rPr lang="en" sz="1400" dirty="0"/>
            </a:br>
            <a:r>
              <a:rPr lang="en" sz="1400" dirty="0"/>
              <a:t>	</a:t>
            </a:r>
            <a:r>
              <a:rPr lang="en" sz="1400" dirty="0" err="1"/>
              <a:t>nombre</a:t>
            </a:r>
            <a:r>
              <a:rPr lang="en" sz="1400" dirty="0"/>
              <a:t>: ‘Richar’</a:t>
            </a:r>
            <a:br>
              <a:rPr lang="en" sz="1400" dirty="0"/>
            </a:br>
            <a:r>
              <a:rPr lang="en" sz="1400" dirty="0"/>
              <a:t>	</a:t>
            </a:r>
            <a:r>
              <a:rPr lang="en" sz="1400" dirty="0" err="1"/>
              <a:t>sueldo</a:t>
            </a:r>
            <a:r>
              <a:rPr lang="en" sz="1400" dirty="0"/>
              <a:t>: 100</a:t>
            </a:r>
            <a:br>
              <a:rPr lang="en" sz="1400" dirty="0"/>
            </a:br>
            <a:r>
              <a:rPr lang="en" sz="1400" dirty="0"/>
              <a:t>}</a:t>
            </a:r>
            <a:br>
              <a:rPr lang="en" sz="1400" dirty="0"/>
            </a:br>
            <a:r>
              <a:rPr lang="en" sz="1400" dirty="0"/>
              <a:t>empelado2 = {</a:t>
            </a:r>
            <a:br>
              <a:rPr lang="en" sz="1400" dirty="0"/>
            </a:br>
            <a:r>
              <a:rPr lang="en" sz="1400" dirty="0"/>
              <a:t>	</a:t>
            </a:r>
            <a:r>
              <a:rPr lang="en" sz="1400" dirty="0" err="1"/>
              <a:t>nombre</a:t>
            </a:r>
            <a:r>
              <a:rPr lang="en" sz="1400" dirty="0"/>
              <a:t>: ‘Juan’</a:t>
            </a:r>
            <a:br>
              <a:rPr lang="en" sz="1400" dirty="0"/>
            </a:br>
            <a:r>
              <a:rPr lang="en" sz="1400" dirty="0"/>
              <a:t>	</a:t>
            </a:r>
            <a:r>
              <a:rPr lang="en" sz="1400" dirty="0" err="1"/>
              <a:t>sueldo</a:t>
            </a:r>
            <a:r>
              <a:rPr lang="en" sz="1400" dirty="0"/>
              <a:t>: 1000</a:t>
            </a:r>
            <a:br>
              <a:rPr lang="en" sz="1400" dirty="0"/>
            </a:br>
            <a:r>
              <a:rPr lang="en" sz="1400" dirty="0"/>
              <a:t>}</a:t>
            </a:r>
            <a:br>
              <a:rPr lang="en" sz="1800" dirty="0"/>
            </a:br>
            <a:br>
              <a:rPr lang="en" sz="1800" dirty="0"/>
            </a:br>
            <a:r>
              <a:rPr lang="en" sz="1800" dirty="0" err="1"/>
              <a:t>listo_empleado</a:t>
            </a:r>
            <a:r>
              <a:rPr lang="en" sz="1800" dirty="0"/>
              <a:t> = [empleado1, empleado2]</a:t>
            </a:r>
            <a:br>
              <a:rPr lang="en" sz="1800" dirty="0"/>
            </a:br>
            <a:br>
              <a:rPr lang="en" sz="1800" dirty="0"/>
            </a:b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109470" y="51516"/>
            <a:ext cx="9034530" cy="50919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horarios = {</a:t>
            </a:r>
            <a:br>
              <a:rPr lang="es-ES" sz="1800" dirty="0"/>
            </a:br>
            <a:r>
              <a:rPr lang="es-ES" sz="1800" dirty="0"/>
              <a:t>	despertar: “6:00 – 7:00”,</a:t>
            </a:r>
            <a:br>
              <a:rPr lang="es-ES" sz="1800" dirty="0"/>
            </a:br>
            <a:r>
              <a:rPr lang="es-ES" sz="1800" dirty="0"/>
              <a:t>	</a:t>
            </a:r>
            <a:r>
              <a:rPr lang="es-ES" sz="1800" dirty="0" err="1"/>
              <a:t>hacer_deporte</a:t>
            </a:r>
            <a:r>
              <a:rPr lang="es-ES" sz="1800" dirty="0"/>
              <a:t>: “9:00 – 10:00”</a:t>
            </a:r>
            <a:br>
              <a:rPr lang="es-ES" sz="1800" dirty="0"/>
            </a:br>
            <a:r>
              <a:rPr lang="es-ES" sz="1800" dirty="0"/>
              <a:t>	almorzar: “”</a:t>
            </a:r>
            <a:br>
              <a:rPr lang="es-ES" sz="1800" dirty="0"/>
            </a:br>
            <a:r>
              <a:rPr lang="es-ES" sz="1800" dirty="0"/>
              <a:t>	</a:t>
            </a:r>
            <a:r>
              <a:rPr lang="es-ES" sz="1800" dirty="0" err="1"/>
              <a:t>merianda</a:t>
            </a:r>
            <a:r>
              <a:rPr lang="es-ES" sz="1800" dirty="0"/>
              <a:t>: “”</a:t>
            </a:r>
            <a:br>
              <a:rPr lang="es-ES" sz="1800" dirty="0"/>
            </a:br>
            <a:r>
              <a:rPr lang="es-ES" sz="1800" dirty="0"/>
              <a:t>	cenar: “”</a:t>
            </a:r>
            <a:br>
              <a:rPr lang="es-ES" sz="1800" dirty="0"/>
            </a:br>
            <a:r>
              <a:rPr lang="es-ES" sz="1800" dirty="0"/>
              <a:t>	dormir: “”</a:t>
            </a:r>
            <a:br>
              <a:rPr lang="es-ES" sz="1800" dirty="0"/>
            </a:br>
            <a:r>
              <a:rPr lang="es-ES" sz="1800" dirty="0"/>
              <a:t>}</a:t>
            </a:r>
            <a:br>
              <a:rPr lang="es-ES" sz="1800" dirty="0"/>
            </a:br>
            <a:br>
              <a:rPr lang="es-ES" sz="1800" dirty="0"/>
            </a:br>
            <a:r>
              <a:rPr lang="es-ES" sz="1800" dirty="0"/>
              <a:t>acción = “almorzar”</a:t>
            </a:r>
            <a:br>
              <a:rPr lang="es-ES" sz="1800" dirty="0"/>
            </a:br>
            <a:br>
              <a:rPr lang="es-ES" sz="1800" dirty="0"/>
            </a:br>
            <a:r>
              <a:rPr lang="es-ES" sz="1800" dirty="0"/>
              <a:t>horarios[‘merienda’]</a:t>
            </a:r>
            <a:br>
              <a:rPr lang="es-ES" sz="1800" dirty="0"/>
            </a:br>
            <a:br>
              <a:rPr lang="es-ES" sz="1800" dirty="0"/>
            </a:br>
            <a:br>
              <a:rPr lang="es-ES" sz="1800" dirty="0"/>
            </a:b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39709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109470" y="51516"/>
            <a:ext cx="9034530" cy="50919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/>
              <a:t>requisitos_ingresos</a:t>
            </a:r>
            <a:r>
              <a:rPr lang="es-ES" sz="1800" dirty="0"/>
              <a:t> = {</a:t>
            </a:r>
            <a:br>
              <a:rPr lang="es-ES" sz="1800" dirty="0"/>
            </a:br>
            <a:r>
              <a:rPr lang="es-ES" sz="1800" dirty="0"/>
              <a:t>	</a:t>
            </a:r>
            <a:r>
              <a:rPr lang="es-ES" sz="1800" dirty="0" err="1"/>
              <a:t>titulo_bachiller</a:t>
            </a:r>
            <a:r>
              <a:rPr lang="es-ES" sz="1800" dirty="0"/>
              <a:t>: “requerido”,</a:t>
            </a:r>
            <a:br>
              <a:rPr lang="es-ES" sz="1800" dirty="0"/>
            </a:br>
            <a:r>
              <a:rPr lang="es-ES" sz="1800" dirty="0"/>
              <a:t>	notas: “requeridos”</a:t>
            </a:r>
            <a:br>
              <a:rPr lang="es-ES" sz="1800" dirty="0"/>
            </a:br>
            <a:r>
              <a:rPr lang="es-ES" sz="1800" dirty="0"/>
              <a:t>	foto: “opcional”</a:t>
            </a:r>
            <a:br>
              <a:rPr lang="es-ES" sz="1800" dirty="0"/>
            </a:br>
            <a:r>
              <a:rPr lang="es-ES" sz="1800" dirty="0"/>
              <a:t>}</a:t>
            </a:r>
            <a:br>
              <a:rPr lang="es-ES" sz="1800" dirty="0"/>
            </a:br>
            <a:br>
              <a:rPr lang="es-ES" sz="1800" dirty="0"/>
            </a:br>
            <a:r>
              <a:rPr lang="es-ES" sz="1800" dirty="0"/>
              <a:t>requisitos_entregado_persona1 = {</a:t>
            </a:r>
            <a:br>
              <a:rPr lang="es-ES" sz="1800" dirty="0"/>
            </a:br>
            <a:r>
              <a:rPr lang="es-ES" sz="1800" dirty="0"/>
              <a:t>	</a:t>
            </a:r>
            <a:r>
              <a:rPr lang="es-ES" sz="1800" dirty="0" err="1"/>
              <a:t>rut</a:t>
            </a:r>
            <a:r>
              <a:rPr lang="es-ES" sz="1800" dirty="0"/>
              <a:t>: “</a:t>
            </a:r>
            <a:r>
              <a:rPr lang="es-ES" sz="1800" dirty="0" err="1"/>
              <a:t>dsddsd</a:t>
            </a:r>
            <a:r>
              <a:rPr lang="es-ES" sz="1800" dirty="0"/>
              <a:t>”</a:t>
            </a:r>
            <a:br>
              <a:rPr lang="es-ES" sz="1800" dirty="0"/>
            </a:br>
            <a:r>
              <a:rPr lang="es-ES" sz="1800" dirty="0"/>
              <a:t>	</a:t>
            </a:r>
            <a:r>
              <a:rPr lang="es-ES" sz="1800" dirty="0" err="1"/>
              <a:t>titulo_bachiller</a:t>
            </a:r>
            <a:r>
              <a:rPr lang="es-ES" sz="1800" dirty="0"/>
              <a:t>: “entregado”,</a:t>
            </a:r>
            <a:br>
              <a:rPr lang="es-ES" sz="1800" dirty="0"/>
            </a:br>
            <a:r>
              <a:rPr lang="es-ES" sz="1800" dirty="0"/>
              <a:t>	notas: “</a:t>
            </a:r>
            <a:r>
              <a:rPr lang="es-ES" sz="1800" dirty="0" err="1"/>
              <a:t>entragdo</a:t>
            </a:r>
            <a:r>
              <a:rPr lang="es-ES" sz="1800" dirty="0"/>
              <a:t>”</a:t>
            </a:r>
            <a:br>
              <a:rPr lang="es-ES" sz="1800" dirty="0"/>
            </a:br>
            <a:r>
              <a:rPr lang="es-ES" sz="1800" dirty="0"/>
              <a:t>	foto: “falta” </a:t>
            </a:r>
            <a:br>
              <a:rPr lang="es-ES" sz="1800" dirty="0"/>
            </a:br>
            <a:r>
              <a:rPr lang="es-ES" sz="1800" dirty="0"/>
              <a:t>}</a:t>
            </a:r>
            <a:br>
              <a:rPr lang="es-ES" sz="1800" dirty="0"/>
            </a:br>
            <a:br>
              <a:rPr lang="es-ES" sz="1800" dirty="0"/>
            </a:br>
            <a:br>
              <a:rPr lang="es-ES" sz="1800" dirty="0"/>
            </a:br>
            <a:r>
              <a:rPr lang="es-ES" sz="1800" dirty="0"/>
              <a:t>requisitos_entregado_persona1[‘foto’] = “Entregado”</a:t>
            </a:r>
            <a:br>
              <a:rPr lang="es-ES" sz="1800" dirty="0"/>
            </a:br>
            <a:br>
              <a:rPr lang="es-ES" sz="1800" dirty="0"/>
            </a:br>
            <a:br>
              <a:rPr lang="es-ES" sz="1800" dirty="0"/>
            </a:b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73264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0" y="1886894"/>
            <a:ext cx="9047408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E-Camp</a:t>
            </a:r>
            <a:br>
              <a:rPr lang="es-ES_tradnl"/>
            </a:br>
            <a:r>
              <a:rPr lang="es-ES_tradnl"/>
              <a:t>Full Stack Python</a:t>
            </a:r>
            <a:br>
              <a:rPr lang="es-ES_tradnl"/>
            </a:br>
            <a:br>
              <a:rPr lang="es-ES_tradnl"/>
            </a:br>
            <a:r>
              <a:rPr lang="es-ES_tradnl"/>
              <a:t>Receso hasta las 21:23</a:t>
            </a:r>
          </a:p>
        </p:txBody>
      </p:sp>
      <p:sp>
        <p:nvSpPr>
          <p:cNvPr id="2" name="Google Shape;882;p14">
            <a:extLst>
              <a:ext uri="{FF2B5EF4-FFF2-40B4-BE49-F238E27FC236}">
                <a16:creationId xmlns:a16="http://schemas.microsoft.com/office/drawing/2014/main" id="{A63D419E-D1A2-1BC2-F5C8-342811140EB5}"/>
              </a:ext>
            </a:extLst>
          </p:cNvPr>
          <p:cNvSpPr txBox="1">
            <a:spLocks/>
          </p:cNvSpPr>
          <p:nvPr/>
        </p:nvSpPr>
        <p:spPr>
          <a:xfrm>
            <a:off x="150762" y="4643502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algn="l"/>
            <a:r>
              <a:rPr lang="es-ES_tradnl" sz="2800"/>
              <a:t>Richar Lujano</a:t>
            </a:r>
          </a:p>
        </p:txBody>
      </p:sp>
    </p:spTree>
    <p:extLst>
      <p:ext uri="{BB962C8B-B14F-4D97-AF65-F5344CB8AC3E}">
        <p14:creationId xmlns:p14="http://schemas.microsoft.com/office/powerpoint/2010/main" val="441970846"/>
      </p:ext>
    </p:extLst>
  </p:cSld>
  <p:clrMapOvr>
    <a:masterClrMapping/>
  </p:clrMapOvr>
</p:sld>
</file>

<file path=ppt/theme/theme1.xml><?xml version="1.0" encoding="utf-8"?>
<a:theme xmlns:a="http://schemas.openxmlformats.org/drawingml/2006/main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287</Words>
  <Application>Microsoft Macintosh PowerPoint</Application>
  <PresentationFormat>On-screen Show (16:9)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Space Grotesk Light</vt:lpstr>
      <vt:lpstr>Bianca template</vt:lpstr>
      <vt:lpstr>E-Camp Full Stack Python  Modulo 4</vt:lpstr>
      <vt:lpstr>1. Clases</vt:lpstr>
      <vt:lpstr>*Listas – Arreglos -&gt; [0, 2, 45, 10] &lt;- Iterables  * Diccionarios  nombre = {  key: valor  key: valor } usos:  * listado de empleados empelado1 = {  nombre: ‘Richar’  sueldo: 100 } empelado2 = {  nombre: ‘Juan’  sueldo: 1000 }  listo_empleado = [empleado1, empleado2]  </vt:lpstr>
      <vt:lpstr>horarios = {  despertar: “6:00 – 7:00”,  hacer_deporte: “9:00 – 10:00”  almorzar: “”  merianda: “”  cenar: “”  dormir: “” }  acción = “almorzar”  horarios[‘merienda’]   </vt:lpstr>
      <vt:lpstr>requisitos_ingresos = {  titulo_bachiller: “requerido”,  notas: “requeridos”  foto: “opcional” }  requisitos_entregado_persona1 = {  rut: “dsddsd”  titulo_bachiller: “entregado”,  notas: “entragdo”  foto: “falta”  }   requisitos_entregado_persona1[‘foto’] = “Entregado”   </vt:lpstr>
      <vt:lpstr>E-Camp Full Stack Python  Receso hasta las 21:23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E-Camp Full Stack Python  Modulo 4</dc:title>
  <cp:lastModifiedBy>Richar Jose Lujano</cp:lastModifiedBy>
  <cp:revision>2</cp:revision>
  <dcterms:modified xsi:type="dcterms:W3CDTF">2023-05-10T02:03:37Z</dcterms:modified>
</cp:coreProperties>
</file>