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9" r:id="rId3"/>
    <p:sldId id="263" r:id="rId4"/>
    <p:sldId id="264" r:id="rId5"/>
    <p:sldId id="265" r:id="rId6"/>
    <p:sldId id="266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Space Grotesk Light" pitchFamily="2" charset="7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E8972-68E6-47C6-8168-9DFCAA21A1EE}"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8F8498-D9A7-4CEC-A156-9DC165E34A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1"/>
    <p:restoredTop sz="94719"/>
  </p:normalViewPr>
  <p:slideViewPr>
    <p:cSldViewPr snapToGrid="0">
      <p:cViewPr varScale="1">
        <p:scale>
          <a:sx n="198" d="100"/>
          <a:sy n="198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67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944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78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042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55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1345930" y="1886894"/>
            <a:ext cx="6666312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E-Camp</a:t>
            </a:r>
            <a:br>
              <a:rPr lang="en" dirty="0"/>
            </a:br>
            <a:r>
              <a:rPr lang="en" dirty="0"/>
              <a:t>Full Stack Python</a:t>
            </a:r>
            <a:br>
              <a:rPr lang="en" dirty="0"/>
            </a:br>
            <a:br>
              <a:rPr lang="en" dirty="0"/>
            </a:br>
            <a:r>
              <a:rPr lang="en" dirty="0"/>
              <a:t>Modulo 4</a:t>
            </a:r>
            <a:endParaRPr dirty="0"/>
          </a:p>
        </p:txBody>
      </p:sp>
      <p:sp>
        <p:nvSpPr>
          <p:cNvPr id="2" name="Google Shape;882;p14">
            <a:extLst>
              <a:ext uri="{FF2B5EF4-FFF2-40B4-BE49-F238E27FC236}">
                <a16:creationId xmlns:a16="http://schemas.microsoft.com/office/drawing/2014/main" id="{A63D419E-D1A2-1BC2-F5C8-342811140EB5}"/>
              </a:ext>
            </a:extLst>
          </p:cNvPr>
          <p:cNvSpPr txBox="1">
            <a:spLocks/>
          </p:cNvSpPr>
          <p:nvPr/>
        </p:nvSpPr>
        <p:spPr>
          <a:xfrm>
            <a:off x="150762" y="4643502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algn="l"/>
            <a:r>
              <a:rPr lang="en-US" sz="2800" dirty="0"/>
              <a:t>Richar Lujano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-540388" y="380124"/>
            <a:ext cx="4475891" cy="6533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dirty="0">
                <a:solidFill>
                  <a:schemeClr val="tx1"/>
                </a:solidFill>
              </a:rPr>
              <a:t>1. Clases</a:t>
            </a:r>
          </a:p>
        </p:txBody>
      </p:sp>
      <p:sp>
        <p:nvSpPr>
          <p:cNvPr id="4" name="Google Shape;899;p16">
            <a:extLst>
              <a:ext uri="{FF2B5EF4-FFF2-40B4-BE49-F238E27FC236}">
                <a16:creationId xmlns:a16="http://schemas.microsoft.com/office/drawing/2014/main" id="{4BF99484-C655-3D55-D575-F65CCC91E963}"/>
              </a:ext>
            </a:extLst>
          </p:cNvPr>
          <p:cNvSpPr txBox="1">
            <a:spLocks/>
          </p:cNvSpPr>
          <p:nvPr/>
        </p:nvSpPr>
        <p:spPr>
          <a:xfrm>
            <a:off x="803145" y="1149243"/>
            <a:ext cx="6264717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>
                <a:solidFill>
                  <a:schemeClr val="tx1"/>
                </a:solidFill>
              </a:rPr>
              <a:t>2. Diagramas de Clases</a:t>
            </a:r>
          </a:p>
        </p:txBody>
      </p:sp>
      <p:sp>
        <p:nvSpPr>
          <p:cNvPr id="5" name="Google Shape;899;p16">
            <a:extLst>
              <a:ext uri="{FF2B5EF4-FFF2-40B4-BE49-F238E27FC236}">
                <a16:creationId xmlns:a16="http://schemas.microsoft.com/office/drawing/2014/main" id="{B8D5BF57-9319-D5C2-2BF5-662C3FEDEACA}"/>
              </a:ext>
            </a:extLst>
          </p:cNvPr>
          <p:cNvSpPr txBox="1">
            <a:spLocks/>
          </p:cNvSpPr>
          <p:nvPr/>
        </p:nvSpPr>
        <p:spPr>
          <a:xfrm>
            <a:off x="715703" y="1901248"/>
            <a:ext cx="4475891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>
                <a:solidFill>
                  <a:schemeClr val="tx1"/>
                </a:solidFill>
              </a:rPr>
              <a:t>3. Herencia</a:t>
            </a:r>
          </a:p>
        </p:txBody>
      </p:sp>
      <p:sp>
        <p:nvSpPr>
          <p:cNvPr id="6" name="Google Shape;899;p16">
            <a:extLst>
              <a:ext uri="{FF2B5EF4-FFF2-40B4-BE49-F238E27FC236}">
                <a16:creationId xmlns:a16="http://schemas.microsoft.com/office/drawing/2014/main" id="{1608B3A7-584A-1B82-50EA-286A891F08AD}"/>
              </a:ext>
            </a:extLst>
          </p:cNvPr>
          <p:cNvSpPr txBox="1">
            <a:spLocks/>
          </p:cNvSpPr>
          <p:nvPr/>
        </p:nvSpPr>
        <p:spPr>
          <a:xfrm>
            <a:off x="1467710" y="2687482"/>
            <a:ext cx="4475891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>
                <a:solidFill>
                  <a:schemeClr val="tx1"/>
                </a:solidFill>
              </a:rPr>
              <a:t>4. Excepciones</a:t>
            </a:r>
          </a:p>
        </p:txBody>
      </p:sp>
      <p:sp>
        <p:nvSpPr>
          <p:cNvPr id="7" name="Google Shape;899;p16">
            <a:extLst>
              <a:ext uri="{FF2B5EF4-FFF2-40B4-BE49-F238E27FC236}">
                <a16:creationId xmlns:a16="http://schemas.microsoft.com/office/drawing/2014/main" id="{83DE17C4-7139-7D2E-A49A-E8182DA8FE29}"/>
              </a:ext>
            </a:extLst>
          </p:cNvPr>
          <p:cNvSpPr txBox="1">
            <a:spLocks/>
          </p:cNvSpPr>
          <p:nvPr/>
        </p:nvSpPr>
        <p:spPr>
          <a:xfrm>
            <a:off x="1889933" y="3473716"/>
            <a:ext cx="6399628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 dirty="0">
                <a:solidFill>
                  <a:schemeClr val="tx1"/>
                </a:solidFill>
              </a:rPr>
              <a:t>5. Manejo de Archivos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D953-0CA6-C883-739F-8C10ADD4C6A9}"/>
              </a:ext>
            </a:extLst>
          </p:cNvPr>
          <p:cNvSpPr txBox="1"/>
          <p:nvPr/>
        </p:nvSpPr>
        <p:spPr>
          <a:xfrm>
            <a:off x="985234" y="850006"/>
            <a:ext cx="37016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 -&gt; Programación Orientada a Objectos</a:t>
            </a:r>
          </a:p>
          <a:p>
            <a:endParaRPr lang="es-ES_tradnl" dirty="0"/>
          </a:p>
          <a:p>
            <a:r>
              <a:rPr lang="es-ES_tradnl" dirty="0"/>
              <a:t>Objecto -&gt; atributos y valores</a:t>
            </a:r>
          </a:p>
          <a:p>
            <a:endParaRPr lang="es-ES_tradnl" dirty="0"/>
          </a:p>
          <a:p>
            <a:r>
              <a:rPr lang="es-ES_tradnl" dirty="0"/>
              <a:t>- Abstracción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CA4F1-461D-9B0E-CEC1-6D5E4CD07D27}"/>
              </a:ext>
            </a:extLst>
          </p:cNvPr>
          <p:cNvSpPr/>
          <p:nvPr/>
        </p:nvSpPr>
        <p:spPr>
          <a:xfrm>
            <a:off x="2137893" y="2266682"/>
            <a:ext cx="1017431" cy="5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taza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0D045F-D667-7E03-0626-C8DBE4FA3A39}"/>
              </a:ext>
            </a:extLst>
          </p:cNvPr>
          <p:cNvSpPr/>
          <p:nvPr/>
        </p:nvSpPr>
        <p:spPr>
          <a:xfrm>
            <a:off x="3669457" y="2266682"/>
            <a:ext cx="1017431" cy="5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Maquina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7C51F-DCD8-2EC6-25AB-9910412B0C02}"/>
              </a:ext>
            </a:extLst>
          </p:cNvPr>
          <p:cNvSpPr/>
          <p:nvPr/>
        </p:nvSpPr>
        <p:spPr>
          <a:xfrm>
            <a:off x="2137892" y="3249770"/>
            <a:ext cx="1017431" cy="5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cafe</a:t>
            </a:r>
            <a:endParaRPr lang="es-ES_trad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926FA2-1E0C-F031-1EE4-C2268EAF2868}"/>
              </a:ext>
            </a:extLst>
          </p:cNvPr>
          <p:cNvSpPr/>
          <p:nvPr/>
        </p:nvSpPr>
        <p:spPr>
          <a:xfrm>
            <a:off x="3669457" y="3263722"/>
            <a:ext cx="1017431" cy="5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leche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E4556-F984-01EF-0607-BF1B5BD63BF0}"/>
              </a:ext>
            </a:extLst>
          </p:cNvPr>
          <p:cNvSpPr txBox="1"/>
          <p:nvPr/>
        </p:nvSpPr>
        <p:spPr>
          <a:xfrm>
            <a:off x="4867633" y="1911302"/>
            <a:ext cx="1358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tipo_café</a:t>
            </a:r>
            <a:endParaRPr lang="es-ES_tradnl" dirty="0"/>
          </a:p>
          <a:p>
            <a:r>
              <a:rPr lang="es-ES_tradnl" dirty="0" err="1"/>
              <a:t>cantidad_agua</a:t>
            </a:r>
            <a:endParaRPr lang="es-ES_tradnl" dirty="0"/>
          </a:p>
          <a:p>
            <a:r>
              <a:rPr lang="es-ES_tradnl" dirty="0" err="1"/>
              <a:t>cantidad_cafe</a:t>
            </a:r>
            <a:endParaRPr lang="es-ES_trad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2E19E1-FBEC-5746-5BB0-CC716049044B}"/>
              </a:ext>
            </a:extLst>
          </p:cNvPr>
          <p:cNvSpPr txBox="1"/>
          <p:nvPr/>
        </p:nvSpPr>
        <p:spPr>
          <a:xfrm>
            <a:off x="2069431" y="3851721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tipo_grano</a:t>
            </a:r>
            <a:endParaRPr lang="es-ES_trad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B663A-73D0-DC45-FE6B-AD95D9C578A2}"/>
              </a:ext>
            </a:extLst>
          </p:cNvPr>
          <p:cNvSpPr txBox="1"/>
          <p:nvPr/>
        </p:nvSpPr>
        <p:spPr>
          <a:xfrm>
            <a:off x="3746977" y="385172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tipo_leche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6574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D953-0CA6-C883-739F-8C10ADD4C6A9}"/>
              </a:ext>
            </a:extLst>
          </p:cNvPr>
          <p:cNvSpPr txBox="1"/>
          <p:nvPr/>
        </p:nvSpPr>
        <p:spPr>
          <a:xfrm>
            <a:off x="985234" y="850006"/>
            <a:ext cx="74238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 -&gt; Programación Orientada a Objectos</a:t>
            </a:r>
          </a:p>
          <a:p>
            <a:endParaRPr lang="es-ES_tradnl" dirty="0"/>
          </a:p>
          <a:p>
            <a:r>
              <a:rPr lang="es-ES_tradnl" dirty="0"/>
              <a:t>Objecto -&gt; atributos y valores</a:t>
            </a:r>
          </a:p>
          <a:p>
            <a:endParaRPr lang="es-ES_tradnl" dirty="0"/>
          </a:p>
          <a:p>
            <a:pPr marL="285750" indent="-285750">
              <a:buFontTx/>
              <a:buChar char="-"/>
            </a:pPr>
            <a:r>
              <a:rPr lang="es-ES_tradnl" dirty="0"/>
              <a:t>Se le pide automatizar un parque de atracción (</a:t>
            </a:r>
            <a:r>
              <a:rPr lang="es-ES_tradnl" dirty="0" err="1"/>
              <a:t>fantasilandia</a:t>
            </a:r>
            <a:r>
              <a:rPr lang="es-ES_tradnl" dirty="0"/>
              <a:t>), para llevar un control de [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Venta de entradas, cantidad de uso de las atracciones]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F63507-794C-FB86-8120-8FC77E589581}"/>
              </a:ext>
            </a:extLst>
          </p:cNvPr>
          <p:cNvSpPr/>
          <p:nvPr/>
        </p:nvSpPr>
        <p:spPr>
          <a:xfrm>
            <a:off x="122349" y="2908500"/>
            <a:ext cx="1648496" cy="133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fecha_venta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numero_ticket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tipo_ticket</a:t>
            </a:r>
            <a:endParaRPr lang="es-ES_trad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548C4-86D5-1AE7-C861-8A2C7BC86CAF}"/>
              </a:ext>
            </a:extLst>
          </p:cNvPr>
          <p:cNvSpPr txBox="1"/>
          <p:nvPr/>
        </p:nvSpPr>
        <p:spPr>
          <a:xfrm>
            <a:off x="1114022" y="2417863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Venta de entrada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AD4BB8-961B-4DA8-4941-3D37EF153E5D}"/>
              </a:ext>
            </a:extLst>
          </p:cNvPr>
          <p:cNvSpPr/>
          <p:nvPr/>
        </p:nvSpPr>
        <p:spPr>
          <a:xfrm>
            <a:off x="2008031" y="2908500"/>
            <a:ext cx="2114282" cy="133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tipos_pago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tipo_papel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cantidad_a</a:t>
            </a:r>
            <a:r>
              <a:rPr lang="es-ES_tradnl" dirty="0"/>
              <a:t> vender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BBA2A-34B5-98C2-1226-481785CD38CC}"/>
              </a:ext>
            </a:extLst>
          </p:cNvPr>
          <p:cNvSpPr txBox="1"/>
          <p:nvPr/>
        </p:nvSpPr>
        <p:spPr>
          <a:xfrm>
            <a:off x="6098147" y="2504941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Cantidad de uso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49549-9850-6EDD-743C-91A74028399B}"/>
              </a:ext>
            </a:extLst>
          </p:cNvPr>
          <p:cNvSpPr/>
          <p:nvPr/>
        </p:nvSpPr>
        <p:spPr>
          <a:xfrm>
            <a:off x="5937559" y="2908500"/>
            <a:ext cx="1648496" cy="133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Atracción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Capacidad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Tipo_persona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Cantidad_uso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Tipo_ticket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561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D953-0CA6-C883-739F-8C10ADD4C6A9}"/>
              </a:ext>
            </a:extLst>
          </p:cNvPr>
          <p:cNvSpPr txBox="1"/>
          <p:nvPr/>
        </p:nvSpPr>
        <p:spPr>
          <a:xfrm>
            <a:off x="985234" y="850006"/>
            <a:ext cx="37016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 -&gt; Programación Orientada a Objectos</a:t>
            </a:r>
          </a:p>
          <a:p>
            <a:endParaRPr lang="es-ES_tradnl" dirty="0"/>
          </a:p>
          <a:p>
            <a:r>
              <a:rPr lang="es-ES_tradnl" dirty="0"/>
              <a:t>Objecto -&gt; atributos y valores</a:t>
            </a:r>
          </a:p>
          <a:p>
            <a:endParaRPr lang="es-ES_tradnl" dirty="0"/>
          </a:p>
          <a:p>
            <a:r>
              <a:rPr lang="es-ES_tradnl" dirty="0"/>
              <a:t>- Abstracción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303A2-104A-130C-2E5F-0147CABFE40D}"/>
              </a:ext>
            </a:extLst>
          </p:cNvPr>
          <p:cNvSpPr txBox="1"/>
          <p:nvPr/>
        </p:nvSpPr>
        <p:spPr>
          <a:xfrm>
            <a:off x="1751527" y="254840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dirty="0"/>
              <a:t>Objecto = Clase()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40B045-BBF9-A072-7C74-1680A0098CE5}"/>
              </a:ext>
            </a:extLst>
          </p:cNvPr>
          <p:cNvCxnSpPr/>
          <p:nvPr/>
        </p:nvCxnSpPr>
        <p:spPr>
          <a:xfrm flipV="1">
            <a:off x="2105696" y="2917739"/>
            <a:ext cx="90152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D83452-64A9-973D-EFA5-D11843855731}"/>
              </a:ext>
            </a:extLst>
          </p:cNvPr>
          <p:cNvCxnSpPr/>
          <p:nvPr/>
        </p:nvCxnSpPr>
        <p:spPr>
          <a:xfrm flipH="1" flipV="1">
            <a:off x="3245476" y="2917739"/>
            <a:ext cx="115910" cy="76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5541FE-D7CE-77DB-4853-A27920DAFBAE}"/>
              </a:ext>
            </a:extLst>
          </p:cNvPr>
          <p:cNvCxnSpPr/>
          <p:nvPr/>
        </p:nvCxnSpPr>
        <p:spPr>
          <a:xfrm>
            <a:off x="1751527" y="2389031"/>
            <a:ext cx="1986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C361C2-F8DE-8FFF-7D90-11CA2251008E}"/>
              </a:ext>
            </a:extLst>
          </p:cNvPr>
          <p:cNvSpPr txBox="1"/>
          <p:nvPr/>
        </p:nvSpPr>
        <p:spPr>
          <a:xfrm>
            <a:off x="1808375" y="2068831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Instanciando una Clase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A9F581-9817-1BA7-EAAE-6A67EA0356F3}"/>
              </a:ext>
            </a:extLst>
          </p:cNvPr>
          <p:cNvSpPr txBox="1"/>
          <p:nvPr/>
        </p:nvSpPr>
        <p:spPr>
          <a:xfrm>
            <a:off x="1883802" y="3994484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Dos tipos de atributos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A755B8-8658-017B-96F9-7799C525B80B}"/>
              </a:ext>
            </a:extLst>
          </p:cNvPr>
          <p:cNvCxnSpPr>
            <a:stCxn id="15" idx="3"/>
          </p:cNvCxnSpPr>
          <p:nvPr/>
        </p:nvCxnSpPr>
        <p:spPr>
          <a:xfrm flipV="1">
            <a:off x="3849405" y="3533847"/>
            <a:ext cx="894475" cy="61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A716B7-4F19-ECBB-40F8-E5D9E2CCC055}"/>
              </a:ext>
            </a:extLst>
          </p:cNvPr>
          <p:cNvCxnSpPr/>
          <p:nvPr/>
        </p:nvCxnSpPr>
        <p:spPr>
          <a:xfrm>
            <a:off x="3863746" y="4293494"/>
            <a:ext cx="990137" cy="45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8192DC-3CFD-F0E9-6136-F947A832995A}"/>
              </a:ext>
            </a:extLst>
          </p:cNvPr>
          <p:cNvSpPr txBox="1"/>
          <p:nvPr/>
        </p:nvSpPr>
        <p:spPr>
          <a:xfrm>
            <a:off x="4853883" y="332406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Instancia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5BF69-BD77-84C2-382E-486E80514757}"/>
              </a:ext>
            </a:extLst>
          </p:cNvPr>
          <p:cNvSpPr txBox="1"/>
          <p:nvPr/>
        </p:nvSpPr>
        <p:spPr>
          <a:xfrm>
            <a:off x="5046388" y="458999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clase</a:t>
            </a:r>
          </a:p>
        </p:txBody>
      </p:sp>
    </p:spTree>
    <p:extLst>
      <p:ext uri="{BB962C8B-B14F-4D97-AF65-F5344CB8AC3E}">
        <p14:creationId xmlns:p14="http://schemas.microsoft.com/office/powerpoint/2010/main" val="231054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D953-0CA6-C883-739F-8C10ADD4C6A9}"/>
              </a:ext>
            </a:extLst>
          </p:cNvPr>
          <p:cNvSpPr txBox="1"/>
          <p:nvPr/>
        </p:nvSpPr>
        <p:spPr>
          <a:xfrm>
            <a:off x="985234" y="850006"/>
            <a:ext cx="45352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 -&gt; Programación Orientada a Objectos</a:t>
            </a:r>
          </a:p>
          <a:p>
            <a:endParaRPr lang="es-ES_tradnl" dirty="0"/>
          </a:p>
          <a:p>
            <a:r>
              <a:rPr lang="es-ES_tradnl" dirty="0"/>
              <a:t>Objecto -&gt; métodos, aportan funcionamiento al objecto</a:t>
            </a:r>
          </a:p>
          <a:p>
            <a:endParaRPr lang="es-ES_tradnl" dirty="0"/>
          </a:p>
          <a:p>
            <a:r>
              <a:rPr lang="es-ES_tradnl" dirty="0"/>
              <a:t>- Abstracción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303A2-104A-130C-2E5F-0147CABFE40D}"/>
              </a:ext>
            </a:extLst>
          </p:cNvPr>
          <p:cNvSpPr txBox="1"/>
          <p:nvPr/>
        </p:nvSpPr>
        <p:spPr>
          <a:xfrm>
            <a:off x="1751527" y="2155601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dirty="0"/>
              <a:t>Objecto = Clase()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D7489-1A3B-FCAE-CBD7-8EA20F3385F0}"/>
              </a:ext>
            </a:extLst>
          </p:cNvPr>
          <p:cNvSpPr txBox="1"/>
          <p:nvPr/>
        </p:nvSpPr>
        <p:spPr>
          <a:xfrm>
            <a:off x="1532586" y="2660977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Crear un método que permita registrar notas</a:t>
            </a:r>
          </a:p>
          <a:p>
            <a:r>
              <a:rPr lang="es-ES_tradnl" dirty="0"/>
              <a:t>Crea un </a:t>
            </a:r>
            <a:r>
              <a:rPr lang="es-ES_tradnl" dirty="0" err="1"/>
              <a:t>metodo</a:t>
            </a:r>
            <a:r>
              <a:rPr lang="es-ES_tradnl" dirty="0"/>
              <a:t> que obtenga el promedio de notas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D3746-D6C4-AECA-7C09-C5C798C60012}"/>
              </a:ext>
            </a:extLst>
          </p:cNvPr>
          <p:cNvSpPr txBox="1"/>
          <p:nvPr/>
        </p:nvSpPr>
        <p:spPr>
          <a:xfrm>
            <a:off x="1899634" y="3548130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Metodo_registrar</a:t>
            </a:r>
            <a:r>
              <a:rPr lang="es-ES_tradnl" dirty="0"/>
              <a:t>(nota).  -&gt; guardo en una lista</a:t>
            </a:r>
          </a:p>
          <a:p>
            <a:r>
              <a:rPr lang="es-ES_tradnl" dirty="0" err="1"/>
              <a:t>Metodo_promedio</a:t>
            </a:r>
            <a:r>
              <a:rPr lang="es-ES_tradnl" dirty="0"/>
              <a:t>() -&gt; sum(notas)/</a:t>
            </a:r>
            <a:r>
              <a:rPr lang="es-ES_tradnl" dirty="0" err="1"/>
              <a:t>len</a:t>
            </a:r>
            <a:r>
              <a:rPr lang="es-ES_tradnl"/>
              <a:t>(notas)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3253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0" y="1886894"/>
            <a:ext cx="9047408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E-Camp</a:t>
            </a:r>
            <a:br>
              <a:rPr lang="es-ES_tradnl" dirty="0"/>
            </a:br>
            <a:r>
              <a:rPr lang="es-ES_tradnl" dirty="0"/>
              <a:t>Full </a:t>
            </a:r>
            <a:r>
              <a:rPr lang="es-ES_tradnl" dirty="0" err="1"/>
              <a:t>Stack</a:t>
            </a:r>
            <a:r>
              <a:rPr lang="es-ES_tradnl" dirty="0"/>
              <a:t> Python</a:t>
            </a:r>
            <a:br>
              <a:rPr lang="es-ES_tradnl" dirty="0"/>
            </a:br>
            <a:br>
              <a:rPr lang="es-ES_tradnl" dirty="0"/>
            </a:br>
            <a:r>
              <a:rPr lang="es-ES_tradnl" dirty="0"/>
              <a:t>Receso hasta las 21:15</a:t>
            </a:r>
          </a:p>
        </p:txBody>
      </p:sp>
      <p:sp>
        <p:nvSpPr>
          <p:cNvPr id="2" name="Google Shape;882;p14">
            <a:extLst>
              <a:ext uri="{FF2B5EF4-FFF2-40B4-BE49-F238E27FC236}">
                <a16:creationId xmlns:a16="http://schemas.microsoft.com/office/drawing/2014/main" id="{A63D419E-D1A2-1BC2-F5C8-342811140EB5}"/>
              </a:ext>
            </a:extLst>
          </p:cNvPr>
          <p:cNvSpPr txBox="1">
            <a:spLocks/>
          </p:cNvSpPr>
          <p:nvPr/>
        </p:nvSpPr>
        <p:spPr>
          <a:xfrm>
            <a:off x="150762" y="4643502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algn="l"/>
            <a:r>
              <a:rPr lang="es-ES_tradnl" sz="2800"/>
              <a:t>Richar Lujano</a:t>
            </a:r>
          </a:p>
        </p:txBody>
      </p:sp>
    </p:spTree>
    <p:extLst>
      <p:ext uri="{BB962C8B-B14F-4D97-AF65-F5344CB8AC3E}">
        <p14:creationId xmlns:p14="http://schemas.microsoft.com/office/powerpoint/2010/main" val="441970846"/>
      </p:ext>
    </p:extLst>
  </p:cSld>
  <p:clrMapOvr>
    <a:masterClrMapping/>
  </p:clrMapOvr>
</p:sld>
</file>

<file path=ppt/theme/theme1.xml><?xml version="1.0" encoding="utf-8"?>
<a:theme xmlns:a="http://schemas.openxmlformats.org/drawingml/2006/main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240</Words>
  <Application>Microsoft Macintosh PowerPoint</Application>
  <PresentationFormat>On-screen Show (16:9)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Space Grotesk Light</vt:lpstr>
      <vt:lpstr>Arial</vt:lpstr>
      <vt:lpstr>Calibri</vt:lpstr>
      <vt:lpstr>Bianca template</vt:lpstr>
      <vt:lpstr>E-Camp Full Stack Python  Modulo 4</vt:lpstr>
      <vt:lpstr>1. Clases</vt:lpstr>
      <vt:lpstr>PowerPoint Presentation</vt:lpstr>
      <vt:lpstr>PowerPoint Presentation</vt:lpstr>
      <vt:lpstr>PowerPoint Presentation</vt:lpstr>
      <vt:lpstr>PowerPoint Presentation</vt:lpstr>
      <vt:lpstr>E-Camp Full Stack Python  Receso hasta las 21:15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E-Camp Full Stack Python  Modulo 4</dc:title>
  <cp:lastModifiedBy>Richar Jose Lujano</cp:lastModifiedBy>
  <cp:revision>4</cp:revision>
  <dcterms:modified xsi:type="dcterms:W3CDTF">2023-05-12T01:53:16Z</dcterms:modified>
</cp:coreProperties>
</file>