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7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AED"/>
    <a:srgbClr val="A7E167"/>
    <a:srgbClr val="B1E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8CA0D-8FB3-48A2-AB67-D3677294A4C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5DDF-1081-4167-BE2C-06320E3A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5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4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913-DF9C-4848-A14C-9E46212A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0793-7DF0-4059-A2BD-2A85DB726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F548-E8BE-44D6-924B-66683FC0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877-8A37-47BE-8FF9-9FE4245D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F74B-0ADB-4287-979E-B7659222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B6A2-5848-45E7-89EA-ABBA7803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608D-B77C-4B12-8047-88FFD7DC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B6AF-245F-4352-B8D7-B0AA3DA7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6C3B-DF26-4352-B799-8ED3D850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5E20-657C-4499-8760-C6B81D01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CCF50-3E8F-4F45-9F25-6702D1BE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7F0DE-5EA9-446E-8B40-CFAD798F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1202-8C09-48E6-8DC9-9CCD6418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0047-20BC-4434-BF8C-6086D374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84C-1DD8-41F0-825D-E663703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875A-6AC8-47D8-AF35-DA174772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FB32-B602-4C37-BE4F-9EDA6563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5931-E1AA-4AA2-8CB7-E35C9AE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D464-4097-446A-90F4-1E21737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CA7D-3473-4E3D-AF87-558CB38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6BBD-7C73-4646-8F4A-D66F0D25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4F64-49F4-48B1-9C5F-6AC1AD13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9454-04EF-4B68-87D1-A8C7161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5881-B52D-4F01-B7ED-0B00E279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6B58-E7A7-466E-AE2A-89C0150C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44C5-42BB-415C-A75E-4D4DAF8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336F-71ED-4BBB-BC78-EB7318A01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6AFF-F092-4682-BDB1-2A37506D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3DD8-18AB-4688-9BE9-7E423E5C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16BC1-4489-4477-949A-49C77A24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246E-ABAB-40F0-AF21-36418D9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2628-AB93-4D4E-BFFD-230DC920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DB12-F078-451A-930A-728EB425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2445-C3E6-4999-9F04-EED8893D9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ECB5-07D0-4FCE-BAE9-7DA86ED75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D31C4-1DF2-4423-B0F2-6DE7FFCDA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92299-0FC2-4632-89E5-FF411667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AB47F-5713-4626-9924-912330F3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BFCC4-A67D-4F7F-91AC-2EE0FA7F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FA4-BFE3-4185-BC31-E9DCB947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094DC-D78F-442E-AAE1-DD1FA29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4048-70F5-487A-9EC7-C1164EA0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94A3-7004-4B95-9509-05B96795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1BA-2C05-4ADA-B3F6-05C15A7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EE83E-ED01-42F6-94C7-29E6C819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E8C0-A74C-4564-9F0A-DBE0EE1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5AEA-51CD-41D3-817C-0747EC9F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A6DA-FBB0-4FF0-BFC3-8D0FAEF6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3DBD-F974-4B52-9DFA-E508809C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ECCD-367A-4581-9B64-1814561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5B9E-2A05-43AB-BE06-5F37DF04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0430-E9AC-4371-8C3C-24C7AF03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0CA6-C683-4062-A1E8-E623D5E7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A3584-044A-4D37-B61C-E871AFF44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26FA-5E7C-4826-A7CE-EBDCA875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00B3-041B-4D14-9415-AF025A65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FED6-4DE4-49BC-8F3F-CCA2A51B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A4CC-967E-4B7D-A669-9738951A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2BEE-FA17-49C2-9E66-4D89C9FE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AB83-A08A-4AEB-9745-2CBCC0C8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8A19-8F07-45B2-8B25-A2697E9A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CB8E-6D79-4DDE-8238-47541DEE56B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E0E7-0412-4C55-88BB-01FE0048B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CFC5-28DE-4692-9C21-F5A35818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2617-7118-4EC3-BD36-C82316AA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0.png"/><Relationship Id="rId18" Type="http://schemas.openxmlformats.org/officeDocument/2006/relationships/image" Target="../media/image31.sv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9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8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.svg"/><Relationship Id="rId9" Type="http://schemas.openxmlformats.org/officeDocument/2006/relationships/image" Target="../media/image2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3.svg"/><Relationship Id="rId21" Type="http://schemas.openxmlformats.org/officeDocument/2006/relationships/image" Target="../media/image49.png"/><Relationship Id="rId34" Type="http://schemas.openxmlformats.org/officeDocument/2006/relationships/image" Target="../media/image61.svg"/><Relationship Id="rId7" Type="http://schemas.openxmlformats.org/officeDocument/2006/relationships/image" Target="../media/image36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10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32" Type="http://schemas.openxmlformats.org/officeDocument/2006/relationships/image" Target="../media/image59.svg"/><Relationship Id="rId37" Type="http://schemas.openxmlformats.org/officeDocument/2006/relationships/image" Target="../media/image64.sv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5.svg"/><Relationship Id="rId36" Type="http://schemas.openxmlformats.org/officeDocument/2006/relationships/image" Target="../media/image63.sv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31" Type="http://schemas.openxmlformats.org/officeDocument/2006/relationships/image" Target="../media/image58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4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8" Type="http://schemas.openxmlformats.org/officeDocument/2006/relationships/image" Target="../media/image37.svg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67.png"/><Relationship Id="rId18" Type="http://schemas.openxmlformats.org/officeDocument/2006/relationships/image" Target="../media/image70.svg"/><Relationship Id="rId26" Type="http://schemas.openxmlformats.org/officeDocument/2006/relationships/image" Target="../media/image78.svg"/><Relationship Id="rId3" Type="http://schemas.openxmlformats.org/officeDocument/2006/relationships/image" Target="../media/image65.png"/><Relationship Id="rId21" Type="http://schemas.openxmlformats.org/officeDocument/2006/relationships/image" Target="../media/image7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svg"/><Relationship Id="rId20" Type="http://schemas.openxmlformats.org/officeDocument/2006/relationships/image" Target="../media/image7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45.png"/><Relationship Id="rId24" Type="http://schemas.openxmlformats.org/officeDocument/2006/relationships/image" Target="../media/image76.svg"/><Relationship Id="rId5" Type="http://schemas.openxmlformats.org/officeDocument/2006/relationships/image" Target="../media/image32.png"/><Relationship Id="rId15" Type="http://schemas.openxmlformats.org/officeDocument/2006/relationships/image" Target="../media/image16.png"/><Relationship Id="rId23" Type="http://schemas.openxmlformats.org/officeDocument/2006/relationships/image" Target="../media/image75.png"/><Relationship Id="rId28" Type="http://schemas.openxmlformats.org/officeDocument/2006/relationships/image" Target="../media/image80.svg"/><Relationship Id="rId10" Type="http://schemas.openxmlformats.org/officeDocument/2006/relationships/image" Target="../media/image44.svg"/><Relationship Id="rId19" Type="http://schemas.openxmlformats.org/officeDocument/2006/relationships/image" Target="../media/image71.png"/><Relationship Id="rId4" Type="http://schemas.openxmlformats.org/officeDocument/2006/relationships/image" Target="../media/image66.svg"/><Relationship Id="rId9" Type="http://schemas.openxmlformats.org/officeDocument/2006/relationships/image" Target="../media/image43.png"/><Relationship Id="rId14" Type="http://schemas.openxmlformats.org/officeDocument/2006/relationships/image" Target="../media/image68.svg"/><Relationship Id="rId22" Type="http://schemas.openxmlformats.org/officeDocument/2006/relationships/image" Target="../media/image74.svg"/><Relationship Id="rId27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2FA0F-DD46-4CE2-A452-B7D12B49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01" y="343536"/>
            <a:ext cx="10668000" cy="2376808"/>
          </a:xfrm>
          <a:prstGeom prst="rect">
            <a:avLst/>
          </a:prstGeom>
        </p:spPr>
      </p:pic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B8FB6B26-A124-424F-87A6-4B47EA9B7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382" y="3502232"/>
            <a:ext cx="735442" cy="735442"/>
          </a:xfrm>
          <a:prstGeom prst="rect">
            <a:avLst/>
          </a:prstGeom>
        </p:spPr>
      </p:pic>
      <p:pic>
        <p:nvPicPr>
          <p:cNvPr id="8" name="Graphic 7" descr="Clapper board with solid fill">
            <a:extLst>
              <a:ext uri="{FF2B5EF4-FFF2-40B4-BE49-F238E27FC236}">
                <a16:creationId xmlns:a16="http://schemas.microsoft.com/office/drawing/2014/main" id="{BB8A8678-3363-4781-8781-6837687A3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0020" y="3165193"/>
            <a:ext cx="694990" cy="69499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F5E57C30-EB96-4477-9C44-83DC1AD5E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663" y="3241729"/>
            <a:ext cx="860577" cy="8605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468C3A7-7C1E-4BBE-AA19-3F6A7B63335C}"/>
              </a:ext>
            </a:extLst>
          </p:cNvPr>
          <p:cNvGrpSpPr/>
          <p:nvPr/>
        </p:nvGrpSpPr>
        <p:grpSpPr>
          <a:xfrm>
            <a:off x="3834653" y="3231251"/>
            <a:ext cx="802595" cy="846272"/>
            <a:chOff x="7544378" y="796238"/>
            <a:chExt cx="1097655" cy="1093706"/>
          </a:xfrm>
        </p:grpSpPr>
        <p:pic>
          <p:nvPicPr>
            <p:cNvPr id="11" name="Graphic 10" descr="Wrench">
              <a:extLst>
                <a:ext uri="{FF2B5EF4-FFF2-40B4-BE49-F238E27FC236}">
                  <a16:creationId xmlns:a16="http://schemas.microsoft.com/office/drawing/2014/main" id="{48B1D745-606D-43F0-A2EB-31BB8F1B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91418" y="796238"/>
              <a:ext cx="650615" cy="650615"/>
            </a:xfrm>
            <a:prstGeom prst="rect">
              <a:avLst/>
            </a:prstGeom>
          </p:spPr>
        </p:pic>
        <p:pic>
          <p:nvPicPr>
            <p:cNvPr id="12" name="Graphic 11" descr="Wrench">
              <a:extLst>
                <a:ext uri="{FF2B5EF4-FFF2-40B4-BE49-F238E27FC236}">
                  <a16:creationId xmlns:a16="http://schemas.microsoft.com/office/drawing/2014/main" id="{A48C29D4-820B-4E36-A1B7-478F0335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44378" y="1239329"/>
              <a:ext cx="650615" cy="650615"/>
            </a:xfrm>
            <a:prstGeom prst="rect">
              <a:avLst/>
            </a:prstGeom>
          </p:spPr>
        </p:pic>
      </p:grp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824B267A-F050-4960-9CB8-BB201DBB7D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2096" y="3347012"/>
            <a:ext cx="839609" cy="84627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5A8A2-C4E8-40E0-AACC-35D693258011}"/>
              </a:ext>
            </a:extLst>
          </p:cNvPr>
          <p:cNvGrpSpPr/>
          <p:nvPr/>
        </p:nvGrpSpPr>
        <p:grpSpPr>
          <a:xfrm>
            <a:off x="10035981" y="3136014"/>
            <a:ext cx="1384977" cy="1125866"/>
            <a:chOff x="2188368" y="4342770"/>
            <a:chExt cx="1495375" cy="1328811"/>
          </a:xfrm>
        </p:grpSpPr>
        <p:pic>
          <p:nvPicPr>
            <p:cNvPr id="18" name="Graphic 17" descr="Monthly calendar">
              <a:extLst>
                <a:ext uri="{FF2B5EF4-FFF2-40B4-BE49-F238E27FC236}">
                  <a16:creationId xmlns:a16="http://schemas.microsoft.com/office/drawing/2014/main" id="{2F0D00F9-5E75-4199-AA2A-7349DF5A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8368" y="4342770"/>
              <a:ext cx="897395" cy="897395"/>
            </a:xfrm>
            <a:prstGeom prst="rect">
              <a:avLst/>
            </a:prstGeom>
          </p:spPr>
        </p:pic>
        <p:pic>
          <p:nvPicPr>
            <p:cNvPr id="19" name="Graphic 18" descr="Map with pin">
              <a:extLst>
                <a:ext uri="{FF2B5EF4-FFF2-40B4-BE49-F238E27FC236}">
                  <a16:creationId xmlns:a16="http://schemas.microsoft.com/office/drawing/2014/main" id="{762BD2C8-863B-4F4B-B5F7-B0B2C703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86347" y="4513771"/>
              <a:ext cx="897396" cy="897396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0A47CC09-B668-4C7A-8034-4D329727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84220" y="4894530"/>
              <a:ext cx="770933" cy="777051"/>
            </a:xfrm>
            <a:prstGeom prst="rect">
              <a:avLst/>
            </a:prstGeom>
          </p:spPr>
        </p:pic>
      </p:grpSp>
      <p:grpSp>
        <p:nvGrpSpPr>
          <p:cNvPr id="21" name="Graphic 13" descr="Map with pin">
            <a:extLst>
              <a:ext uri="{FF2B5EF4-FFF2-40B4-BE49-F238E27FC236}">
                <a16:creationId xmlns:a16="http://schemas.microsoft.com/office/drawing/2014/main" id="{4068F821-5D81-4339-A11A-D76F28865B45}"/>
              </a:ext>
            </a:extLst>
          </p:cNvPr>
          <p:cNvGrpSpPr/>
          <p:nvPr/>
        </p:nvGrpSpPr>
        <p:grpSpPr>
          <a:xfrm>
            <a:off x="5622358" y="3125116"/>
            <a:ext cx="1182581" cy="1182581"/>
            <a:chOff x="5622358" y="3125116"/>
            <a:chExt cx="1182581" cy="118258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F0AF5E-7106-4B87-97B3-9777314E7D6B}"/>
                </a:ext>
              </a:extLst>
            </p:cNvPr>
            <p:cNvSpPr/>
            <p:nvPr/>
          </p:nvSpPr>
          <p:spPr>
            <a:xfrm>
              <a:off x="6330602" y="3315935"/>
              <a:ext cx="258761" cy="394311"/>
            </a:xfrm>
            <a:custGeom>
              <a:avLst/>
              <a:gdLst>
                <a:gd name="connsiteX0" fmla="*/ 129417 w 258761"/>
                <a:gd name="connsiteY0" fmla="*/ 181201 h 394311"/>
                <a:gd name="connsiteX1" fmla="*/ 76447 w 258761"/>
                <a:gd name="connsiteY1" fmla="*/ 125767 h 394311"/>
                <a:gd name="connsiteX2" fmla="*/ 130649 w 258761"/>
                <a:gd name="connsiteY2" fmla="*/ 71565 h 394311"/>
                <a:gd name="connsiteX3" fmla="*/ 184850 w 258761"/>
                <a:gd name="connsiteY3" fmla="*/ 125767 h 394311"/>
                <a:gd name="connsiteX4" fmla="*/ 168836 w 258761"/>
                <a:gd name="connsiteY4" fmla="*/ 163955 h 394311"/>
                <a:gd name="connsiteX5" fmla="*/ 129417 w 258761"/>
                <a:gd name="connsiteY5" fmla="*/ 181201 h 394311"/>
                <a:gd name="connsiteX6" fmla="*/ 76447 w 258761"/>
                <a:gd name="connsiteY6" fmla="*/ 9973 h 394311"/>
                <a:gd name="connsiteX7" fmla="*/ 14854 w 258761"/>
                <a:gd name="connsiteY7" fmla="*/ 65406 h 394311"/>
                <a:gd name="connsiteX8" fmla="*/ 8695 w 258761"/>
                <a:gd name="connsiteY8" fmla="*/ 171346 h 394311"/>
                <a:gd name="connsiteX9" fmla="*/ 67824 w 258761"/>
                <a:gd name="connsiteY9" fmla="*/ 299459 h 394311"/>
                <a:gd name="connsiteX10" fmla="*/ 107243 w 258761"/>
                <a:gd name="connsiteY10" fmla="*/ 380761 h 394311"/>
                <a:gd name="connsiteX11" fmla="*/ 129417 w 258761"/>
                <a:gd name="connsiteY11" fmla="*/ 394311 h 394311"/>
                <a:gd name="connsiteX12" fmla="*/ 151590 w 258761"/>
                <a:gd name="connsiteY12" fmla="*/ 380761 h 394311"/>
                <a:gd name="connsiteX13" fmla="*/ 191010 w 258761"/>
                <a:gd name="connsiteY13" fmla="*/ 299459 h 394311"/>
                <a:gd name="connsiteX14" fmla="*/ 250139 w 258761"/>
                <a:gd name="connsiteY14" fmla="*/ 172578 h 394311"/>
                <a:gd name="connsiteX15" fmla="*/ 258762 w 258761"/>
                <a:gd name="connsiteY15" fmla="*/ 125767 h 394311"/>
                <a:gd name="connsiteX16" fmla="*/ 76447 w 258761"/>
                <a:gd name="connsiteY16" fmla="*/ 9973 h 3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761" h="394311">
                  <a:moveTo>
                    <a:pt x="129417" y="181201"/>
                  </a:moveTo>
                  <a:cubicBezTo>
                    <a:pt x="99852" y="181201"/>
                    <a:pt x="75215" y="156563"/>
                    <a:pt x="76447" y="125767"/>
                  </a:cubicBezTo>
                  <a:cubicBezTo>
                    <a:pt x="76447" y="96202"/>
                    <a:pt x="101084" y="71565"/>
                    <a:pt x="130649" y="71565"/>
                  </a:cubicBezTo>
                  <a:cubicBezTo>
                    <a:pt x="160213" y="71565"/>
                    <a:pt x="184850" y="96202"/>
                    <a:pt x="184850" y="125767"/>
                  </a:cubicBezTo>
                  <a:cubicBezTo>
                    <a:pt x="184850" y="140549"/>
                    <a:pt x="178691" y="154100"/>
                    <a:pt x="168836" y="163955"/>
                  </a:cubicBezTo>
                  <a:cubicBezTo>
                    <a:pt x="157749" y="175041"/>
                    <a:pt x="144199" y="181201"/>
                    <a:pt x="129417" y="181201"/>
                  </a:cubicBezTo>
                  <a:close/>
                  <a:moveTo>
                    <a:pt x="76447" y="9973"/>
                  </a:moveTo>
                  <a:cubicBezTo>
                    <a:pt x="49346" y="19827"/>
                    <a:pt x="28405" y="40769"/>
                    <a:pt x="14854" y="65406"/>
                  </a:cubicBezTo>
                  <a:cubicBezTo>
                    <a:pt x="-2392" y="98666"/>
                    <a:pt x="-4855" y="136854"/>
                    <a:pt x="8695" y="171346"/>
                  </a:cubicBezTo>
                  <a:lnTo>
                    <a:pt x="67824" y="299459"/>
                  </a:lnTo>
                  <a:lnTo>
                    <a:pt x="107243" y="380761"/>
                  </a:lnTo>
                  <a:cubicBezTo>
                    <a:pt x="110939" y="389384"/>
                    <a:pt x="119562" y="394311"/>
                    <a:pt x="129417" y="394311"/>
                  </a:cubicBezTo>
                  <a:cubicBezTo>
                    <a:pt x="139272" y="394311"/>
                    <a:pt x="147895" y="389384"/>
                    <a:pt x="151590" y="380761"/>
                  </a:cubicBezTo>
                  <a:lnTo>
                    <a:pt x="191010" y="299459"/>
                  </a:lnTo>
                  <a:lnTo>
                    <a:pt x="250139" y="172578"/>
                  </a:lnTo>
                  <a:cubicBezTo>
                    <a:pt x="256298" y="157795"/>
                    <a:pt x="258762" y="141781"/>
                    <a:pt x="258762" y="125767"/>
                  </a:cubicBezTo>
                  <a:cubicBezTo>
                    <a:pt x="258762" y="39537"/>
                    <a:pt x="170068" y="-25751"/>
                    <a:pt x="76447" y="9973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646E21-C21C-49D1-8E88-FC5E392B6F91}"/>
                </a:ext>
              </a:extLst>
            </p:cNvPr>
            <p:cNvSpPr/>
            <p:nvPr/>
          </p:nvSpPr>
          <p:spPr>
            <a:xfrm>
              <a:off x="5720906" y="3426920"/>
              <a:ext cx="985484" cy="689838"/>
            </a:xfrm>
            <a:custGeom>
              <a:avLst/>
              <a:gdLst>
                <a:gd name="connsiteX0" fmla="*/ 468105 w 985484"/>
                <a:gd name="connsiteY0" fmla="*/ 594986 h 689838"/>
                <a:gd name="connsiteX1" fmla="*/ 271008 w 985484"/>
                <a:gd name="connsiteY1" fmla="*/ 496438 h 689838"/>
                <a:gd name="connsiteX2" fmla="*/ 271008 w 985484"/>
                <a:gd name="connsiteY2" fmla="*/ 94853 h 689838"/>
                <a:gd name="connsiteX3" fmla="*/ 468105 w 985484"/>
                <a:gd name="connsiteY3" fmla="*/ 193401 h 689838"/>
                <a:gd name="connsiteX4" fmla="*/ 468105 w 985484"/>
                <a:gd name="connsiteY4" fmla="*/ 594986 h 689838"/>
                <a:gd name="connsiteX5" fmla="*/ 221734 w 985484"/>
                <a:gd name="connsiteY5" fmla="*/ 496438 h 689838"/>
                <a:gd name="connsiteX6" fmla="*/ 73911 w 985484"/>
                <a:gd name="connsiteY6" fmla="*/ 570349 h 689838"/>
                <a:gd name="connsiteX7" fmla="*/ 73911 w 985484"/>
                <a:gd name="connsiteY7" fmla="*/ 168764 h 689838"/>
                <a:gd name="connsiteX8" fmla="*/ 221734 w 985484"/>
                <a:gd name="connsiteY8" fmla="*/ 94853 h 689838"/>
                <a:gd name="connsiteX9" fmla="*/ 221734 w 985484"/>
                <a:gd name="connsiteY9" fmla="*/ 496438 h 689838"/>
                <a:gd name="connsiteX10" fmla="*/ 904182 w 985484"/>
                <a:gd name="connsiteY10" fmla="*/ 82534 h 689838"/>
                <a:gd name="connsiteX11" fmla="*/ 904182 w 985484"/>
                <a:gd name="connsiteY11" fmla="*/ 82534 h 689838"/>
                <a:gd name="connsiteX12" fmla="*/ 873385 w 985484"/>
                <a:gd name="connsiteY12" fmla="*/ 149054 h 689838"/>
                <a:gd name="connsiteX13" fmla="*/ 911573 w 985484"/>
                <a:gd name="connsiteY13" fmla="*/ 168764 h 689838"/>
                <a:gd name="connsiteX14" fmla="*/ 911573 w 985484"/>
                <a:gd name="connsiteY14" fmla="*/ 570349 h 689838"/>
                <a:gd name="connsiteX15" fmla="*/ 763750 w 985484"/>
                <a:gd name="connsiteY15" fmla="*/ 496438 h 689838"/>
                <a:gd name="connsiteX16" fmla="*/ 763750 w 985484"/>
                <a:gd name="connsiteY16" fmla="*/ 332601 h 689838"/>
                <a:gd name="connsiteX17" fmla="*/ 714476 w 985484"/>
                <a:gd name="connsiteY17" fmla="*/ 332601 h 689838"/>
                <a:gd name="connsiteX18" fmla="*/ 714476 w 985484"/>
                <a:gd name="connsiteY18" fmla="*/ 496438 h 689838"/>
                <a:gd name="connsiteX19" fmla="*/ 517379 w 985484"/>
                <a:gd name="connsiteY19" fmla="*/ 594986 h 689838"/>
                <a:gd name="connsiteX20" fmla="*/ 517379 w 985484"/>
                <a:gd name="connsiteY20" fmla="*/ 193401 h 689838"/>
                <a:gd name="connsiteX21" fmla="*/ 604841 w 985484"/>
                <a:gd name="connsiteY21" fmla="*/ 149054 h 689838"/>
                <a:gd name="connsiteX22" fmla="*/ 574045 w 985484"/>
                <a:gd name="connsiteY22" fmla="*/ 82534 h 689838"/>
                <a:gd name="connsiteX23" fmla="*/ 492742 w 985484"/>
                <a:gd name="connsiteY23" fmla="*/ 123186 h 689838"/>
                <a:gd name="connsiteX24" fmla="*/ 246371 w 985484"/>
                <a:gd name="connsiteY24" fmla="*/ 0 h 689838"/>
                <a:gd name="connsiteX25" fmla="*/ 0 w 985484"/>
                <a:gd name="connsiteY25" fmla="*/ 123186 h 689838"/>
                <a:gd name="connsiteX26" fmla="*/ 0 w 985484"/>
                <a:gd name="connsiteY26" fmla="*/ 689839 h 689838"/>
                <a:gd name="connsiteX27" fmla="*/ 246371 w 985484"/>
                <a:gd name="connsiteY27" fmla="*/ 566653 h 689838"/>
                <a:gd name="connsiteX28" fmla="*/ 492742 w 985484"/>
                <a:gd name="connsiteY28" fmla="*/ 689839 h 689838"/>
                <a:gd name="connsiteX29" fmla="*/ 739113 w 985484"/>
                <a:gd name="connsiteY29" fmla="*/ 566653 h 689838"/>
                <a:gd name="connsiteX30" fmla="*/ 985484 w 985484"/>
                <a:gd name="connsiteY30" fmla="*/ 689839 h 689838"/>
                <a:gd name="connsiteX31" fmla="*/ 985484 w 985484"/>
                <a:gd name="connsiteY31" fmla="*/ 123186 h 689838"/>
                <a:gd name="connsiteX32" fmla="*/ 904182 w 985484"/>
                <a:gd name="connsiteY32" fmla="*/ 82534 h 68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5484" h="689838">
                  <a:moveTo>
                    <a:pt x="468105" y="594986"/>
                  </a:moveTo>
                  <a:lnTo>
                    <a:pt x="271008" y="496438"/>
                  </a:lnTo>
                  <a:lnTo>
                    <a:pt x="271008" y="94853"/>
                  </a:lnTo>
                  <a:lnTo>
                    <a:pt x="468105" y="193401"/>
                  </a:lnTo>
                  <a:lnTo>
                    <a:pt x="468105" y="594986"/>
                  </a:lnTo>
                  <a:close/>
                  <a:moveTo>
                    <a:pt x="221734" y="496438"/>
                  </a:moveTo>
                  <a:lnTo>
                    <a:pt x="73911" y="570349"/>
                  </a:lnTo>
                  <a:lnTo>
                    <a:pt x="73911" y="168764"/>
                  </a:lnTo>
                  <a:lnTo>
                    <a:pt x="221734" y="94853"/>
                  </a:lnTo>
                  <a:lnTo>
                    <a:pt x="221734" y="496438"/>
                  </a:lnTo>
                  <a:close/>
                  <a:moveTo>
                    <a:pt x="904182" y="82534"/>
                  </a:moveTo>
                  <a:lnTo>
                    <a:pt x="904182" y="82534"/>
                  </a:lnTo>
                  <a:lnTo>
                    <a:pt x="873385" y="149054"/>
                  </a:lnTo>
                  <a:lnTo>
                    <a:pt x="911573" y="168764"/>
                  </a:lnTo>
                  <a:lnTo>
                    <a:pt x="911573" y="570349"/>
                  </a:lnTo>
                  <a:lnTo>
                    <a:pt x="763750" y="496438"/>
                  </a:lnTo>
                  <a:lnTo>
                    <a:pt x="763750" y="332601"/>
                  </a:lnTo>
                  <a:lnTo>
                    <a:pt x="714476" y="332601"/>
                  </a:lnTo>
                  <a:lnTo>
                    <a:pt x="714476" y="496438"/>
                  </a:lnTo>
                  <a:lnTo>
                    <a:pt x="517379" y="594986"/>
                  </a:lnTo>
                  <a:lnTo>
                    <a:pt x="517379" y="193401"/>
                  </a:lnTo>
                  <a:lnTo>
                    <a:pt x="604841" y="149054"/>
                  </a:lnTo>
                  <a:lnTo>
                    <a:pt x="574045" y="82534"/>
                  </a:lnTo>
                  <a:lnTo>
                    <a:pt x="492742" y="123186"/>
                  </a:lnTo>
                  <a:lnTo>
                    <a:pt x="246371" y="0"/>
                  </a:lnTo>
                  <a:lnTo>
                    <a:pt x="0" y="123186"/>
                  </a:lnTo>
                  <a:lnTo>
                    <a:pt x="0" y="689839"/>
                  </a:lnTo>
                  <a:lnTo>
                    <a:pt x="246371" y="566653"/>
                  </a:lnTo>
                  <a:lnTo>
                    <a:pt x="492742" y="689839"/>
                  </a:lnTo>
                  <a:lnTo>
                    <a:pt x="739113" y="566653"/>
                  </a:lnTo>
                  <a:lnTo>
                    <a:pt x="985484" y="689839"/>
                  </a:lnTo>
                  <a:lnTo>
                    <a:pt x="985484" y="123186"/>
                  </a:lnTo>
                  <a:lnTo>
                    <a:pt x="904182" y="825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E2B7E5-EBDA-4A09-98F7-780FA4F6BF14}"/>
              </a:ext>
            </a:extLst>
          </p:cNvPr>
          <p:cNvCxnSpPr>
            <a:cxnSpLocks/>
          </p:cNvCxnSpPr>
          <p:nvPr/>
        </p:nvCxnSpPr>
        <p:spPr>
          <a:xfrm flipV="1">
            <a:off x="2413988" y="4496532"/>
            <a:ext cx="897382" cy="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CC5963-AA86-4271-9E16-EADFB7044CBE}"/>
              </a:ext>
            </a:extLst>
          </p:cNvPr>
          <p:cNvCxnSpPr>
            <a:cxnSpLocks/>
          </p:cNvCxnSpPr>
          <p:nvPr/>
        </p:nvCxnSpPr>
        <p:spPr>
          <a:xfrm flipV="1">
            <a:off x="4526874" y="4499156"/>
            <a:ext cx="672181" cy="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6C98A3-1C94-49B4-A611-21FF8F57CB8B}"/>
              </a:ext>
            </a:extLst>
          </p:cNvPr>
          <p:cNvCxnSpPr>
            <a:cxnSpLocks/>
          </p:cNvCxnSpPr>
          <p:nvPr/>
        </p:nvCxnSpPr>
        <p:spPr>
          <a:xfrm flipV="1">
            <a:off x="7079530" y="4496532"/>
            <a:ext cx="719554" cy="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607372-C81B-4C54-92BC-A0EDA2FE5872}"/>
              </a:ext>
            </a:extLst>
          </p:cNvPr>
          <p:cNvSpPr txBox="1"/>
          <p:nvPr/>
        </p:nvSpPr>
        <p:spPr>
          <a:xfrm>
            <a:off x="756660" y="4327255"/>
            <a:ext cx="17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Read it</a:t>
            </a:r>
          </a:p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Dream it</a:t>
            </a:r>
            <a:endParaRPr lang="en-US" sz="1400" b="1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120D3-110F-4EA5-A6DE-2263B063B648}"/>
              </a:ext>
            </a:extLst>
          </p:cNvPr>
          <p:cNvSpPr txBox="1"/>
          <p:nvPr/>
        </p:nvSpPr>
        <p:spPr>
          <a:xfrm>
            <a:off x="3083224" y="4305032"/>
            <a:ext cx="17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Add your preferences</a:t>
            </a:r>
            <a:endParaRPr lang="en-US" sz="1400" b="1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1309E-F27B-4FE0-968A-6B5653EE1AEE}"/>
              </a:ext>
            </a:extLst>
          </p:cNvPr>
          <p:cNvSpPr txBox="1"/>
          <p:nvPr/>
        </p:nvSpPr>
        <p:spPr>
          <a:xfrm>
            <a:off x="5252325" y="4305032"/>
            <a:ext cx="17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Get a Taylor-made trip</a:t>
            </a:r>
            <a:endParaRPr lang="en-US" sz="1400" b="1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13CA2-46E6-4FBA-BEB4-8BA00566E5D6}"/>
              </a:ext>
            </a:extLst>
          </p:cNvPr>
          <p:cNvSpPr txBox="1"/>
          <p:nvPr/>
        </p:nvSpPr>
        <p:spPr>
          <a:xfrm>
            <a:off x="7616738" y="4305032"/>
            <a:ext cx="17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Book the best </a:t>
            </a:r>
          </a:p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for you</a:t>
            </a:r>
            <a:endParaRPr lang="en-US" sz="1400" b="1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581FFA-662B-48DA-A843-CB23212CA432}"/>
              </a:ext>
            </a:extLst>
          </p:cNvPr>
          <p:cNvSpPr txBox="1"/>
          <p:nvPr/>
        </p:nvSpPr>
        <p:spPr>
          <a:xfrm>
            <a:off x="9679306" y="4305032"/>
            <a:ext cx="1773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Travel it </a:t>
            </a:r>
            <a:endParaRPr lang="en-US" sz="1400" b="1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14E6BE-401C-4130-8DEC-DED9D155F53A}"/>
              </a:ext>
            </a:extLst>
          </p:cNvPr>
          <p:cNvCxnSpPr>
            <a:cxnSpLocks/>
          </p:cNvCxnSpPr>
          <p:nvPr/>
        </p:nvCxnSpPr>
        <p:spPr>
          <a:xfrm flipV="1">
            <a:off x="9255700" y="4499156"/>
            <a:ext cx="672181" cy="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ed with solid fill">
            <a:extLst>
              <a:ext uri="{FF2B5EF4-FFF2-40B4-BE49-F238E27FC236}">
                <a16:creationId xmlns:a16="http://schemas.microsoft.com/office/drawing/2014/main" id="{B1F15D68-9AF9-4CAD-ADFC-1473590120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51437" y="3438976"/>
            <a:ext cx="863561" cy="987431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F9F7512-10CE-4E15-865B-3151BB596ADC}"/>
              </a:ext>
            </a:extLst>
          </p:cNvPr>
          <p:cNvSpPr/>
          <p:nvPr/>
        </p:nvSpPr>
        <p:spPr>
          <a:xfrm>
            <a:off x="7828117" y="3390991"/>
            <a:ext cx="776725" cy="252253"/>
          </a:xfrm>
          <a:custGeom>
            <a:avLst/>
            <a:gdLst>
              <a:gd name="connsiteX0" fmla="*/ 85041 w 776725"/>
              <a:gd name="connsiteY0" fmla="*/ 244643 h 252253"/>
              <a:gd name="connsiteX1" fmla="*/ 62181 w 776725"/>
              <a:gd name="connsiteY1" fmla="*/ 230356 h 252253"/>
              <a:gd name="connsiteX2" fmla="*/ 945 w 776725"/>
              <a:gd name="connsiteY2" fmla="*/ 126190 h 252253"/>
              <a:gd name="connsiteX3" fmla="*/ 3702 w 776725"/>
              <a:gd name="connsiteY3" fmla="*/ 116261 h 252253"/>
              <a:gd name="connsiteX4" fmla="*/ 5783 w 776725"/>
              <a:gd name="connsiteY4" fmla="*/ 115475 h 252253"/>
              <a:gd name="connsiteX5" fmla="*/ 28282 w 776725"/>
              <a:gd name="connsiteY5" fmla="*/ 110712 h 252253"/>
              <a:gd name="connsiteX6" fmla="*/ 46998 w 776725"/>
              <a:gd name="connsiteY6" fmla="*/ 115475 h 252253"/>
              <a:gd name="connsiteX7" fmla="*/ 129580 w 776725"/>
              <a:gd name="connsiteY7" fmla="*/ 186207 h 252253"/>
              <a:gd name="connsiteX8" fmla="*/ 286457 w 776725"/>
              <a:gd name="connsiteY8" fmla="*/ 153289 h 252253"/>
              <a:gd name="connsiteX9" fmla="*/ 126675 w 776725"/>
              <a:gd name="connsiteY9" fmla="*/ 20291 h 252253"/>
              <a:gd name="connsiteX10" fmla="*/ 125759 w 776725"/>
              <a:gd name="connsiteY10" fmla="*/ 10014 h 252253"/>
              <a:gd name="connsiteX11" fmla="*/ 129847 w 776725"/>
              <a:gd name="connsiteY11" fmla="*/ 7556 h 252253"/>
              <a:gd name="connsiteX12" fmla="*/ 162879 w 776725"/>
              <a:gd name="connsiteY12" fmla="*/ 632 h 252253"/>
              <a:gd name="connsiteX13" fmla="*/ 180796 w 776725"/>
              <a:gd name="connsiteY13" fmla="*/ 2537 h 252253"/>
              <a:gd name="connsiteX14" fmla="*/ 443324 w 776725"/>
              <a:gd name="connsiteY14" fmla="*/ 120437 h 252253"/>
              <a:gd name="connsiteX15" fmla="*/ 664380 w 776725"/>
              <a:gd name="connsiteY15" fmla="*/ 74098 h 252253"/>
              <a:gd name="connsiteX16" fmla="*/ 776175 w 776725"/>
              <a:gd name="connsiteY16" fmla="*/ 110188 h 252253"/>
              <a:gd name="connsiteX17" fmla="*/ 712358 w 776725"/>
              <a:gd name="connsiteY17" fmla="*/ 160804 h 252253"/>
              <a:gd name="connsiteX18" fmla="*/ 343169 w 776725"/>
              <a:gd name="connsiteY18" fmla="*/ 238280 h 252253"/>
              <a:gd name="connsiteX19" fmla="*/ 158107 w 776725"/>
              <a:gd name="connsiteY19" fmla="*/ 250310 h 25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76725" h="252253">
                <a:moveTo>
                  <a:pt x="85041" y="244643"/>
                </a:moveTo>
                <a:cubicBezTo>
                  <a:pt x="75546" y="243899"/>
                  <a:pt x="67011" y="238565"/>
                  <a:pt x="62181" y="230356"/>
                </a:cubicBezTo>
                <a:lnTo>
                  <a:pt x="945" y="126190"/>
                </a:lnTo>
                <a:cubicBezTo>
                  <a:pt x="-1036" y="122687"/>
                  <a:pt x="199" y="118242"/>
                  <a:pt x="3702" y="116261"/>
                </a:cubicBezTo>
                <a:cubicBezTo>
                  <a:pt x="4351" y="115894"/>
                  <a:pt x="5053" y="115629"/>
                  <a:pt x="5783" y="115475"/>
                </a:cubicBezTo>
                <a:lnTo>
                  <a:pt x="28282" y="110712"/>
                </a:lnTo>
                <a:cubicBezTo>
                  <a:pt x="34921" y="109316"/>
                  <a:pt x="41834" y="111074"/>
                  <a:pt x="46998" y="115475"/>
                </a:cubicBezTo>
                <a:lnTo>
                  <a:pt x="129580" y="186207"/>
                </a:lnTo>
                <a:lnTo>
                  <a:pt x="286457" y="153289"/>
                </a:lnTo>
                <a:lnTo>
                  <a:pt x="126675" y="20291"/>
                </a:lnTo>
                <a:cubicBezTo>
                  <a:pt x="123584" y="17706"/>
                  <a:pt x="123174" y="13105"/>
                  <a:pt x="125759" y="10014"/>
                </a:cubicBezTo>
                <a:cubicBezTo>
                  <a:pt x="126808" y="8759"/>
                  <a:pt x="128247" y="7894"/>
                  <a:pt x="129847" y="7556"/>
                </a:cubicBezTo>
                <a:lnTo>
                  <a:pt x="162879" y="632"/>
                </a:lnTo>
                <a:cubicBezTo>
                  <a:pt x="168903" y="-644"/>
                  <a:pt x="175175" y="23"/>
                  <a:pt x="180796" y="2537"/>
                </a:cubicBezTo>
                <a:lnTo>
                  <a:pt x="443324" y="120437"/>
                </a:lnTo>
                <a:lnTo>
                  <a:pt x="664380" y="74098"/>
                </a:lnTo>
                <a:cubicBezTo>
                  <a:pt x="692898" y="68107"/>
                  <a:pt x="771689" y="88795"/>
                  <a:pt x="776175" y="110188"/>
                </a:cubicBezTo>
                <a:cubicBezTo>
                  <a:pt x="783662" y="145840"/>
                  <a:pt x="712358" y="160804"/>
                  <a:pt x="712358" y="160804"/>
                </a:cubicBezTo>
                <a:lnTo>
                  <a:pt x="343169" y="238280"/>
                </a:lnTo>
                <a:cubicBezTo>
                  <a:pt x="282364" y="251041"/>
                  <a:pt x="220053" y="255091"/>
                  <a:pt x="158107" y="250310"/>
                </a:cubicBezTo>
                <a:close/>
              </a:path>
            </a:pathLst>
          </a:custGeom>
          <a:noFill/>
          <a:ln w="19050" cap="flat">
            <a:solidFill>
              <a:srgbClr val="A7E16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0F2C20-6F1D-409E-977D-CB51A6CE274D}"/>
              </a:ext>
            </a:extLst>
          </p:cNvPr>
          <p:cNvSpPr txBox="1"/>
          <p:nvPr/>
        </p:nvSpPr>
        <p:spPr>
          <a:xfrm>
            <a:off x="711075" y="4948215"/>
            <a:ext cx="17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You get inspiration from a book or a movie. We will let you live the story</a:t>
            </a:r>
            <a:endParaRPr lang="en-US" sz="1200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C6AAA-3245-4F94-B421-4F636E6DA28C}"/>
              </a:ext>
            </a:extLst>
          </p:cNvPr>
          <p:cNvSpPr txBox="1"/>
          <p:nvPr/>
        </p:nvSpPr>
        <p:spPr>
          <a:xfrm>
            <a:off x="3083224" y="4948215"/>
            <a:ext cx="17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What are your travelling habits? Let us find the solution that better fits you</a:t>
            </a:r>
            <a:endParaRPr lang="en-US" sz="1200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3D04DD-E1A6-4942-A3FF-92E652CAD1AC}"/>
              </a:ext>
            </a:extLst>
          </p:cNvPr>
          <p:cNvSpPr txBox="1"/>
          <p:nvPr/>
        </p:nvSpPr>
        <p:spPr>
          <a:xfrm>
            <a:off x="5326680" y="4948215"/>
            <a:ext cx="17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A day by day itinerary that you can follow in just one place</a:t>
            </a:r>
            <a:endParaRPr lang="en-US" sz="1200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FE9028-6EB8-4729-BD1E-24BF2D2A504D}"/>
              </a:ext>
            </a:extLst>
          </p:cNvPr>
          <p:cNvSpPr txBox="1"/>
          <p:nvPr/>
        </p:nvSpPr>
        <p:spPr>
          <a:xfrm>
            <a:off x="7696249" y="4948215"/>
            <a:ext cx="17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We also suggest the best lodging solutions. With just a click you get it</a:t>
            </a:r>
            <a:endParaRPr lang="en-US" sz="1200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008607-8A93-42AC-A222-CFFF2C249823}"/>
              </a:ext>
            </a:extLst>
          </p:cNvPr>
          <p:cNvSpPr txBox="1"/>
          <p:nvPr/>
        </p:nvSpPr>
        <p:spPr>
          <a:xfrm>
            <a:off x="9835768" y="4948215"/>
            <a:ext cx="17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Euphemia" panose="020B0604020202020204" pitchFamily="34" charset="0"/>
                <a:ea typeface="Nirmala UI" panose="020B0502040204020203" pitchFamily="34" charset="0"/>
                <a:cs typeface="Biome Light" panose="020B0303030204020804" pitchFamily="34" charset="0"/>
              </a:rPr>
              <a:t>Easy to use and fast to organize. Just live your story</a:t>
            </a:r>
            <a:endParaRPr lang="en-US" sz="1200" dirty="0">
              <a:latin typeface="Euphemia" panose="020B0604020202020204" pitchFamily="34" charset="0"/>
              <a:ea typeface="Nirmala UI" panose="020B0502040204020203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7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C156E9D4-AD48-4D20-AC69-B0BE3298E563}"/>
              </a:ext>
            </a:extLst>
          </p:cNvPr>
          <p:cNvSpPr/>
          <p:nvPr/>
        </p:nvSpPr>
        <p:spPr>
          <a:xfrm>
            <a:off x="1565798" y="2773487"/>
            <a:ext cx="3140621" cy="3171814"/>
          </a:xfrm>
          <a:prstGeom prst="ellipse">
            <a:avLst/>
          </a:prstGeom>
          <a:solidFill>
            <a:schemeClr val="bg1">
              <a:alpha val="31000"/>
            </a:schemeClr>
          </a:solidFill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A4CDA3-9A45-46C0-BF06-DD5E6C930864}"/>
              </a:ext>
            </a:extLst>
          </p:cNvPr>
          <p:cNvSpPr/>
          <p:nvPr/>
        </p:nvSpPr>
        <p:spPr>
          <a:xfrm>
            <a:off x="3172550" y="2737032"/>
            <a:ext cx="3140621" cy="3171814"/>
          </a:xfrm>
          <a:prstGeom prst="ellipse">
            <a:avLst/>
          </a:prstGeom>
          <a:solidFill>
            <a:schemeClr val="bg1">
              <a:alpha val="31000"/>
            </a:schemeClr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5FB84F-2E05-4643-90F7-FD91CCF4EE10}"/>
              </a:ext>
            </a:extLst>
          </p:cNvPr>
          <p:cNvSpPr/>
          <p:nvPr/>
        </p:nvSpPr>
        <p:spPr>
          <a:xfrm>
            <a:off x="2398787" y="1368197"/>
            <a:ext cx="3140621" cy="3171814"/>
          </a:xfrm>
          <a:prstGeom prst="ellipse">
            <a:avLst/>
          </a:prstGeom>
          <a:solidFill>
            <a:schemeClr val="bg1">
              <a:alpha val="54000"/>
            </a:schemeClr>
          </a:solidFill>
          <a:ln w="15875">
            <a:solidFill>
              <a:srgbClr val="55C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2A3E8-7C76-421C-8C91-2DE0BECA73F9}"/>
              </a:ext>
            </a:extLst>
          </p:cNvPr>
          <p:cNvSpPr txBox="1">
            <a:spLocks/>
          </p:cNvSpPr>
          <p:nvPr/>
        </p:nvSpPr>
        <p:spPr>
          <a:xfrm>
            <a:off x="801295" y="38110"/>
            <a:ext cx="4395018" cy="714375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63500"/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600" dirty="0">
                <a:solidFill>
                  <a:schemeClr val="accent5">
                    <a:lumMod val="75000"/>
                  </a:schemeClr>
                </a:solidFill>
              </a:rPr>
              <a:t>live your story</a:t>
            </a:r>
          </a:p>
        </p:txBody>
      </p:sp>
      <p:pic>
        <p:nvPicPr>
          <p:cNvPr id="19" name="Graphic 18" descr="Books">
            <a:extLst>
              <a:ext uri="{FF2B5EF4-FFF2-40B4-BE49-F238E27FC236}">
                <a16:creationId xmlns:a16="http://schemas.microsoft.com/office/drawing/2014/main" id="{F275589F-3723-4815-A956-078748491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8469" y="1975273"/>
            <a:ext cx="735442" cy="735442"/>
          </a:xfrm>
          <a:prstGeom prst="rect">
            <a:avLst/>
          </a:prstGeom>
        </p:spPr>
      </p:pic>
      <p:pic>
        <p:nvPicPr>
          <p:cNvPr id="6" name="Graphic 5" descr="Route (Two Pins With A Path)">
            <a:extLst>
              <a:ext uri="{FF2B5EF4-FFF2-40B4-BE49-F238E27FC236}">
                <a16:creationId xmlns:a16="http://schemas.microsoft.com/office/drawing/2014/main" id="{D0B6F252-AC21-4E27-8DFF-74B77FA2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9677" y="3262907"/>
            <a:ext cx="1044350" cy="1044350"/>
          </a:xfrm>
          <a:prstGeom prst="rect">
            <a:avLst/>
          </a:prstGeom>
        </p:spPr>
      </p:pic>
      <p:pic>
        <p:nvPicPr>
          <p:cNvPr id="8" name="Graphic 7" descr="Travel">
            <a:extLst>
              <a:ext uri="{FF2B5EF4-FFF2-40B4-BE49-F238E27FC236}">
                <a16:creationId xmlns:a16="http://schemas.microsoft.com/office/drawing/2014/main" id="{36A3E873-DF60-4650-987E-E21C8D9E2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30" y="4188214"/>
            <a:ext cx="990890" cy="990890"/>
          </a:xfrm>
          <a:prstGeom prst="rect">
            <a:avLst/>
          </a:prstGeom>
        </p:spPr>
      </p:pic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271AD978-5A8D-40CF-9F76-CA4FD841A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6313" y="4253371"/>
            <a:ext cx="860577" cy="86057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A73B914-385B-456E-AF40-31BCCAE55280}"/>
              </a:ext>
            </a:extLst>
          </p:cNvPr>
          <p:cNvGrpSpPr/>
          <p:nvPr/>
        </p:nvGrpSpPr>
        <p:grpSpPr>
          <a:xfrm>
            <a:off x="5225303" y="4242893"/>
            <a:ext cx="802595" cy="846272"/>
            <a:chOff x="7544378" y="796238"/>
            <a:chExt cx="1097655" cy="1093706"/>
          </a:xfrm>
        </p:grpSpPr>
        <p:pic>
          <p:nvPicPr>
            <p:cNvPr id="35" name="Graphic 34" descr="Wrench">
              <a:extLst>
                <a:ext uri="{FF2B5EF4-FFF2-40B4-BE49-F238E27FC236}">
                  <a16:creationId xmlns:a16="http://schemas.microsoft.com/office/drawing/2014/main" id="{671A25BE-BF0A-4626-873B-1A06EF48B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91418" y="796238"/>
              <a:ext cx="650615" cy="650615"/>
            </a:xfrm>
            <a:prstGeom prst="rect">
              <a:avLst/>
            </a:prstGeom>
          </p:spPr>
        </p:pic>
        <p:pic>
          <p:nvPicPr>
            <p:cNvPr id="36" name="Graphic 35" descr="Wrench">
              <a:extLst>
                <a:ext uri="{FF2B5EF4-FFF2-40B4-BE49-F238E27FC236}">
                  <a16:creationId xmlns:a16="http://schemas.microsoft.com/office/drawing/2014/main" id="{86AF7B5D-113F-4C63-A786-09520C30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544378" y="1239329"/>
              <a:ext cx="650615" cy="650615"/>
            </a:xfrm>
            <a:prstGeom prst="rect">
              <a:avLst/>
            </a:prstGeom>
          </p:spPr>
        </p:pic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7FCAB36F-F904-4E00-9163-2D76D606D5BC}"/>
              </a:ext>
            </a:extLst>
          </p:cNvPr>
          <p:cNvSpPr/>
          <p:nvPr/>
        </p:nvSpPr>
        <p:spPr>
          <a:xfrm>
            <a:off x="2298508" y="1265713"/>
            <a:ext cx="3324993" cy="3329553"/>
          </a:xfrm>
          <a:prstGeom prst="arc">
            <a:avLst>
              <a:gd name="adj1" fmla="val 10648444"/>
              <a:gd name="adj2" fmla="val 149014"/>
            </a:avLst>
          </a:prstGeom>
          <a:ln>
            <a:solidFill>
              <a:srgbClr val="55C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CFEFD516-3E98-447F-BED3-C0C679C0BB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52746" y="4358654"/>
            <a:ext cx="839609" cy="846272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907B3D14-B1D3-4F0B-BCE4-DAB12A5701BC}"/>
              </a:ext>
            </a:extLst>
          </p:cNvPr>
          <p:cNvSpPr/>
          <p:nvPr/>
        </p:nvSpPr>
        <p:spPr>
          <a:xfrm>
            <a:off x="1460374" y="2693877"/>
            <a:ext cx="3324993" cy="3329553"/>
          </a:xfrm>
          <a:prstGeom prst="arc">
            <a:avLst>
              <a:gd name="adj1" fmla="val 3399497"/>
              <a:gd name="adj2" fmla="val 14473294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95FA63D-E053-4F68-AE38-1EE57BC76C09}"/>
              </a:ext>
            </a:extLst>
          </p:cNvPr>
          <p:cNvSpPr/>
          <p:nvPr/>
        </p:nvSpPr>
        <p:spPr>
          <a:xfrm>
            <a:off x="3074552" y="2648147"/>
            <a:ext cx="3324993" cy="3329553"/>
          </a:xfrm>
          <a:prstGeom prst="arc">
            <a:avLst>
              <a:gd name="adj1" fmla="val 18113373"/>
              <a:gd name="adj2" fmla="val 7011825"/>
            </a:avLst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B9E5F-B2B5-4807-95EA-CD8402145F60}"/>
              </a:ext>
            </a:extLst>
          </p:cNvPr>
          <p:cNvSpPr/>
          <p:nvPr/>
        </p:nvSpPr>
        <p:spPr>
          <a:xfrm>
            <a:off x="8910720" y="1361447"/>
            <a:ext cx="2145714" cy="204064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rgbClr val="50C8A7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407" tIns="125407" rIns="125407" bIns="125407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spc="300" dirty="0">
                <a:solidFill>
                  <a:srgbClr val="50C8A7"/>
                </a:solidFill>
              </a:rPr>
              <a:t>Passion of travelling, </a:t>
            </a:r>
            <a:r>
              <a:rPr lang="en-GB" sz="1400" spc="300" dirty="0">
                <a:solidFill>
                  <a:srgbClr val="50C8A7"/>
                </a:solidFill>
              </a:rPr>
              <a:t>following a dream, a path inspired by a title</a:t>
            </a:r>
            <a:endParaRPr lang="en-US" sz="1400" b="1" spc="300" dirty="0">
              <a:solidFill>
                <a:srgbClr val="50C8A7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14D4F2-1601-4923-A7C8-C37ABC307C24}"/>
              </a:ext>
            </a:extLst>
          </p:cNvPr>
          <p:cNvSpPr/>
          <p:nvPr/>
        </p:nvSpPr>
        <p:spPr>
          <a:xfrm>
            <a:off x="9484601" y="4254957"/>
            <a:ext cx="2146557" cy="2069013"/>
          </a:xfrm>
          <a:prstGeom prst="ellipse">
            <a:avLst/>
          </a:prstGeom>
          <a:solidFill>
            <a:schemeClr val="bg1">
              <a:alpha val="57000"/>
            </a:schemeClr>
          </a:solidFill>
          <a:ln>
            <a:solidFill>
              <a:srgbClr val="70AD47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407" tIns="125407" rIns="125407" bIns="125407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spc="300" dirty="0">
                <a:solidFill>
                  <a:srgbClr val="70AD47"/>
                </a:solidFill>
              </a:rPr>
              <a:t>Fully customized </a:t>
            </a:r>
            <a:r>
              <a:rPr lang="en-GB" sz="1400" b="1" spc="300" dirty="0">
                <a:solidFill>
                  <a:srgbClr val="70AD47"/>
                </a:solidFill>
              </a:rPr>
              <a:t>travel itinerary </a:t>
            </a:r>
            <a:endParaRPr lang="en-US" sz="1400" b="1" spc="300" dirty="0">
              <a:solidFill>
                <a:srgbClr val="70AD47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4883D21-E2EF-46FD-B07F-6EA318AFD1DF}"/>
              </a:ext>
            </a:extLst>
          </p:cNvPr>
          <p:cNvSpPr/>
          <p:nvPr/>
        </p:nvSpPr>
        <p:spPr>
          <a:xfrm>
            <a:off x="7198739" y="3114292"/>
            <a:ext cx="2237491" cy="2069013"/>
          </a:xfrm>
          <a:prstGeom prst="ellipse">
            <a:avLst/>
          </a:prstGeom>
          <a:solidFill>
            <a:schemeClr val="bg1">
              <a:alpha val="62000"/>
            </a:schemeClr>
          </a:solidFill>
          <a:ln>
            <a:solidFill>
              <a:srgbClr val="5B9BD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407" tIns="125407" rIns="125407" bIns="125407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spc="300" dirty="0">
                <a:solidFill>
                  <a:srgbClr val="5B9BD5"/>
                </a:solidFill>
              </a:rPr>
              <a:t>I experience, </a:t>
            </a:r>
            <a:r>
              <a:rPr lang="en-GB" sz="1400" spc="300" dirty="0">
                <a:solidFill>
                  <a:srgbClr val="5B9BD5"/>
                </a:solidFill>
              </a:rPr>
              <a:t>user preferences to create personified experiences through AI</a:t>
            </a:r>
            <a:endParaRPr lang="en-US" sz="1400" spc="300" dirty="0">
              <a:solidFill>
                <a:srgbClr val="5B9BD5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4BF890-78AD-40FC-BFE2-607C946266BC}"/>
              </a:ext>
            </a:extLst>
          </p:cNvPr>
          <p:cNvSpPr/>
          <p:nvPr/>
        </p:nvSpPr>
        <p:spPr>
          <a:xfrm>
            <a:off x="6362439" y="452490"/>
            <a:ext cx="2262491" cy="2111379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rgbClr val="55C3CF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407" tIns="125407" rIns="125407" bIns="125407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spc="300" dirty="0">
                <a:solidFill>
                  <a:srgbClr val="55C3CF"/>
                </a:solidFill>
              </a:rPr>
              <a:t>Literature and cinema </a:t>
            </a:r>
            <a:r>
              <a:rPr lang="en-GB" sz="1400" spc="300" dirty="0">
                <a:solidFill>
                  <a:srgbClr val="55C3CF"/>
                </a:solidFill>
              </a:rPr>
              <a:t>as the starting point and source of inspiration</a:t>
            </a:r>
            <a:endParaRPr lang="en-US" sz="1400" spc="300" dirty="0">
              <a:solidFill>
                <a:srgbClr val="55C3CF"/>
              </a:solidFill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3393DCC6-06BA-482C-9565-E211C5FCE38E}"/>
              </a:ext>
            </a:extLst>
          </p:cNvPr>
          <p:cNvSpPr/>
          <p:nvPr/>
        </p:nvSpPr>
        <p:spPr>
          <a:xfrm>
            <a:off x="7066564" y="2986951"/>
            <a:ext cx="2501641" cy="2315537"/>
          </a:xfrm>
          <a:prstGeom prst="arc">
            <a:avLst>
              <a:gd name="adj1" fmla="val 3522409"/>
              <a:gd name="adj2" fmla="val 17759467"/>
            </a:avLst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233F766F-220B-4D36-AA6A-97CCD926984E}"/>
              </a:ext>
            </a:extLst>
          </p:cNvPr>
          <p:cNvSpPr/>
          <p:nvPr/>
        </p:nvSpPr>
        <p:spPr>
          <a:xfrm>
            <a:off x="8794814" y="1203438"/>
            <a:ext cx="2375950" cy="2315537"/>
          </a:xfrm>
          <a:prstGeom prst="arc">
            <a:avLst>
              <a:gd name="adj1" fmla="val 16429649"/>
              <a:gd name="adj2" fmla="val 8562572"/>
            </a:avLst>
          </a:prstGeom>
          <a:ln>
            <a:solidFill>
              <a:srgbClr val="55C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0CB57909-32E4-48E1-8D54-F35976EBB115}"/>
              </a:ext>
            </a:extLst>
          </p:cNvPr>
          <p:cNvSpPr/>
          <p:nvPr/>
        </p:nvSpPr>
        <p:spPr>
          <a:xfrm>
            <a:off x="6246432" y="338898"/>
            <a:ext cx="2501641" cy="2352339"/>
          </a:xfrm>
          <a:prstGeom prst="arc">
            <a:avLst>
              <a:gd name="adj1" fmla="val 3197180"/>
              <a:gd name="adj2" fmla="val 18743452"/>
            </a:avLst>
          </a:prstGeom>
          <a:ln>
            <a:solidFill>
              <a:srgbClr val="55C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8B6F0CA-96D9-4829-8450-FC01086486A0}"/>
              </a:ext>
            </a:extLst>
          </p:cNvPr>
          <p:cNvSpPr/>
          <p:nvPr/>
        </p:nvSpPr>
        <p:spPr>
          <a:xfrm>
            <a:off x="9372615" y="4122267"/>
            <a:ext cx="2375950" cy="2315537"/>
          </a:xfrm>
          <a:prstGeom prst="arc">
            <a:avLst>
              <a:gd name="adj1" fmla="val 15069452"/>
              <a:gd name="adj2" fmla="val 10711931"/>
            </a:avLst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3" name="Graphic 2" descr="Clapper board with solid fill">
            <a:extLst>
              <a:ext uri="{FF2B5EF4-FFF2-40B4-BE49-F238E27FC236}">
                <a16:creationId xmlns:a16="http://schemas.microsoft.com/office/drawing/2014/main" id="{B2907132-8F3B-43A4-935B-92AD57C2C8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43107" y="1638234"/>
            <a:ext cx="694990" cy="6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1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7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4" grpId="0" animBg="1"/>
      <p:bldP spid="53" grpId="0" animBg="1"/>
      <p:bldP spid="14" grpId="0" animBg="1"/>
      <p:bldP spid="38" grpId="0" animBg="1"/>
      <p:bldP spid="26" grpId="0" animBg="1"/>
      <p:bldP spid="28" grpId="0" animBg="1"/>
      <p:bldP spid="48" grpId="0" animBg="1"/>
      <p:bldP spid="50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87800956-8ACB-430F-AA18-E836E1F4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0964" y="1031092"/>
            <a:ext cx="839609" cy="846272"/>
          </a:xfrm>
          <a:prstGeom prst="rect">
            <a:avLst/>
          </a:prstGeom>
        </p:spPr>
      </p:pic>
      <p:pic>
        <p:nvPicPr>
          <p:cNvPr id="16" name="Graphic 15" descr="Books">
            <a:extLst>
              <a:ext uri="{FF2B5EF4-FFF2-40B4-BE49-F238E27FC236}">
                <a16:creationId xmlns:a16="http://schemas.microsoft.com/office/drawing/2014/main" id="{0405BC6F-B073-4AC8-9E9A-640A1DD76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7097" y="1168802"/>
            <a:ext cx="1017109" cy="1017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97AE9C9-58A1-423E-91F2-0C4D7DE6E64D}"/>
              </a:ext>
            </a:extLst>
          </p:cNvPr>
          <p:cNvSpPr/>
          <p:nvPr/>
        </p:nvSpPr>
        <p:spPr>
          <a:xfrm>
            <a:off x="1871848" y="1266254"/>
            <a:ext cx="1715052" cy="1727200"/>
          </a:xfrm>
          <a:prstGeom prst="ellipse">
            <a:avLst/>
          </a:prstGeom>
          <a:noFill/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1B9A9C47-AA1D-4E32-A366-32DC0AED1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1381" y="1062134"/>
            <a:ext cx="1392594" cy="117613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A552405-10FB-4749-ACB4-ADE7632E9E54}"/>
              </a:ext>
            </a:extLst>
          </p:cNvPr>
          <p:cNvSpPr/>
          <p:nvPr/>
        </p:nvSpPr>
        <p:spPr>
          <a:xfrm>
            <a:off x="3736107" y="808412"/>
            <a:ext cx="1715052" cy="1727200"/>
          </a:xfrm>
          <a:prstGeom prst="ellipse">
            <a:avLst/>
          </a:prstGeom>
          <a:noFill/>
          <a:ln w="19050">
            <a:solidFill>
              <a:srgbClr val="55C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1D7F1-266C-4A0C-9332-E7946D7372CD}"/>
              </a:ext>
            </a:extLst>
          </p:cNvPr>
          <p:cNvSpPr/>
          <p:nvPr/>
        </p:nvSpPr>
        <p:spPr>
          <a:xfrm>
            <a:off x="5572401" y="598965"/>
            <a:ext cx="1715052" cy="1727200"/>
          </a:xfrm>
          <a:prstGeom prst="ellipse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D00515-7AA6-4527-AD00-2AAF780DDB9E}"/>
              </a:ext>
            </a:extLst>
          </p:cNvPr>
          <p:cNvSpPr/>
          <p:nvPr/>
        </p:nvSpPr>
        <p:spPr>
          <a:xfrm>
            <a:off x="10168521" y="3117625"/>
            <a:ext cx="1715052" cy="1727200"/>
          </a:xfrm>
          <a:prstGeom prst="ellipse">
            <a:avLst/>
          </a:prstGeom>
          <a:noFill/>
          <a:ln w="19050">
            <a:solidFill>
              <a:srgbClr val="4BC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6" name="Graphic 25" descr="Map with pin">
            <a:extLst>
              <a:ext uri="{FF2B5EF4-FFF2-40B4-BE49-F238E27FC236}">
                <a16:creationId xmlns:a16="http://schemas.microsoft.com/office/drawing/2014/main" id="{9713EF90-F311-4481-9C19-64C68E6709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8870" y="3339134"/>
            <a:ext cx="1182581" cy="1182581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A1E43D50-1078-44A9-B910-8AC080138B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5668" y="1167415"/>
            <a:ext cx="1112194" cy="111219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00606C5-591B-49E2-9490-90C2E386ECFA}"/>
              </a:ext>
            </a:extLst>
          </p:cNvPr>
          <p:cNvSpPr/>
          <p:nvPr/>
        </p:nvSpPr>
        <p:spPr>
          <a:xfrm>
            <a:off x="7412020" y="808412"/>
            <a:ext cx="1715052" cy="1727200"/>
          </a:xfrm>
          <a:prstGeom prst="ellipse">
            <a:avLst/>
          </a:prstGeom>
          <a:noFill/>
          <a:ln w="19050">
            <a:solidFill>
              <a:srgbClr val="55C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55B134-A36E-4759-A91A-B346F94EF163}"/>
              </a:ext>
            </a:extLst>
          </p:cNvPr>
          <p:cNvSpPr txBox="1"/>
          <p:nvPr/>
        </p:nvSpPr>
        <p:spPr>
          <a:xfrm rot="10800000">
            <a:off x="2617070" y="2016020"/>
            <a:ext cx="738664" cy="13008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r"/>
            <a:r>
              <a:rPr lang="it-CH" sz="900" dirty="0">
                <a:solidFill>
                  <a:srgbClr val="50C8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101010011</a:t>
            </a:r>
          </a:p>
          <a:p>
            <a:pPr algn="r"/>
            <a:r>
              <a:rPr lang="it-CH" sz="900" dirty="0">
                <a:solidFill>
                  <a:srgbClr val="50C8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1001011100101</a:t>
            </a:r>
          </a:p>
          <a:p>
            <a:pPr algn="r"/>
            <a:r>
              <a:rPr lang="it-CH" sz="900" dirty="0">
                <a:solidFill>
                  <a:srgbClr val="50C8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1011100101</a:t>
            </a:r>
          </a:p>
          <a:p>
            <a:pPr algn="r"/>
            <a:r>
              <a:rPr lang="it-CH" sz="900" dirty="0">
                <a:solidFill>
                  <a:srgbClr val="50C8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100010011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AB9743-513B-4084-89CD-B72F3805F7D4}"/>
              </a:ext>
            </a:extLst>
          </p:cNvPr>
          <p:cNvGrpSpPr/>
          <p:nvPr/>
        </p:nvGrpSpPr>
        <p:grpSpPr>
          <a:xfrm>
            <a:off x="1978315" y="1274480"/>
            <a:ext cx="1337291" cy="1302753"/>
            <a:chOff x="1796705" y="892845"/>
            <a:chExt cx="1337291" cy="1302753"/>
          </a:xfrm>
        </p:grpSpPr>
        <p:pic>
          <p:nvPicPr>
            <p:cNvPr id="31" name="Graphic 30" descr="Cloud">
              <a:extLst>
                <a:ext uri="{FF2B5EF4-FFF2-40B4-BE49-F238E27FC236}">
                  <a16:creationId xmlns:a16="http://schemas.microsoft.com/office/drawing/2014/main" id="{70B7C526-E404-4BEF-BDD9-5478B901F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91437" y="892845"/>
              <a:ext cx="862724" cy="862724"/>
            </a:xfrm>
            <a:prstGeom prst="rect">
              <a:avLst/>
            </a:prstGeom>
          </p:spPr>
        </p:pic>
        <p:pic>
          <p:nvPicPr>
            <p:cNvPr id="32" name="Graphic 31" descr="Cloud">
              <a:extLst>
                <a:ext uri="{FF2B5EF4-FFF2-40B4-BE49-F238E27FC236}">
                  <a16:creationId xmlns:a16="http://schemas.microsoft.com/office/drawing/2014/main" id="{5AE5CBEC-62C4-4F3E-A4FE-0377EF36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22799" y="1102292"/>
              <a:ext cx="711197" cy="711197"/>
            </a:xfrm>
            <a:prstGeom prst="rect">
              <a:avLst/>
            </a:prstGeom>
          </p:spPr>
        </p:pic>
        <p:pic>
          <p:nvPicPr>
            <p:cNvPr id="33" name="Graphic 32" descr="Lightbulb and pencil">
              <a:extLst>
                <a:ext uri="{FF2B5EF4-FFF2-40B4-BE49-F238E27FC236}">
                  <a16:creationId xmlns:a16="http://schemas.microsoft.com/office/drawing/2014/main" id="{3A666947-8109-41A8-969B-2EE869A49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796705" y="1505889"/>
              <a:ext cx="689709" cy="68970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00820F-C3CC-4AE2-BB86-644408E72D79}"/>
              </a:ext>
            </a:extLst>
          </p:cNvPr>
          <p:cNvGrpSpPr/>
          <p:nvPr/>
        </p:nvGrpSpPr>
        <p:grpSpPr>
          <a:xfrm>
            <a:off x="6210540" y="598965"/>
            <a:ext cx="430261" cy="1708768"/>
            <a:chOff x="7830661" y="429733"/>
            <a:chExt cx="430261" cy="1708768"/>
          </a:xfrm>
          <a:solidFill>
            <a:schemeClr val="bg1"/>
          </a:solidFill>
        </p:grpSpPr>
        <p:pic>
          <p:nvPicPr>
            <p:cNvPr id="35" name="Graphic 34" descr="Stopwatch">
              <a:extLst>
                <a:ext uri="{FF2B5EF4-FFF2-40B4-BE49-F238E27FC236}">
                  <a16:creationId xmlns:a16="http://schemas.microsoft.com/office/drawing/2014/main" id="{2852739A-FB93-465D-81DA-81B2CDD8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30661" y="429733"/>
              <a:ext cx="430261" cy="430261"/>
            </a:xfrm>
            <a:prstGeom prst="rect">
              <a:avLst/>
            </a:prstGeom>
          </p:spPr>
        </p:pic>
        <p:pic>
          <p:nvPicPr>
            <p:cNvPr id="36" name="Graphic 35" descr="Dollar">
              <a:extLst>
                <a:ext uri="{FF2B5EF4-FFF2-40B4-BE49-F238E27FC236}">
                  <a16:creationId xmlns:a16="http://schemas.microsoft.com/office/drawing/2014/main" id="{9BA3277A-9555-485B-984A-F110F58DA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886442" y="1777040"/>
              <a:ext cx="361461" cy="36146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5E9D8F-A95D-4D5C-BC9E-9523053485A5}"/>
              </a:ext>
            </a:extLst>
          </p:cNvPr>
          <p:cNvGrpSpPr/>
          <p:nvPr/>
        </p:nvGrpSpPr>
        <p:grpSpPr>
          <a:xfrm>
            <a:off x="7715828" y="1167713"/>
            <a:ext cx="1097655" cy="1093706"/>
            <a:chOff x="7544378" y="796238"/>
            <a:chExt cx="1097655" cy="1093706"/>
          </a:xfrm>
        </p:grpSpPr>
        <p:pic>
          <p:nvPicPr>
            <p:cNvPr id="39" name="Graphic 38" descr="Wrench">
              <a:extLst>
                <a:ext uri="{FF2B5EF4-FFF2-40B4-BE49-F238E27FC236}">
                  <a16:creationId xmlns:a16="http://schemas.microsoft.com/office/drawing/2014/main" id="{8EC718AB-89D0-43D0-89C1-5C47CD81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991418" y="796238"/>
              <a:ext cx="650615" cy="650615"/>
            </a:xfrm>
            <a:prstGeom prst="rect">
              <a:avLst/>
            </a:prstGeom>
          </p:spPr>
        </p:pic>
        <p:pic>
          <p:nvPicPr>
            <p:cNvPr id="40" name="Graphic 39" descr="Wrench">
              <a:extLst>
                <a:ext uri="{FF2B5EF4-FFF2-40B4-BE49-F238E27FC236}">
                  <a16:creationId xmlns:a16="http://schemas.microsoft.com/office/drawing/2014/main" id="{99AF60B5-AB0C-4557-88B2-59AAD97C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544378" y="1239329"/>
              <a:ext cx="650615" cy="650615"/>
            </a:xfrm>
            <a:prstGeom prst="rect">
              <a:avLst/>
            </a:prstGeom>
          </p:spPr>
        </p:pic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244DD33B-60DF-4FB7-916B-A448CC919991}"/>
              </a:ext>
            </a:extLst>
          </p:cNvPr>
          <p:cNvSpPr/>
          <p:nvPr/>
        </p:nvSpPr>
        <p:spPr>
          <a:xfrm>
            <a:off x="1019558" y="3117625"/>
            <a:ext cx="1715052" cy="1727200"/>
          </a:xfrm>
          <a:prstGeom prst="ellipse">
            <a:avLst/>
          </a:prstGeom>
          <a:noFill/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CBC1BE-B4CF-4A20-A7F1-9884B8E80DD0}"/>
              </a:ext>
            </a:extLst>
          </p:cNvPr>
          <p:cNvSpPr/>
          <p:nvPr/>
        </p:nvSpPr>
        <p:spPr>
          <a:xfrm>
            <a:off x="9274021" y="1266254"/>
            <a:ext cx="1715052" cy="1727200"/>
          </a:xfrm>
          <a:prstGeom prst="ellipse">
            <a:avLst/>
          </a:prstGeom>
          <a:noFill/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43" name="Graphic 42" descr="Monthly calendar">
            <a:extLst>
              <a:ext uri="{FF2B5EF4-FFF2-40B4-BE49-F238E27FC236}">
                <a16:creationId xmlns:a16="http://schemas.microsoft.com/office/drawing/2014/main" id="{8C579A83-86C9-4C12-A796-84B52A9C83A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490434" y="3429679"/>
            <a:ext cx="1092036" cy="1092036"/>
          </a:xfrm>
          <a:prstGeom prst="rect">
            <a:avLst/>
          </a:prstGeom>
        </p:spPr>
      </p:pic>
      <p:pic>
        <p:nvPicPr>
          <p:cNvPr id="44" name="Graphic 43" descr="Bus">
            <a:extLst>
              <a:ext uri="{FF2B5EF4-FFF2-40B4-BE49-F238E27FC236}">
                <a16:creationId xmlns:a16="http://schemas.microsoft.com/office/drawing/2014/main" id="{AD0ED756-5696-4D26-8108-AB146904282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483722" y="4878091"/>
            <a:ext cx="611632" cy="611632"/>
          </a:xfrm>
          <a:prstGeom prst="rect">
            <a:avLst/>
          </a:prstGeom>
        </p:spPr>
      </p:pic>
      <p:pic>
        <p:nvPicPr>
          <p:cNvPr id="45" name="Graphic 44" descr="Home">
            <a:extLst>
              <a:ext uri="{FF2B5EF4-FFF2-40B4-BE49-F238E27FC236}">
                <a16:creationId xmlns:a16="http://schemas.microsoft.com/office/drawing/2014/main" id="{8D2FBB94-AB47-4467-8856-AD8D55EB4A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50221" y="4907588"/>
            <a:ext cx="493542" cy="493542"/>
          </a:xfrm>
          <a:prstGeom prst="rect">
            <a:avLst/>
          </a:prstGeom>
        </p:spPr>
      </p:pic>
      <p:pic>
        <p:nvPicPr>
          <p:cNvPr id="46" name="Graphic 45" descr="Fork and knife">
            <a:extLst>
              <a:ext uri="{FF2B5EF4-FFF2-40B4-BE49-F238E27FC236}">
                <a16:creationId xmlns:a16="http://schemas.microsoft.com/office/drawing/2014/main" id="{468AA9B0-FAB9-49B3-8AEE-2981DD44BDC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808860" y="4962522"/>
            <a:ext cx="398828" cy="398828"/>
          </a:xfrm>
          <a:prstGeom prst="rect">
            <a:avLst/>
          </a:prstGeom>
        </p:spPr>
      </p:pic>
      <p:pic>
        <p:nvPicPr>
          <p:cNvPr id="47" name="Graphic 46" descr="Mountain scene">
            <a:extLst>
              <a:ext uri="{FF2B5EF4-FFF2-40B4-BE49-F238E27FC236}">
                <a16:creationId xmlns:a16="http://schemas.microsoft.com/office/drawing/2014/main" id="{A931C7C0-354A-447C-83C4-7754549DD8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050530" y="4755925"/>
            <a:ext cx="682433" cy="682433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AA117E-5D77-4CF6-8C67-8BAB1ED91698}"/>
              </a:ext>
            </a:extLst>
          </p:cNvPr>
          <p:cNvSpPr/>
          <p:nvPr/>
        </p:nvSpPr>
        <p:spPr>
          <a:xfrm>
            <a:off x="2896526" y="4925719"/>
            <a:ext cx="278489" cy="432189"/>
          </a:xfrm>
          <a:custGeom>
            <a:avLst/>
            <a:gdLst>
              <a:gd name="connsiteX0" fmla="*/ 234539 w 468947"/>
              <a:gd name="connsiteY0" fmla="*/ 328386 h 714601"/>
              <a:gd name="connsiteX1" fmla="*/ 138543 w 468947"/>
              <a:gd name="connsiteY1" fmla="*/ 227925 h 714601"/>
              <a:gd name="connsiteX2" fmla="*/ 236772 w 468947"/>
              <a:gd name="connsiteY2" fmla="*/ 129696 h 714601"/>
              <a:gd name="connsiteX3" fmla="*/ 335000 w 468947"/>
              <a:gd name="connsiteY3" fmla="*/ 227925 h 714601"/>
              <a:gd name="connsiteX4" fmla="*/ 305978 w 468947"/>
              <a:gd name="connsiteY4" fmla="*/ 297131 h 714601"/>
              <a:gd name="connsiteX5" fmla="*/ 234539 w 468947"/>
              <a:gd name="connsiteY5" fmla="*/ 328386 h 714601"/>
              <a:gd name="connsiteX6" fmla="*/ 138543 w 468947"/>
              <a:gd name="connsiteY6" fmla="*/ 18073 h 714601"/>
              <a:gd name="connsiteX7" fmla="*/ 26920 w 468947"/>
              <a:gd name="connsiteY7" fmla="*/ 118534 h 714601"/>
              <a:gd name="connsiteX8" fmla="*/ 15758 w 468947"/>
              <a:gd name="connsiteY8" fmla="*/ 310526 h 714601"/>
              <a:gd name="connsiteX9" fmla="*/ 122916 w 468947"/>
              <a:gd name="connsiteY9" fmla="*/ 542702 h 714601"/>
              <a:gd name="connsiteX10" fmla="*/ 194355 w 468947"/>
              <a:gd name="connsiteY10" fmla="*/ 690045 h 714601"/>
              <a:gd name="connsiteX11" fmla="*/ 234539 w 468947"/>
              <a:gd name="connsiteY11" fmla="*/ 714602 h 714601"/>
              <a:gd name="connsiteX12" fmla="*/ 274724 w 468947"/>
              <a:gd name="connsiteY12" fmla="*/ 690045 h 714601"/>
              <a:gd name="connsiteX13" fmla="*/ 346162 w 468947"/>
              <a:gd name="connsiteY13" fmla="*/ 542702 h 714601"/>
              <a:gd name="connsiteX14" fmla="*/ 453321 w 468947"/>
              <a:gd name="connsiteY14" fmla="*/ 312758 h 714601"/>
              <a:gd name="connsiteX15" fmla="*/ 468948 w 468947"/>
              <a:gd name="connsiteY15" fmla="*/ 227925 h 714601"/>
              <a:gd name="connsiteX16" fmla="*/ 138543 w 468947"/>
              <a:gd name="connsiteY16" fmla="*/ 18073 h 71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947" h="714601">
                <a:moveTo>
                  <a:pt x="234539" y="328386"/>
                </a:moveTo>
                <a:cubicBezTo>
                  <a:pt x="180960" y="328386"/>
                  <a:pt x="136311" y="283736"/>
                  <a:pt x="138543" y="227925"/>
                </a:cubicBezTo>
                <a:cubicBezTo>
                  <a:pt x="138543" y="174346"/>
                  <a:pt x="183192" y="129696"/>
                  <a:pt x="236772" y="129696"/>
                </a:cubicBezTo>
                <a:cubicBezTo>
                  <a:pt x="290351" y="129696"/>
                  <a:pt x="335000" y="174346"/>
                  <a:pt x="335000" y="227925"/>
                </a:cubicBezTo>
                <a:cubicBezTo>
                  <a:pt x="335000" y="254714"/>
                  <a:pt x="323838" y="279271"/>
                  <a:pt x="305978" y="297131"/>
                </a:cubicBezTo>
                <a:cubicBezTo>
                  <a:pt x="285886" y="317223"/>
                  <a:pt x="261329" y="328386"/>
                  <a:pt x="234539" y="328386"/>
                </a:cubicBezTo>
                <a:close/>
                <a:moveTo>
                  <a:pt x="138543" y="18073"/>
                </a:moveTo>
                <a:cubicBezTo>
                  <a:pt x="89429" y="35933"/>
                  <a:pt x="51477" y="73885"/>
                  <a:pt x="26920" y="118534"/>
                </a:cubicBezTo>
                <a:cubicBezTo>
                  <a:pt x="-4335" y="178811"/>
                  <a:pt x="-8799" y="248017"/>
                  <a:pt x="15758" y="310526"/>
                </a:cubicBezTo>
                <a:lnTo>
                  <a:pt x="122916" y="542702"/>
                </a:lnTo>
                <a:lnTo>
                  <a:pt x="194355" y="690045"/>
                </a:lnTo>
                <a:cubicBezTo>
                  <a:pt x="201052" y="705672"/>
                  <a:pt x="216679" y="714602"/>
                  <a:pt x="234539" y="714602"/>
                </a:cubicBezTo>
                <a:cubicBezTo>
                  <a:pt x="252399" y="714602"/>
                  <a:pt x="268026" y="705672"/>
                  <a:pt x="274724" y="690045"/>
                </a:cubicBezTo>
                <a:lnTo>
                  <a:pt x="346162" y="542702"/>
                </a:lnTo>
                <a:lnTo>
                  <a:pt x="453321" y="312758"/>
                </a:lnTo>
                <a:cubicBezTo>
                  <a:pt x="464483" y="285969"/>
                  <a:pt x="468948" y="256947"/>
                  <a:pt x="468948" y="227925"/>
                </a:cubicBezTo>
                <a:cubicBezTo>
                  <a:pt x="468948" y="71652"/>
                  <a:pt x="308210" y="-46668"/>
                  <a:pt x="138543" y="18073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70AD47"/>
            </a:solidFill>
            <a:prstDash val="solid"/>
            <a:miter/>
          </a:ln>
        </p:spPr>
        <p:txBody>
          <a:bodyPr rtlCol="0" anchor="ctr"/>
          <a:lstStyle/>
          <a:p>
            <a:endParaRPr lang="it-CH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489525-BF54-4DF3-87F9-9A02AF72AEA6}"/>
              </a:ext>
            </a:extLst>
          </p:cNvPr>
          <p:cNvCxnSpPr>
            <a:cxnSpLocks/>
          </p:cNvCxnSpPr>
          <p:nvPr/>
        </p:nvCxnSpPr>
        <p:spPr>
          <a:xfrm>
            <a:off x="3035771" y="5579799"/>
            <a:ext cx="7001039" cy="0"/>
          </a:xfrm>
          <a:prstGeom prst="line">
            <a:avLst/>
          </a:prstGeom>
          <a:noFill/>
          <a:ln w="19050">
            <a:solidFill>
              <a:srgbClr val="70AD47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0" name="Graphic 49" descr="Bus">
            <a:extLst>
              <a:ext uri="{FF2B5EF4-FFF2-40B4-BE49-F238E27FC236}">
                <a16:creationId xmlns:a16="http://schemas.microsoft.com/office/drawing/2014/main" id="{F6E887BE-EB2E-4AF0-8F32-79E5377437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79448" y="4878091"/>
            <a:ext cx="611632" cy="61163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87E6CF9C-CF44-4963-B607-C70C558F2D00}"/>
              </a:ext>
            </a:extLst>
          </p:cNvPr>
          <p:cNvSpPr/>
          <p:nvPr/>
        </p:nvSpPr>
        <p:spPr>
          <a:xfrm>
            <a:off x="2929527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FFA8A1-F728-4A9D-8FE9-55842596D927}"/>
              </a:ext>
            </a:extLst>
          </p:cNvPr>
          <p:cNvSpPr/>
          <p:nvPr/>
        </p:nvSpPr>
        <p:spPr>
          <a:xfrm>
            <a:off x="3367129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829DB7-8F6D-4037-B89E-B06548DC582D}"/>
              </a:ext>
            </a:extLst>
          </p:cNvPr>
          <p:cNvSpPr/>
          <p:nvPr/>
        </p:nvSpPr>
        <p:spPr>
          <a:xfrm>
            <a:off x="3869695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55C889-A209-4AD8-B723-16B94261DA5F}"/>
              </a:ext>
            </a:extLst>
          </p:cNvPr>
          <p:cNvSpPr/>
          <p:nvPr/>
        </p:nvSpPr>
        <p:spPr>
          <a:xfrm>
            <a:off x="4811971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B22F26-CFDB-4E0D-8B4A-49816FBFC1D7}"/>
              </a:ext>
            </a:extLst>
          </p:cNvPr>
          <p:cNvSpPr/>
          <p:nvPr/>
        </p:nvSpPr>
        <p:spPr>
          <a:xfrm>
            <a:off x="6626831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9311F0-0F30-47F9-9610-B5231F562292}"/>
              </a:ext>
            </a:extLst>
          </p:cNvPr>
          <p:cNvSpPr/>
          <p:nvPr/>
        </p:nvSpPr>
        <p:spPr>
          <a:xfrm>
            <a:off x="7831556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8FB163-8D2A-47A9-9D0B-D834B85A3BE8}"/>
              </a:ext>
            </a:extLst>
          </p:cNvPr>
          <p:cNvSpPr/>
          <p:nvPr/>
        </p:nvSpPr>
        <p:spPr>
          <a:xfrm>
            <a:off x="9574954" y="5469403"/>
            <a:ext cx="215008" cy="2387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F09A1F-4495-4279-87B6-F1C4EE3E482D}"/>
              </a:ext>
            </a:extLst>
          </p:cNvPr>
          <p:cNvSpPr/>
          <p:nvPr/>
        </p:nvSpPr>
        <p:spPr>
          <a:xfrm>
            <a:off x="9543213" y="4897366"/>
            <a:ext cx="278489" cy="432189"/>
          </a:xfrm>
          <a:custGeom>
            <a:avLst/>
            <a:gdLst>
              <a:gd name="connsiteX0" fmla="*/ 234539 w 468947"/>
              <a:gd name="connsiteY0" fmla="*/ 328386 h 714601"/>
              <a:gd name="connsiteX1" fmla="*/ 138543 w 468947"/>
              <a:gd name="connsiteY1" fmla="*/ 227925 h 714601"/>
              <a:gd name="connsiteX2" fmla="*/ 236772 w 468947"/>
              <a:gd name="connsiteY2" fmla="*/ 129696 h 714601"/>
              <a:gd name="connsiteX3" fmla="*/ 335000 w 468947"/>
              <a:gd name="connsiteY3" fmla="*/ 227925 h 714601"/>
              <a:gd name="connsiteX4" fmla="*/ 305978 w 468947"/>
              <a:gd name="connsiteY4" fmla="*/ 297131 h 714601"/>
              <a:gd name="connsiteX5" fmla="*/ 234539 w 468947"/>
              <a:gd name="connsiteY5" fmla="*/ 328386 h 714601"/>
              <a:gd name="connsiteX6" fmla="*/ 138543 w 468947"/>
              <a:gd name="connsiteY6" fmla="*/ 18073 h 714601"/>
              <a:gd name="connsiteX7" fmla="*/ 26920 w 468947"/>
              <a:gd name="connsiteY7" fmla="*/ 118534 h 714601"/>
              <a:gd name="connsiteX8" fmla="*/ 15758 w 468947"/>
              <a:gd name="connsiteY8" fmla="*/ 310526 h 714601"/>
              <a:gd name="connsiteX9" fmla="*/ 122916 w 468947"/>
              <a:gd name="connsiteY9" fmla="*/ 542702 h 714601"/>
              <a:gd name="connsiteX10" fmla="*/ 194355 w 468947"/>
              <a:gd name="connsiteY10" fmla="*/ 690045 h 714601"/>
              <a:gd name="connsiteX11" fmla="*/ 234539 w 468947"/>
              <a:gd name="connsiteY11" fmla="*/ 714602 h 714601"/>
              <a:gd name="connsiteX12" fmla="*/ 274724 w 468947"/>
              <a:gd name="connsiteY12" fmla="*/ 690045 h 714601"/>
              <a:gd name="connsiteX13" fmla="*/ 346162 w 468947"/>
              <a:gd name="connsiteY13" fmla="*/ 542702 h 714601"/>
              <a:gd name="connsiteX14" fmla="*/ 453321 w 468947"/>
              <a:gd name="connsiteY14" fmla="*/ 312758 h 714601"/>
              <a:gd name="connsiteX15" fmla="*/ 468948 w 468947"/>
              <a:gd name="connsiteY15" fmla="*/ 227925 h 714601"/>
              <a:gd name="connsiteX16" fmla="*/ 138543 w 468947"/>
              <a:gd name="connsiteY16" fmla="*/ 18073 h 71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947" h="714601">
                <a:moveTo>
                  <a:pt x="234539" y="328386"/>
                </a:moveTo>
                <a:cubicBezTo>
                  <a:pt x="180960" y="328386"/>
                  <a:pt x="136311" y="283736"/>
                  <a:pt x="138543" y="227925"/>
                </a:cubicBezTo>
                <a:cubicBezTo>
                  <a:pt x="138543" y="174346"/>
                  <a:pt x="183192" y="129696"/>
                  <a:pt x="236772" y="129696"/>
                </a:cubicBezTo>
                <a:cubicBezTo>
                  <a:pt x="290351" y="129696"/>
                  <a:pt x="335000" y="174346"/>
                  <a:pt x="335000" y="227925"/>
                </a:cubicBezTo>
                <a:cubicBezTo>
                  <a:pt x="335000" y="254714"/>
                  <a:pt x="323838" y="279271"/>
                  <a:pt x="305978" y="297131"/>
                </a:cubicBezTo>
                <a:cubicBezTo>
                  <a:pt x="285886" y="317223"/>
                  <a:pt x="261329" y="328386"/>
                  <a:pt x="234539" y="328386"/>
                </a:cubicBezTo>
                <a:close/>
                <a:moveTo>
                  <a:pt x="138543" y="18073"/>
                </a:moveTo>
                <a:cubicBezTo>
                  <a:pt x="89429" y="35933"/>
                  <a:pt x="51477" y="73885"/>
                  <a:pt x="26920" y="118534"/>
                </a:cubicBezTo>
                <a:cubicBezTo>
                  <a:pt x="-4335" y="178811"/>
                  <a:pt x="-8799" y="248017"/>
                  <a:pt x="15758" y="310526"/>
                </a:cubicBezTo>
                <a:lnTo>
                  <a:pt x="122916" y="542702"/>
                </a:lnTo>
                <a:lnTo>
                  <a:pt x="194355" y="690045"/>
                </a:lnTo>
                <a:cubicBezTo>
                  <a:pt x="201052" y="705672"/>
                  <a:pt x="216679" y="714602"/>
                  <a:pt x="234539" y="714602"/>
                </a:cubicBezTo>
                <a:cubicBezTo>
                  <a:pt x="252399" y="714602"/>
                  <a:pt x="268026" y="705672"/>
                  <a:pt x="274724" y="690045"/>
                </a:cubicBezTo>
                <a:lnTo>
                  <a:pt x="346162" y="542702"/>
                </a:lnTo>
                <a:lnTo>
                  <a:pt x="453321" y="312758"/>
                </a:lnTo>
                <a:cubicBezTo>
                  <a:pt x="464483" y="285969"/>
                  <a:pt x="468948" y="256947"/>
                  <a:pt x="468948" y="227925"/>
                </a:cubicBezTo>
                <a:cubicBezTo>
                  <a:pt x="468948" y="71652"/>
                  <a:pt x="308210" y="-46668"/>
                  <a:pt x="138543" y="18073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70AD47"/>
            </a:solidFill>
            <a:prstDash val="solid"/>
            <a:miter/>
          </a:ln>
        </p:spPr>
        <p:txBody>
          <a:bodyPr rtlCol="0" anchor="ctr"/>
          <a:lstStyle/>
          <a:p>
            <a:endParaRPr lang="it-C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DA898-F9E6-4469-A13D-89E530C67576}"/>
              </a:ext>
            </a:extLst>
          </p:cNvPr>
          <p:cNvSpPr/>
          <p:nvPr/>
        </p:nvSpPr>
        <p:spPr>
          <a:xfrm>
            <a:off x="2413902" y="4177657"/>
            <a:ext cx="7932952" cy="2392652"/>
          </a:xfrm>
          <a:prstGeom prst="ellipse">
            <a:avLst/>
          </a:prstGeom>
          <a:noFill/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59200A30-16CD-4AF5-A9E0-FEDF8828D58D}"/>
              </a:ext>
            </a:extLst>
          </p:cNvPr>
          <p:cNvSpPr/>
          <p:nvPr/>
        </p:nvSpPr>
        <p:spPr>
          <a:xfrm>
            <a:off x="5494658" y="513714"/>
            <a:ext cx="1870782" cy="1889759"/>
          </a:xfrm>
          <a:prstGeom prst="arc">
            <a:avLst>
              <a:gd name="adj1" fmla="val 962617"/>
              <a:gd name="adj2" fmla="val 14253655"/>
            </a:avLst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1BEA50E-1408-4862-AAC6-D925FB000BEA}"/>
              </a:ext>
            </a:extLst>
          </p:cNvPr>
          <p:cNvSpPr/>
          <p:nvPr/>
        </p:nvSpPr>
        <p:spPr>
          <a:xfrm>
            <a:off x="3666546" y="740025"/>
            <a:ext cx="1870782" cy="1889759"/>
          </a:xfrm>
          <a:prstGeom prst="arc">
            <a:avLst>
              <a:gd name="adj1" fmla="val 5606112"/>
              <a:gd name="adj2" fmla="val 19484913"/>
            </a:avLst>
          </a:prstGeom>
          <a:ln>
            <a:solidFill>
              <a:srgbClr val="55C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AE6E6674-8A83-4421-9507-B79B828F6A19}"/>
              </a:ext>
            </a:extLst>
          </p:cNvPr>
          <p:cNvSpPr/>
          <p:nvPr/>
        </p:nvSpPr>
        <p:spPr>
          <a:xfrm>
            <a:off x="1786461" y="1181737"/>
            <a:ext cx="1870782" cy="1889759"/>
          </a:xfrm>
          <a:prstGeom prst="arc">
            <a:avLst>
              <a:gd name="adj1" fmla="val 2545016"/>
              <a:gd name="adj2" fmla="val 16660305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FB0BE69-DD4F-46FE-8C42-86E6F8C09A5B}"/>
              </a:ext>
            </a:extLst>
          </p:cNvPr>
          <p:cNvSpPr/>
          <p:nvPr/>
        </p:nvSpPr>
        <p:spPr>
          <a:xfrm>
            <a:off x="940017" y="3036345"/>
            <a:ext cx="1870782" cy="1889759"/>
          </a:xfrm>
          <a:prstGeom prst="arc">
            <a:avLst>
              <a:gd name="adj1" fmla="val 5651403"/>
              <a:gd name="adj2" fmla="val 595590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D6FF0F51-47D0-49E6-BF9C-6A23DBDBC84B}"/>
              </a:ext>
            </a:extLst>
          </p:cNvPr>
          <p:cNvSpPr/>
          <p:nvPr/>
        </p:nvSpPr>
        <p:spPr>
          <a:xfrm>
            <a:off x="7336534" y="729865"/>
            <a:ext cx="1870782" cy="1889759"/>
          </a:xfrm>
          <a:prstGeom prst="arc">
            <a:avLst>
              <a:gd name="adj1" fmla="val 12784963"/>
              <a:gd name="adj2" fmla="val 6153491"/>
            </a:avLst>
          </a:prstGeom>
          <a:ln>
            <a:solidFill>
              <a:srgbClr val="55C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4854A3FC-267F-467B-91B4-A7D7AF8046F8}"/>
              </a:ext>
            </a:extLst>
          </p:cNvPr>
          <p:cNvSpPr/>
          <p:nvPr/>
        </p:nvSpPr>
        <p:spPr>
          <a:xfrm>
            <a:off x="9197647" y="1181737"/>
            <a:ext cx="1870782" cy="1889759"/>
          </a:xfrm>
          <a:prstGeom prst="arc">
            <a:avLst>
              <a:gd name="adj1" fmla="val 6959370"/>
              <a:gd name="adj2" fmla="val 20881550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E596FEF-6230-4A94-970F-008B6289E17A}"/>
              </a:ext>
            </a:extLst>
          </p:cNvPr>
          <p:cNvSpPr/>
          <p:nvPr/>
        </p:nvSpPr>
        <p:spPr>
          <a:xfrm>
            <a:off x="10090927" y="3036345"/>
            <a:ext cx="1870782" cy="1889759"/>
          </a:xfrm>
          <a:prstGeom prst="arc">
            <a:avLst>
              <a:gd name="adj1" fmla="val 8240355"/>
              <a:gd name="adj2" fmla="val 595590"/>
            </a:avLst>
          </a:prstGeom>
          <a:ln>
            <a:solidFill>
              <a:srgbClr val="4BC1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688800A-1DA1-445C-A34E-DA0F189C60AE}"/>
              </a:ext>
            </a:extLst>
          </p:cNvPr>
          <p:cNvSpPr/>
          <p:nvPr/>
        </p:nvSpPr>
        <p:spPr>
          <a:xfrm>
            <a:off x="2298146" y="4097557"/>
            <a:ext cx="8160467" cy="2555336"/>
          </a:xfrm>
          <a:prstGeom prst="arc">
            <a:avLst>
              <a:gd name="adj1" fmla="val 10011327"/>
              <a:gd name="adj2" fmla="val 1083242"/>
            </a:avLst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B12A2-F73F-444C-96C8-4CE27C59F1D9}"/>
              </a:ext>
            </a:extLst>
          </p:cNvPr>
          <p:cNvGrpSpPr/>
          <p:nvPr/>
        </p:nvGrpSpPr>
        <p:grpSpPr>
          <a:xfrm>
            <a:off x="9820530" y="1722949"/>
            <a:ext cx="642095" cy="828510"/>
            <a:chOff x="9820530" y="1722949"/>
            <a:chExt cx="642095" cy="82851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69F47C-0F06-4267-8FA2-80717B59F62E}"/>
                </a:ext>
              </a:extLst>
            </p:cNvPr>
            <p:cNvSpPr/>
            <p:nvPr/>
          </p:nvSpPr>
          <p:spPr>
            <a:xfrm>
              <a:off x="9820530" y="1722949"/>
              <a:ext cx="642095" cy="828510"/>
            </a:xfrm>
            <a:custGeom>
              <a:avLst/>
              <a:gdLst>
                <a:gd name="connsiteX0" fmla="*/ 62138 w 642095"/>
                <a:gd name="connsiteY0" fmla="*/ 62138 h 828510"/>
                <a:gd name="connsiteX1" fmla="*/ 579957 w 642095"/>
                <a:gd name="connsiteY1" fmla="*/ 62138 h 828510"/>
                <a:gd name="connsiteX2" fmla="*/ 579957 w 642095"/>
                <a:gd name="connsiteY2" fmla="*/ 766372 h 828510"/>
                <a:gd name="connsiteX3" fmla="*/ 62138 w 642095"/>
                <a:gd name="connsiteY3" fmla="*/ 766372 h 828510"/>
                <a:gd name="connsiteX4" fmla="*/ 62138 w 642095"/>
                <a:gd name="connsiteY4" fmla="*/ 62138 h 828510"/>
                <a:gd name="connsiteX5" fmla="*/ 0 w 642095"/>
                <a:gd name="connsiteY5" fmla="*/ 828510 h 828510"/>
                <a:gd name="connsiteX6" fmla="*/ 642095 w 642095"/>
                <a:gd name="connsiteY6" fmla="*/ 828510 h 828510"/>
                <a:gd name="connsiteX7" fmla="*/ 642095 w 642095"/>
                <a:gd name="connsiteY7" fmla="*/ 0 h 828510"/>
                <a:gd name="connsiteX8" fmla="*/ 0 w 642095"/>
                <a:gd name="connsiteY8" fmla="*/ 0 h 828510"/>
                <a:gd name="connsiteX9" fmla="*/ 0 w 642095"/>
                <a:gd name="connsiteY9" fmla="*/ 828510 h 82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095" h="828510">
                  <a:moveTo>
                    <a:pt x="62138" y="62138"/>
                  </a:moveTo>
                  <a:lnTo>
                    <a:pt x="579957" y="62138"/>
                  </a:lnTo>
                  <a:lnTo>
                    <a:pt x="579957" y="766372"/>
                  </a:lnTo>
                  <a:lnTo>
                    <a:pt x="62138" y="766372"/>
                  </a:lnTo>
                  <a:lnTo>
                    <a:pt x="62138" y="62138"/>
                  </a:lnTo>
                  <a:close/>
                  <a:moveTo>
                    <a:pt x="0" y="828510"/>
                  </a:moveTo>
                  <a:lnTo>
                    <a:pt x="642095" y="828510"/>
                  </a:lnTo>
                  <a:lnTo>
                    <a:pt x="642095" y="0"/>
                  </a:lnTo>
                  <a:lnTo>
                    <a:pt x="0" y="0"/>
                  </a:lnTo>
                  <a:lnTo>
                    <a:pt x="0" y="828510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F5F8343-1241-46FC-A9A4-3C1C5F819393}"/>
                </a:ext>
              </a:extLst>
            </p:cNvPr>
            <p:cNvSpPr/>
            <p:nvPr/>
          </p:nvSpPr>
          <p:spPr>
            <a:xfrm>
              <a:off x="10162290" y="1878294"/>
              <a:ext cx="176058" cy="41425"/>
            </a:xfrm>
            <a:custGeom>
              <a:avLst/>
              <a:gdLst>
                <a:gd name="connsiteX0" fmla="*/ 0 w 176058"/>
                <a:gd name="connsiteY0" fmla="*/ 0 h 41425"/>
                <a:gd name="connsiteX1" fmla="*/ 176058 w 176058"/>
                <a:gd name="connsiteY1" fmla="*/ 0 h 41425"/>
                <a:gd name="connsiteX2" fmla="*/ 176058 w 176058"/>
                <a:gd name="connsiteY2" fmla="*/ 41426 h 41425"/>
                <a:gd name="connsiteX3" fmla="*/ 0 w 176058"/>
                <a:gd name="connsiteY3" fmla="*/ 41426 h 4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8" h="41425">
                  <a:moveTo>
                    <a:pt x="0" y="0"/>
                  </a:moveTo>
                  <a:lnTo>
                    <a:pt x="176058" y="0"/>
                  </a:lnTo>
                  <a:lnTo>
                    <a:pt x="176058" y="41426"/>
                  </a:lnTo>
                  <a:lnTo>
                    <a:pt x="0" y="4142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367EECE-BA13-4D96-8B79-29D9B585C295}"/>
                </a:ext>
              </a:extLst>
            </p:cNvPr>
            <p:cNvSpPr/>
            <p:nvPr/>
          </p:nvSpPr>
          <p:spPr>
            <a:xfrm>
              <a:off x="10162290" y="2043996"/>
              <a:ext cx="176058" cy="41425"/>
            </a:xfrm>
            <a:custGeom>
              <a:avLst/>
              <a:gdLst>
                <a:gd name="connsiteX0" fmla="*/ 0 w 176058"/>
                <a:gd name="connsiteY0" fmla="*/ 0 h 41425"/>
                <a:gd name="connsiteX1" fmla="*/ 176058 w 176058"/>
                <a:gd name="connsiteY1" fmla="*/ 0 h 41425"/>
                <a:gd name="connsiteX2" fmla="*/ 176058 w 176058"/>
                <a:gd name="connsiteY2" fmla="*/ 41426 h 41425"/>
                <a:gd name="connsiteX3" fmla="*/ 0 w 176058"/>
                <a:gd name="connsiteY3" fmla="*/ 41426 h 4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8" h="41425">
                  <a:moveTo>
                    <a:pt x="0" y="0"/>
                  </a:moveTo>
                  <a:lnTo>
                    <a:pt x="176058" y="0"/>
                  </a:lnTo>
                  <a:lnTo>
                    <a:pt x="176058" y="41426"/>
                  </a:lnTo>
                  <a:lnTo>
                    <a:pt x="0" y="4142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F710DBB-B4DA-4019-93E9-CDD8A009F570}"/>
                </a:ext>
              </a:extLst>
            </p:cNvPr>
            <p:cNvSpPr/>
            <p:nvPr/>
          </p:nvSpPr>
          <p:spPr>
            <a:xfrm>
              <a:off x="10162290" y="2375400"/>
              <a:ext cx="176058" cy="41425"/>
            </a:xfrm>
            <a:custGeom>
              <a:avLst/>
              <a:gdLst>
                <a:gd name="connsiteX0" fmla="*/ 0 w 176058"/>
                <a:gd name="connsiteY0" fmla="*/ 0 h 41425"/>
                <a:gd name="connsiteX1" fmla="*/ 176058 w 176058"/>
                <a:gd name="connsiteY1" fmla="*/ 0 h 41425"/>
                <a:gd name="connsiteX2" fmla="*/ 176058 w 176058"/>
                <a:gd name="connsiteY2" fmla="*/ 41426 h 41425"/>
                <a:gd name="connsiteX3" fmla="*/ 0 w 176058"/>
                <a:gd name="connsiteY3" fmla="*/ 41426 h 4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8" h="41425">
                  <a:moveTo>
                    <a:pt x="0" y="0"/>
                  </a:moveTo>
                  <a:lnTo>
                    <a:pt x="176058" y="0"/>
                  </a:lnTo>
                  <a:lnTo>
                    <a:pt x="176058" y="41426"/>
                  </a:lnTo>
                  <a:lnTo>
                    <a:pt x="0" y="4142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DF3CF5-1B30-498D-8438-623BAF9E699C}"/>
                </a:ext>
              </a:extLst>
            </p:cNvPr>
            <p:cNvSpPr/>
            <p:nvPr/>
          </p:nvSpPr>
          <p:spPr>
            <a:xfrm>
              <a:off x="10162290" y="2209698"/>
              <a:ext cx="176058" cy="41425"/>
            </a:xfrm>
            <a:custGeom>
              <a:avLst/>
              <a:gdLst>
                <a:gd name="connsiteX0" fmla="*/ 0 w 176058"/>
                <a:gd name="connsiteY0" fmla="*/ 0 h 41425"/>
                <a:gd name="connsiteX1" fmla="*/ 176058 w 176058"/>
                <a:gd name="connsiteY1" fmla="*/ 0 h 41425"/>
                <a:gd name="connsiteX2" fmla="*/ 176058 w 176058"/>
                <a:gd name="connsiteY2" fmla="*/ 41426 h 41425"/>
                <a:gd name="connsiteX3" fmla="*/ 0 w 176058"/>
                <a:gd name="connsiteY3" fmla="*/ 41426 h 4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8" h="41425">
                  <a:moveTo>
                    <a:pt x="0" y="0"/>
                  </a:moveTo>
                  <a:lnTo>
                    <a:pt x="176058" y="0"/>
                  </a:lnTo>
                  <a:lnTo>
                    <a:pt x="176058" y="41426"/>
                  </a:lnTo>
                  <a:lnTo>
                    <a:pt x="0" y="4142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A1B7D8-4CE6-497E-AD93-E1AE53099FC1}"/>
                </a:ext>
              </a:extLst>
            </p:cNvPr>
            <p:cNvSpPr/>
            <p:nvPr/>
          </p:nvSpPr>
          <p:spPr>
            <a:xfrm>
              <a:off x="9944806" y="1826512"/>
              <a:ext cx="153274" cy="126347"/>
            </a:xfrm>
            <a:custGeom>
              <a:avLst/>
              <a:gdLst>
                <a:gd name="connsiteX0" fmla="*/ 153274 w 153274"/>
                <a:gd name="connsiteY0" fmla="*/ 28998 h 126347"/>
                <a:gd name="connsiteX1" fmla="*/ 124277 w 153274"/>
                <a:gd name="connsiteY1" fmla="*/ 0 h 126347"/>
                <a:gd name="connsiteX2" fmla="*/ 55924 w 153274"/>
                <a:gd name="connsiteY2" fmla="*/ 68352 h 126347"/>
                <a:gd name="connsiteX3" fmla="*/ 28998 w 153274"/>
                <a:gd name="connsiteY3" fmla="*/ 41426 h 126347"/>
                <a:gd name="connsiteX4" fmla="*/ 0 w 153274"/>
                <a:gd name="connsiteY4" fmla="*/ 70423 h 126347"/>
                <a:gd name="connsiteX5" fmla="*/ 55924 w 153274"/>
                <a:gd name="connsiteY5" fmla="*/ 126348 h 12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274" h="126347">
                  <a:moveTo>
                    <a:pt x="153274" y="28998"/>
                  </a:moveTo>
                  <a:lnTo>
                    <a:pt x="124277" y="0"/>
                  </a:lnTo>
                  <a:lnTo>
                    <a:pt x="55924" y="68352"/>
                  </a:lnTo>
                  <a:lnTo>
                    <a:pt x="28998" y="41426"/>
                  </a:lnTo>
                  <a:lnTo>
                    <a:pt x="0" y="70423"/>
                  </a:lnTo>
                  <a:lnTo>
                    <a:pt x="55924" y="126348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CD6FD71-90B4-4F25-8D8E-E354B8DC8B1D}"/>
                </a:ext>
              </a:extLst>
            </p:cNvPr>
            <p:cNvSpPr/>
            <p:nvPr/>
          </p:nvSpPr>
          <p:spPr>
            <a:xfrm>
              <a:off x="9944806" y="1992214"/>
              <a:ext cx="153274" cy="126347"/>
            </a:xfrm>
            <a:custGeom>
              <a:avLst/>
              <a:gdLst>
                <a:gd name="connsiteX0" fmla="*/ 153274 w 153274"/>
                <a:gd name="connsiteY0" fmla="*/ 28998 h 126347"/>
                <a:gd name="connsiteX1" fmla="*/ 124277 w 153274"/>
                <a:gd name="connsiteY1" fmla="*/ 0 h 126347"/>
                <a:gd name="connsiteX2" fmla="*/ 55924 w 153274"/>
                <a:gd name="connsiteY2" fmla="*/ 68352 h 126347"/>
                <a:gd name="connsiteX3" fmla="*/ 28998 w 153274"/>
                <a:gd name="connsiteY3" fmla="*/ 41426 h 126347"/>
                <a:gd name="connsiteX4" fmla="*/ 0 w 153274"/>
                <a:gd name="connsiteY4" fmla="*/ 70423 h 126347"/>
                <a:gd name="connsiteX5" fmla="*/ 55924 w 153274"/>
                <a:gd name="connsiteY5" fmla="*/ 126348 h 12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274" h="126347">
                  <a:moveTo>
                    <a:pt x="153274" y="28998"/>
                  </a:moveTo>
                  <a:lnTo>
                    <a:pt x="124277" y="0"/>
                  </a:lnTo>
                  <a:lnTo>
                    <a:pt x="55924" y="68352"/>
                  </a:lnTo>
                  <a:lnTo>
                    <a:pt x="28998" y="41426"/>
                  </a:lnTo>
                  <a:lnTo>
                    <a:pt x="0" y="70423"/>
                  </a:lnTo>
                  <a:lnTo>
                    <a:pt x="55924" y="126348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0E88ADE-D246-45B3-899E-282F8AECDA61}"/>
                </a:ext>
              </a:extLst>
            </p:cNvPr>
            <p:cNvSpPr/>
            <p:nvPr/>
          </p:nvSpPr>
          <p:spPr>
            <a:xfrm>
              <a:off x="9944806" y="2157916"/>
              <a:ext cx="153274" cy="126347"/>
            </a:xfrm>
            <a:custGeom>
              <a:avLst/>
              <a:gdLst>
                <a:gd name="connsiteX0" fmla="*/ 153274 w 153274"/>
                <a:gd name="connsiteY0" fmla="*/ 28998 h 126347"/>
                <a:gd name="connsiteX1" fmla="*/ 124277 w 153274"/>
                <a:gd name="connsiteY1" fmla="*/ 0 h 126347"/>
                <a:gd name="connsiteX2" fmla="*/ 55924 w 153274"/>
                <a:gd name="connsiteY2" fmla="*/ 68352 h 126347"/>
                <a:gd name="connsiteX3" fmla="*/ 28998 w 153274"/>
                <a:gd name="connsiteY3" fmla="*/ 41426 h 126347"/>
                <a:gd name="connsiteX4" fmla="*/ 0 w 153274"/>
                <a:gd name="connsiteY4" fmla="*/ 70423 h 126347"/>
                <a:gd name="connsiteX5" fmla="*/ 55924 w 153274"/>
                <a:gd name="connsiteY5" fmla="*/ 126348 h 12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274" h="126347">
                  <a:moveTo>
                    <a:pt x="153274" y="28998"/>
                  </a:moveTo>
                  <a:lnTo>
                    <a:pt x="124277" y="0"/>
                  </a:lnTo>
                  <a:lnTo>
                    <a:pt x="55924" y="68352"/>
                  </a:lnTo>
                  <a:lnTo>
                    <a:pt x="28998" y="41426"/>
                  </a:lnTo>
                  <a:lnTo>
                    <a:pt x="0" y="70423"/>
                  </a:lnTo>
                  <a:lnTo>
                    <a:pt x="55924" y="126348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50D4472-1D5A-45F5-9BDB-CE9EC9AFDCA6}"/>
                </a:ext>
              </a:extLst>
            </p:cNvPr>
            <p:cNvSpPr/>
            <p:nvPr/>
          </p:nvSpPr>
          <p:spPr>
            <a:xfrm>
              <a:off x="9944806" y="2321547"/>
              <a:ext cx="153274" cy="126347"/>
            </a:xfrm>
            <a:custGeom>
              <a:avLst/>
              <a:gdLst>
                <a:gd name="connsiteX0" fmla="*/ 153274 w 153274"/>
                <a:gd name="connsiteY0" fmla="*/ 28998 h 126347"/>
                <a:gd name="connsiteX1" fmla="*/ 124277 w 153274"/>
                <a:gd name="connsiteY1" fmla="*/ 0 h 126347"/>
                <a:gd name="connsiteX2" fmla="*/ 55924 w 153274"/>
                <a:gd name="connsiteY2" fmla="*/ 68352 h 126347"/>
                <a:gd name="connsiteX3" fmla="*/ 28998 w 153274"/>
                <a:gd name="connsiteY3" fmla="*/ 41426 h 126347"/>
                <a:gd name="connsiteX4" fmla="*/ 0 w 153274"/>
                <a:gd name="connsiteY4" fmla="*/ 70423 h 126347"/>
                <a:gd name="connsiteX5" fmla="*/ 55924 w 153274"/>
                <a:gd name="connsiteY5" fmla="*/ 126348 h 12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274" h="126347">
                  <a:moveTo>
                    <a:pt x="153274" y="28998"/>
                  </a:moveTo>
                  <a:lnTo>
                    <a:pt x="124277" y="0"/>
                  </a:lnTo>
                  <a:lnTo>
                    <a:pt x="55924" y="68352"/>
                  </a:lnTo>
                  <a:lnTo>
                    <a:pt x="28998" y="41426"/>
                  </a:lnTo>
                  <a:lnTo>
                    <a:pt x="0" y="70423"/>
                  </a:lnTo>
                  <a:lnTo>
                    <a:pt x="55924" y="126348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rgbClr val="50C8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CH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2F75EC-06A1-4451-8519-744C73E6BDE0}"/>
              </a:ext>
            </a:extLst>
          </p:cNvPr>
          <p:cNvSpPr/>
          <p:nvPr/>
        </p:nvSpPr>
        <p:spPr>
          <a:xfrm rot="776812">
            <a:off x="1628464" y="1010633"/>
            <a:ext cx="2246701" cy="23253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6845474"/>
              </a:avLst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35A988"/>
                </a:solidFill>
              </a:rPr>
              <a:t>T</a:t>
            </a:r>
            <a:r>
              <a:rPr lang="en-US" sz="1400" b="1" spc="300" dirty="0">
                <a:ln w="0"/>
                <a:solidFill>
                  <a:srgbClr val="35A988"/>
                </a:solidFill>
              </a:rPr>
              <a:t>ext mining</a:t>
            </a:r>
            <a:endParaRPr lang="en-US" sz="1400" b="1" cap="none" spc="300" dirty="0">
              <a:ln w="0"/>
              <a:solidFill>
                <a:srgbClr val="35A988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77366C-0892-4798-B425-052F7A0D120A}"/>
              </a:ext>
            </a:extLst>
          </p:cNvPr>
          <p:cNvSpPr/>
          <p:nvPr/>
        </p:nvSpPr>
        <p:spPr>
          <a:xfrm rot="19424456">
            <a:off x="680432" y="2558735"/>
            <a:ext cx="2180222" cy="24794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785222"/>
              </a:avLst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50C8A7"/>
                </a:solidFill>
              </a:rPr>
              <a:t>Coordinates</a:t>
            </a:r>
            <a:endParaRPr lang="en-US" sz="1400" b="1" cap="none" spc="300" dirty="0">
              <a:ln w="0"/>
              <a:solidFill>
                <a:srgbClr val="50C8A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2C8E53-ABDE-443F-9A28-FE20E702D869}"/>
              </a:ext>
            </a:extLst>
          </p:cNvPr>
          <p:cNvSpPr/>
          <p:nvPr/>
        </p:nvSpPr>
        <p:spPr>
          <a:xfrm>
            <a:off x="3420197" y="348598"/>
            <a:ext cx="2402491" cy="24794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653959"/>
              </a:avLst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55C3CF"/>
                </a:solidFill>
              </a:rPr>
              <a:t>E-books- title</a:t>
            </a:r>
            <a:endParaRPr lang="en-US" sz="1400" b="1" cap="none" spc="300" dirty="0">
              <a:ln w="0"/>
              <a:solidFill>
                <a:srgbClr val="55C3C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32A714-D31E-4A01-AC8A-3A99DA959ADB}"/>
              </a:ext>
            </a:extLst>
          </p:cNvPr>
          <p:cNvSpPr/>
          <p:nvPr/>
        </p:nvSpPr>
        <p:spPr>
          <a:xfrm>
            <a:off x="7103121" y="348598"/>
            <a:ext cx="2402491" cy="24794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653959"/>
              </a:avLst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55C3CF"/>
                </a:solidFill>
              </a:rPr>
              <a:t>Customization</a:t>
            </a:r>
            <a:endParaRPr lang="en-US" sz="1400" b="1" cap="none" spc="300" dirty="0">
              <a:ln w="0"/>
              <a:solidFill>
                <a:srgbClr val="55C3CF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602061-B4BC-4FCB-89D8-6869012FB0D9}"/>
              </a:ext>
            </a:extLst>
          </p:cNvPr>
          <p:cNvSpPr/>
          <p:nvPr/>
        </p:nvSpPr>
        <p:spPr>
          <a:xfrm rot="543811">
            <a:off x="8606369" y="1057762"/>
            <a:ext cx="3181772" cy="24097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039266"/>
              </a:avLst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35A988"/>
                </a:solidFill>
              </a:rPr>
              <a:t>Scores</a:t>
            </a:r>
            <a:endParaRPr lang="en-US" sz="1400" b="1" cap="none" spc="300" dirty="0">
              <a:ln w="0"/>
              <a:solidFill>
                <a:srgbClr val="35A988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0DD91C-AF7D-4C42-A18B-55F920D3A3AE}"/>
              </a:ext>
            </a:extLst>
          </p:cNvPr>
          <p:cNvSpPr/>
          <p:nvPr/>
        </p:nvSpPr>
        <p:spPr>
          <a:xfrm rot="19753297">
            <a:off x="9850440" y="2822865"/>
            <a:ext cx="2308251" cy="23079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GB" sz="1400" b="1" spc="300" dirty="0">
                <a:ln w="0"/>
                <a:solidFill>
                  <a:srgbClr val="4BC174"/>
                </a:solidFill>
              </a:rPr>
              <a:t>Scheduling</a:t>
            </a:r>
            <a:endParaRPr lang="en-US" sz="1400" b="1" cap="none" spc="300" dirty="0">
              <a:ln w="0"/>
              <a:solidFill>
                <a:srgbClr val="4BC174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38CD27-CEE5-4372-9650-D9590529E7A5}"/>
              </a:ext>
            </a:extLst>
          </p:cNvPr>
          <p:cNvSpPr txBox="1">
            <a:spLocks/>
          </p:cNvSpPr>
          <p:nvPr/>
        </p:nvSpPr>
        <p:spPr>
          <a:xfrm>
            <a:off x="801295" y="38110"/>
            <a:ext cx="2780841" cy="5736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spc="600" dirty="0">
                <a:solidFill>
                  <a:srgbClr val="50C8A7"/>
                </a:solidFill>
              </a:rPr>
              <a:t>Backbone</a:t>
            </a:r>
            <a:endParaRPr lang="en-US" sz="3200" spc="600" dirty="0">
              <a:solidFill>
                <a:srgbClr val="50C8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25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8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5400000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5400000">
                                      <p:cBhvr>
                                        <p:cTn id="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1" dur="2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21" dur="59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1" presetClass="entr" presetSubtype="2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0" nodeType="withEffect">
                                  <p:stCondLst>
                                    <p:cond delay="5650"/>
                                  </p:stCondLst>
                                  <p:childTnLst>
                                    <p:animRot by="-5400000">
                                      <p:cBhvr>
                                        <p:cTn id="1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1" presetClass="entr" presetSubtype="1" fill="hold" grpId="1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animRot by="-5400000">
                                      <p:cBhvr>
                                        <p:cTn id="1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21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5" grpId="0" animBg="1"/>
      <p:bldP spid="28" grpId="0" animBg="1"/>
      <p:bldP spid="29" grpId="0"/>
      <p:bldP spid="41" grpId="0" animBg="1"/>
      <p:bldP spid="42" grpId="0" animBg="1"/>
      <p:bldP spid="48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4" grpId="0"/>
      <p:bldP spid="4" grpId="1"/>
      <p:bldP spid="79" grpId="0"/>
      <p:bldP spid="79" grpId="1"/>
      <p:bldP spid="80" grpId="0"/>
      <p:bldP spid="83" grpId="0"/>
      <p:bldP spid="84" grpId="0"/>
      <p:bldP spid="84" grpId="1"/>
      <p:bldP spid="85" grpId="0"/>
      <p:bldP spid="85" grpId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2570849-9FE0-4BDB-9D28-17A8F7D024AB}"/>
              </a:ext>
            </a:extLst>
          </p:cNvPr>
          <p:cNvSpPr/>
          <p:nvPr/>
        </p:nvSpPr>
        <p:spPr>
          <a:xfrm>
            <a:off x="3607679" y="968942"/>
            <a:ext cx="2025326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effectLst>
            <a:softEdge rad="3175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400" spc="300" dirty="0">
                <a:ln w="0"/>
                <a:solidFill>
                  <a:srgbClr val="50C8A7"/>
                </a:solidFill>
              </a:rPr>
              <a:t>Data</a:t>
            </a:r>
          </a:p>
          <a:p>
            <a:pPr algn="ctr"/>
            <a:r>
              <a:rPr lang="en-GB" sz="1400" spc="300" dirty="0">
                <a:ln w="0"/>
                <a:solidFill>
                  <a:srgbClr val="50C8A7"/>
                </a:solidFill>
              </a:rPr>
              <a:t>Future trips</a:t>
            </a:r>
          </a:p>
          <a:p>
            <a:pPr algn="ctr"/>
            <a:r>
              <a:rPr lang="en-GB" sz="1400" spc="300" dirty="0">
                <a:ln w="0"/>
                <a:solidFill>
                  <a:srgbClr val="50C8A7"/>
                </a:solidFill>
              </a:rPr>
              <a:t>Model training</a:t>
            </a:r>
            <a:endParaRPr lang="en-US" sz="1400" spc="300" dirty="0">
              <a:ln w="0"/>
              <a:solidFill>
                <a:srgbClr val="50C8A7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18912B-02FB-41CF-816D-DA738468E18B}"/>
              </a:ext>
            </a:extLst>
          </p:cNvPr>
          <p:cNvGrpSpPr/>
          <p:nvPr/>
        </p:nvGrpSpPr>
        <p:grpSpPr>
          <a:xfrm>
            <a:off x="5633660" y="4279948"/>
            <a:ext cx="1591506" cy="1429225"/>
            <a:chOff x="5633660" y="4279948"/>
            <a:chExt cx="1591506" cy="1429225"/>
          </a:xfrm>
        </p:grpSpPr>
        <p:pic>
          <p:nvPicPr>
            <p:cNvPr id="79" name="Graphic 78" descr="Route (Two Pins With A Path)">
              <a:extLst>
                <a:ext uri="{FF2B5EF4-FFF2-40B4-BE49-F238E27FC236}">
                  <a16:creationId xmlns:a16="http://schemas.microsoft.com/office/drawing/2014/main" id="{5748594D-2FE8-4260-9DC3-0693B299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3660" y="4279948"/>
              <a:ext cx="1429225" cy="1429225"/>
            </a:xfrm>
            <a:prstGeom prst="rect">
              <a:avLst/>
            </a:prstGeom>
          </p:spPr>
        </p:pic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7800956-8ACB-430F-AA18-E836E1F4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4233" y="4765023"/>
              <a:ext cx="770933" cy="77705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7AE9C9-58A1-423E-91F2-0C4D7DE6E64D}"/>
              </a:ext>
            </a:extLst>
          </p:cNvPr>
          <p:cNvSpPr/>
          <p:nvPr/>
        </p:nvSpPr>
        <p:spPr>
          <a:xfrm>
            <a:off x="3836426" y="1891757"/>
            <a:ext cx="1715052" cy="172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D00515-7AA6-4527-AD00-2AAF780DDB9E}"/>
              </a:ext>
            </a:extLst>
          </p:cNvPr>
          <p:cNvSpPr/>
          <p:nvPr/>
        </p:nvSpPr>
        <p:spPr>
          <a:xfrm>
            <a:off x="9133158" y="4227866"/>
            <a:ext cx="1715052" cy="1727200"/>
          </a:xfrm>
          <a:prstGeom prst="ellipse">
            <a:avLst/>
          </a:prstGeom>
          <a:noFill/>
          <a:ln w="19050">
            <a:solidFill>
              <a:srgbClr val="4BC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78B731-9A8F-4E53-AFB2-02A8249810B2}"/>
              </a:ext>
            </a:extLst>
          </p:cNvPr>
          <p:cNvGrpSpPr/>
          <p:nvPr/>
        </p:nvGrpSpPr>
        <p:grpSpPr>
          <a:xfrm>
            <a:off x="3942893" y="1899983"/>
            <a:ext cx="1377419" cy="2042407"/>
            <a:chOff x="3942893" y="1899983"/>
            <a:chExt cx="1377419" cy="20424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55B134-A36E-4759-A91A-B346F94EF163}"/>
                </a:ext>
              </a:extLst>
            </p:cNvPr>
            <p:cNvSpPr txBox="1"/>
            <p:nvPr/>
          </p:nvSpPr>
          <p:spPr>
            <a:xfrm rot="10800000">
              <a:off x="4581648" y="2641523"/>
              <a:ext cx="738664" cy="130086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it-CH" sz="900" dirty="0">
                  <a:solidFill>
                    <a:srgbClr val="50C8A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101010011</a:t>
              </a:r>
            </a:p>
            <a:p>
              <a:pPr algn="r"/>
              <a:r>
                <a:rPr lang="it-CH" sz="900" dirty="0">
                  <a:solidFill>
                    <a:srgbClr val="50C8A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1001011100101</a:t>
              </a:r>
            </a:p>
            <a:p>
              <a:pPr algn="r"/>
              <a:r>
                <a:rPr lang="it-CH" sz="900" dirty="0">
                  <a:solidFill>
                    <a:srgbClr val="50C8A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1011100101</a:t>
              </a:r>
            </a:p>
            <a:p>
              <a:pPr algn="r"/>
              <a:r>
                <a:rPr lang="it-CH" sz="900" dirty="0">
                  <a:solidFill>
                    <a:srgbClr val="50C8A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100010011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AB9743-513B-4084-89CD-B72F3805F7D4}"/>
                </a:ext>
              </a:extLst>
            </p:cNvPr>
            <p:cNvGrpSpPr/>
            <p:nvPr/>
          </p:nvGrpSpPr>
          <p:grpSpPr>
            <a:xfrm>
              <a:off x="3942893" y="1899983"/>
              <a:ext cx="1337291" cy="1302753"/>
              <a:chOff x="1796705" y="892845"/>
              <a:chExt cx="1337291" cy="1302753"/>
            </a:xfrm>
          </p:grpSpPr>
          <p:pic>
            <p:nvPicPr>
              <p:cNvPr id="31" name="Graphic 30" descr="Cloud">
                <a:extLst>
                  <a:ext uri="{FF2B5EF4-FFF2-40B4-BE49-F238E27FC236}">
                    <a16:creationId xmlns:a16="http://schemas.microsoft.com/office/drawing/2014/main" id="{70B7C526-E404-4BEF-BDD9-5478B901F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91437" y="892845"/>
                <a:ext cx="862724" cy="862724"/>
              </a:xfrm>
              <a:prstGeom prst="rect">
                <a:avLst/>
              </a:prstGeom>
            </p:spPr>
          </p:pic>
          <p:pic>
            <p:nvPicPr>
              <p:cNvPr id="32" name="Graphic 31" descr="Cloud">
                <a:extLst>
                  <a:ext uri="{FF2B5EF4-FFF2-40B4-BE49-F238E27FC236}">
                    <a16:creationId xmlns:a16="http://schemas.microsoft.com/office/drawing/2014/main" id="{5AE5CBEC-62C4-4F3E-A4FE-0377EF36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422799" y="1102292"/>
                <a:ext cx="711197" cy="711197"/>
              </a:xfrm>
              <a:prstGeom prst="rect">
                <a:avLst/>
              </a:prstGeom>
            </p:spPr>
          </p:pic>
          <p:pic>
            <p:nvPicPr>
              <p:cNvPr id="33" name="Graphic 32" descr="Lightbulb and pencil">
                <a:extLst>
                  <a:ext uri="{FF2B5EF4-FFF2-40B4-BE49-F238E27FC236}">
                    <a16:creationId xmlns:a16="http://schemas.microsoft.com/office/drawing/2014/main" id="{3A666947-8109-41A8-969B-2EE869A49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1796705" y="1505889"/>
                <a:ext cx="689709" cy="689709"/>
              </a:xfrm>
              <a:prstGeom prst="rect">
                <a:avLst/>
              </a:prstGeom>
            </p:spPr>
          </p:pic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244DD33B-60DF-4FB7-916B-A448CC919991}"/>
              </a:ext>
            </a:extLst>
          </p:cNvPr>
          <p:cNvSpPr/>
          <p:nvPr/>
        </p:nvSpPr>
        <p:spPr>
          <a:xfrm>
            <a:off x="2052994" y="4124512"/>
            <a:ext cx="1715052" cy="1727200"/>
          </a:xfrm>
          <a:prstGeom prst="ellipse">
            <a:avLst/>
          </a:prstGeom>
          <a:noFill/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CBC1BE-B4CF-4A20-A7F1-9884B8E80DD0}"/>
              </a:ext>
            </a:extLst>
          </p:cNvPr>
          <p:cNvSpPr/>
          <p:nvPr/>
        </p:nvSpPr>
        <p:spPr>
          <a:xfrm>
            <a:off x="9104363" y="1417531"/>
            <a:ext cx="1715052" cy="1727200"/>
          </a:xfrm>
          <a:prstGeom prst="ellipse">
            <a:avLst/>
          </a:prstGeom>
          <a:noFill/>
          <a:ln w="19050">
            <a:solidFill>
              <a:srgbClr val="50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AE6E6674-8A83-4421-9507-B79B828F6A19}"/>
              </a:ext>
            </a:extLst>
          </p:cNvPr>
          <p:cNvSpPr/>
          <p:nvPr/>
        </p:nvSpPr>
        <p:spPr>
          <a:xfrm>
            <a:off x="3751039" y="1807240"/>
            <a:ext cx="1870782" cy="1889759"/>
          </a:xfrm>
          <a:prstGeom prst="arc">
            <a:avLst>
              <a:gd name="adj1" fmla="val 2545016"/>
              <a:gd name="adj2" fmla="val 16660305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FB0BE69-DD4F-46FE-8C42-86E6F8C09A5B}"/>
              </a:ext>
            </a:extLst>
          </p:cNvPr>
          <p:cNvSpPr/>
          <p:nvPr/>
        </p:nvSpPr>
        <p:spPr>
          <a:xfrm>
            <a:off x="1973453" y="4043232"/>
            <a:ext cx="1870782" cy="1889759"/>
          </a:xfrm>
          <a:prstGeom prst="arc">
            <a:avLst>
              <a:gd name="adj1" fmla="val 20614404"/>
              <a:gd name="adj2" fmla="val 15185567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4854A3FC-267F-467B-91B4-A7D7AF8046F8}"/>
              </a:ext>
            </a:extLst>
          </p:cNvPr>
          <p:cNvSpPr/>
          <p:nvPr/>
        </p:nvSpPr>
        <p:spPr>
          <a:xfrm>
            <a:off x="9027989" y="1333014"/>
            <a:ext cx="1870782" cy="1889759"/>
          </a:xfrm>
          <a:prstGeom prst="arc">
            <a:avLst>
              <a:gd name="adj1" fmla="val 6959370"/>
              <a:gd name="adj2" fmla="val 20881550"/>
            </a:avLst>
          </a:prstGeom>
          <a:ln>
            <a:solidFill>
              <a:srgbClr val="50C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E596FEF-6230-4A94-970F-008B6289E17A}"/>
              </a:ext>
            </a:extLst>
          </p:cNvPr>
          <p:cNvSpPr/>
          <p:nvPr/>
        </p:nvSpPr>
        <p:spPr>
          <a:xfrm>
            <a:off x="9055564" y="4146586"/>
            <a:ext cx="1870782" cy="1889759"/>
          </a:xfrm>
          <a:prstGeom prst="arc">
            <a:avLst>
              <a:gd name="adj1" fmla="val 362919"/>
              <a:gd name="adj2" fmla="val 14056835"/>
            </a:avLst>
          </a:prstGeom>
          <a:ln>
            <a:solidFill>
              <a:srgbClr val="4BC1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88FA7C-CC5B-4EF2-81B0-40F0572181C1}"/>
              </a:ext>
            </a:extLst>
          </p:cNvPr>
          <p:cNvSpPr/>
          <p:nvPr/>
        </p:nvSpPr>
        <p:spPr>
          <a:xfrm>
            <a:off x="5601705" y="4146586"/>
            <a:ext cx="1715052" cy="1727200"/>
          </a:xfrm>
          <a:prstGeom prst="ellipse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C0741FD-AA51-4E6D-9410-EEA035FEA610}"/>
              </a:ext>
            </a:extLst>
          </p:cNvPr>
          <p:cNvSpPr/>
          <p:nvPr/>
        </p:nvSpPr>
        <p:spPr>
          <a:xfrm>
            <a:off x="5514252" y="4048439"/>
            <a:ext cx="1870782" cy="1889759"/>
          </a:xfrm>
          <a:prstGeom prst="arc">
            <a:avLst>
              <a:gd name="adj1" fmla="val 962617"/>
              <a:gd name="adj2" fmla="val 14253655"/>
            </a:avLst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14690-99A3-4DB6-B87A-A04617360860}"/>
              </a:ext>
            </a:extLst>
          </p:cNvPr>
          <p:cNvGrpSpPr/>
          <p:nvPr/>
        </p:nvGrpSpPr>
        <p:grpSpPr>
          <a:xfrm>
            <a:off x="2188368" y="4342770"/>
            <a:ext cx="1495375" cy="1328811"/>
            <a:chOff x="2188368" y="4342770"/>
            <a:chExt cx="1495375" cy="1328811"/>
          </a:xfrm>
        </p:grpSpPr>
        <p:pic>
          <p:nvPicPr>
            <p:cNvPr id="43" name="Graphic 42" descr="Monthly calendar">
              <a:extLst>
                <a:ext uri="{FF2B5EF4-FFF2-40B4-BE49-F238E27FC236}">
                  <a16:creationId xmlns:a16="http://schemas.microsoft.com/office/drawing/2014/main" id="{8C579A83-86C9-4C12-A796-84B52A9C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88368" y="4342770"/>
              <a:ext cx="897395" cy="897395"/>
            </a:xfrm>
            <a:prstGeom prst="rect">
              <a:avLst/>
            </a:prstGeom>
          </p:spPr>
        </p:pic>
        <p:pic>
          <p:nvPicPr>
            <p:cNvPr id="26" name="Graphic 25" descr="Map with pin">
              <a:extLst>
                <a:ext uri="{FF2B5EF4-FFF2-40B4-BE49-F238E27FC236}">
                  <a16:creationId xmlns:a16="http://schemas.microsoft.com/office/drawing/2014/main" id="{9713EF90-F311-4481-9C19-64C68E67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86347" y="4513771"/>
              <a:ext cx="897396" cy="897396"/>
            </a:xfrm>
            <a:prstGeom prst="rect">
              <a:avLst/>
            </a:prstGeom>
          </p:spPr>
        </p:pic>
        <p:pic>
          <p:nvPicPr>
            <p:cNvPr id="83" name="Graphic 82" descr="User">
              <a:extLst>
                <a:ext uri="{FF2B5EF4-FFF2-40B4-BE49-F238E27FC236}">
                  <a16:creationId xmlns:a16="http://schemas.microsoft.com/office/drawing/2014/main" id="{51EDB462-2252-427C-A34E-34D1ED18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84220" y="4894530"/>
              <a:ext cx="770933" cy="777051"/>
            </a:xfrm>
            <a:prstGeom prst="rect">
              <a:avLst/>
            </a:prstGeom>
          </p:spPr>
        </p:pic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A0EEC466-3CC5-4925-89CE-0EAA7DCCEE94}"/>
              </a:ext>
            </a:extLst>
          </p:cNvPr>
          <p:cNvSpPr/>
          <p:nvPr/>
        </p:nvSpPr>
        <p:spPr>
          <a:xfrm>
            <a:off x="2836270" y="2599171"/>
            <a:ext cx="3654868" cy="3659326"/>
          </a:xfrm>
          <a:prstGeom prst="arc">
            <a:avLst>
              <a:gd name="adj1" fmla="val 17908355"/>
              <a:gd name="adj2" fmla="val 21090440"/>
            </a:avLst>
          </a:prstGeom>
          <a:ln>
            <a:gradFill>
              <a:gsLst>
                <a:gs pos="100000">
                  <a:srgbClr val="5B9BD5"/>
                </a:gs>
                <a:gs pos="0">
                  <a:srgbClr val="50C8A7"/>
                </a:gs>
              </a:gsLst>
              <a:lin ang="5400000" scaled="1"/>
            </a:gra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1B93CC1-4EA3-4E0F-BF49-E311F5B54001}"/>
              </a:ext>
            </a:extLst>
          </p:cNvPr>
          <p:cNvSpPr/>
          <p:nvPr/>
        </p:nvSpPr>
        <p:spPr>
          <a:xfrm>
            <a:off x="2713390" y="2599171"/>
            <a:ext cx="3931195" cy="3659326"/>
          </a:xfrm>
          <a:prstGeom prst="arc">
            <a:avLst>
              <a:gd name="adj1" fmla="val 2827206"/>
              <a:gd name="adj2" fmla="val 7930855"/>
            </a:avLst>
          </a:prstGeom>
          <a:ln>
            <a:gradFill>
              <a:gsLst>
                <a:gs pos="100000">
                  <a:srgbClr val="5B9BD5"/>
                </a:gs>
                <a:gs pos="0">
                  <a:srgbClr val="8DD7C1"/>
                </a:gs>
              </a:gsLst>
              <a:lin ang="5400000" scaled="1"/>
            </a:gra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582A409-F7E0-498D-9E93-7876FE3C857F}"/>
              </a:ext>
            </a:extLst>
          </p:cNvPr>
          <p:cNvSpPr/>
          <p:nvPr/>
        </p:nvSpPr>
        <p:spPr>
          <a:xfrm>
            <a:off x="2850099" y="2607635"/>
            <a:ext cx="3654868" cy="3659326"/>
          </a:xfrm>
          <a:prstGeom prst="arc">
            <a:avLst>
              <a:gd name="adj1" fmla="val 11395698"/>
              <a:gd name="adj2" fmla="val 14414126"/>
            </a:avLst>
          </a:prstGeom>
          <a:ln>
            <a:gradFill>
              <a:gsLst>
                <a:gs pos="30000">
                  <a:srgbClr val="50C8A7"/>
                </a:gs>
                <a:gs pos="0">
                  <a:srgbClr val="50C8A7"/>
                </a:gs>
              </a:gsLst>
              <a:lin ang="5400000" scaled="1"/>
            </a:gra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EFA5758-6DD3-4F94-A33F-532C35F82DCF}"/>
              </a:ext>
            </a:extLst>
          </p:cNvPr>
          <p:cNvSpPr/>
          <p:nvPr/>
        </p:nvSpPr>
        <p:spPr>
          <a:xfrm>
            <a:off x="6220594" y="2599171"/>
            <a:ext cx="3931195" cy="3659326"/>
          </a:xfrm>
          <a:prstGeom prst="arc">
            <a:avLst>
              <a:gd name="adj1" fmla="val 3004139"/>
              <a:gd name="adj2" fmla="val 7930855"/>
            </a:avLst>
          </a:prstGeom>
          <a:ln>
            <a:gradFill>
              <a:gsLst>
                <a:gs pos="100000">
                  <a:srgbClr val="4BC174"/>
                </a:gs>
                <a:gs pos="0">
                  <a:srgbClr val="5B9BD5"/>
                </a:gs>
              </a:gsLst>
              <a:lin ang="5400000" scaled="1"/>
            </a:gra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6C1B7B-0796-4D08-A3E2-70F9D674DE87}"/>
              </a:ext>
            </a:extLst>
          </p:cNvPr>
          <p:cNvSpPr/>
          <p:nvPr/>
        </p:nvSpPr>
        <p:spPr>
          <a:xfrm rot="2872985">
            <a:off x="7647088" y="1768423"/>
            <a:ext cx="3654868" cy="3659326"/>
          </a:xfrm>
          <a:prstGeom prst="arc">
            <a:avLst>
              <a:gd name="adj1" fmla="val 16205210"/>
              <a:gd name="adj2" fmla="val 21259366"/>
            </a:avLst>
          </a:prstGeom>
          <a:ln>
            <a:gradFill>
              <a:gsLst>
                <a:gs pos="100000">
                  <a:srgbClr val="50C8A7"/>
                </a:gs>
                <a:gs pos="0">
                  <a:srgbClr val="4BC174"/>
                </a:gs>
              </a:gsLst>
              <a:lin ang="5400000" scaled="1"/>
            </a:gra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6451E1-683C-4FF9-AC49-4210398E71FC}"/>
              </a:ext>
            </a:extLst>
          </p:cNvPr>
          <p:cNvGrpSpPr/>
          <p:nvPr/>
        </p:nvGrpSpPr>
        <p:grpSpPr>
          <a:xfrm>
            <a:off x="9176723" y="4138122"/>
            <a:ext cx="1470865" cy="1482864"/>
            <a:chOff x="9176723" y="4138122"/>
            <a:chExt cx="1470865" cy="1482864"/>
          </a:xfrm>
        </p:grpSpPr>
        <p:pic>
          <p:nvPicPr>
            <p:cNvPr id="2" name="Graphic 1" descr="Cloud">
              <a:extLst>
                <a:ext uri="{FF2B5EF4-FFF2-40B4-BE49-F238E27FC236}">
                  <a16:creationId xmlns:a16="http://schemas.microsoft.com/office/drawing/2014/main" id="{5C06FB59-0DA4-4DEF-A74E-7F292651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76723" y="4138122"/>
              <a:ext cx="1208704" cy="1229681"/>
            </a:xfrm>
            <a:prstGeom prst="rect">
              <a:avLst/>
            </a:prstGeom>
          </p:spPr>
        </p:pic>
        <p:pic>
          <p:nvPicPr>
            <p:cNvPr id="44" name="Graphic 43" descr="Mountain scene">
              <a:extLst>
                <a:ext uri="{FF2B5EF4-FFF2-40B4-BE49-F238E27FC236}">
                  <a16:creationId xmlns:a16="http://schemas.microsoft.com/office/drawing/2014/main" id="{F7BE632B-39BF-43E2-9598-A5EBCD2A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H="1">
              <a:off x="9480226" y="4488930"/>
              <a:ext cx="508199" cy="551480"/>
            </a:xfrm>
            <a:prstGeom prst="rect">
              <a:avLst/>
            </a:prstGeom>
          </p:spPr>
        </p:pic>
        <p:pic>
          <p:nvPicPr>
            <p:cNvPr id="82" name="Graphic 81" descr="User">
              <a:extLst>
                <a:ext uri="{FF2B5EF4-FFF2-40B4-BE49-F238E27FC236}">
                  <a16:creationId xmlns:a16="http://schemas.microsoft.com/office/drawing/2014/main" id="{4E062030-7F3B-422A-A048-3DDF639AD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876655" y="4843935"/>
              <a:ext cx="770933" cy="777051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36ACBA3-591C-4026-B32C-B4D233485DD2}"/>
              </a:ext>
            </a:extLst>
          </p:cNvPr>
          <p:cNvSpPr/>
          <p:nvPr/>
        </p:nvSpPr>
        <p:spPr>
          <a:xfrm rot="18838544">
            <a:off x="1757497" y="3913770"/>
            <a:ext cx="2170585" cy="22075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9999"/>
              </a:avLst>
            </a:prstTxWarp>
            <a:spAutoFit/>
          </a:bodyPr>
          <a:lstStyle/>
          <a:p>
            <a:pPr algn="ctr"/>
            <a:r>
              <a:rPr lang="en-GB" sz="1400" b="1" cap="none" spc="300" dirty="0">
                <a:ln w="0"/>
                <a:solidFill>
                  <a:srgbClr val="50C8A7"/>
                </a:solidFill>
              </a:rPr>
              <a:t>PLANING</a:t>
            </a:r>
            <a:endParaRPr lang="en-US" sz="1400" b="1" cap="none" spc="300" dirty="0">
              <a:ln w="0"/>
              <a:solidFill>
                <a:srgbClr val="50C8A7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408CBD-ECBB-412A-8661-13D64EFEF858}"/>
              </a:ext>
            </a:extLst>
          </p:cNvPr>
          <p:cNvGrpSpPr/>
          <p:nvPr/>
        </p:nvGrpSpPr>
        <p:grpSpPr>
          <a:xfrm>
            <a:off x="9510905" y="1545470"/>
            <a:ext cx="1046759" cy="1263461"/>
            <a:chOff x="9470265" y="864750"/>
            <a:chExt cx="1046759" cy="1263461"/>
          </a:xfrm>
          <a:solidFill>
            <a:schemeClr val="bg1"/>
          </a:solidFill>
        </p:grpSpPr>
        <p:pic>
          <p:nvPicPr>
            <p:cNvPr id="4" name="Graphic 3" descr="Present">
              <a:extLst>
                <a:ext uri="{FF2B5EF4-FFF2-40B4-BE49-F238E27FC236}">
                  <a16:creationId xmlns:a16="http://schemas.microsoft.com/office/drawing/2014/main" id="{A28B11F6-00F1-405D-8307-CC64224D2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9470265" y="121381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New">
              <a:extLst>
                <a:ext uri="{FF2B5EF4-FFF2-40B4-BE49-F238E27FC236}">
                  <a16:creationId xmlns:a16="http://schemas.microsoft.com/office/drawing/2014/main" id="{95D9D3AA-1544-4595-A1AC-23A244665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946257" y="864750"/>
              <a:ext cx="570767" cy="570767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67C0271-2051-4446-8BFF-A3A0FBD7DD49}"/>
              </a:ext>
            </a:extLst>
          </p:cNvPr>
          <p:cNvSpPr/>
          <p:nvPr/>
        </p:nvSpPr>
        <p:spPr>
          <a:xfrm>
            <a:off x="6862775" y="1800839"/>
            <a:ext cx="2109229" cy="954107"/>
          </a:xfrm>
          <a:prstGeom prst="rect">
            <a:avLst/>
          </a:prstGeom>
          <a:solidFill>
            <a:schemeClr val="bg1">
              <a:alpha val="65000"/>
            </a:schemeClr>
          </a:solidFill>
          <a:effectLst>
            <a:softEdge rad="3175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400" spc="300" dirty="0">
                <a:ln w="0"/>
                <a:solidFill>
                  <a:srgbClr val="50C8A7"/>
                </a:solidFill>
              </a:rPr>
              <a:t>Customized products based on your journey</a:t>
            </a:r>
          </a:p>
          <a:p>
            <a:pPr algn="ctr"/>
            <a:r>
              <a:rPr lang="en-GB" sz="1400" cap="none" spc="300" dirty="0">
                <a:ln w="0"/>
                <a:solidFill>
                  <a:srgbClr val="50C8A7"/>
                </a:solidFill>
              </a:rPr>
              <a:t>Share experience</a:t>
            </a:r>
            <a:endParaRPr lang="en-US" sz="1400" cap="none" spc="300" dirty="0">
              <a:ln w="0"/>
              <a:solidFill>
                <a:srgbClr val="50C8A7"/>
              </a:solidFill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BAB0BA0-D23E-4C87-B040-CFE25EE76173}"/>
              </a:ext>
            </a:extLst>
          </p:cNvPr>
          <p:cNvSpPr txBox="1">
            <a:spLocks/>
          </p:cNvSpPr>
          <p:nvPr/>
        </p:nvSpPr>
        <p:spPr>
          <a:xfrm>
            <a:off x="801295" y="38110"/>
            <a:ext cx="5294705" cy="573605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63500"/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600" dirty="0">
                <a:solidFill>
                  <a:schemeClr val="accent5">
                    <a:lumMod val="75000"/>
                  </a:schemeClr>
                </a:solidFill>
              </a:rPr>
              <a:t>Customer experience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CA5A14-8998-4F38-8313-8279B6698F68}"/>
              </a:ext>
            </a:extLst>
          </p:cNvPr>
          <p:cNvSpPr/>
          <p:nvPr/>
        </p:nvSpPr>
        <p:spPr>
          <a:xfrm rot="18838544">
            <a:off x="5265994" y="3913769"/>
            <a:ext cx="2170585" cy="22075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9999"/>
              </a:avLst>
            </a:prstTxWarp>
            <a:spAutoFit/>
          </a:bodyPr>
          <a:lstStyle/>
          <a:p>
            <a:pPr algn="ctr"/>
            <a:r>
              <a:rPr lang="en-GB" sz="1400" b="1" cap="none" spc="300" dirty="0">
                <a:ln w="0"/>
                <a:solidFill>
                  <a:srgbClr val="5B9BD5"/>
                </a:solidFill>
              </a:rPr>
              <a:t>TRACKING</a:t>
            </a:r>
            <a:endParaRPr lang="en-US" sz="1400" b="1" cap="none" spc="300" dirty="0">
              <a:ln w="0"/>
              <a:solidFill>
                <a:srgbClr val="5B9BD5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4203DB-5C27-4E13-94B4-2C0C04DDBE37}"/>
              </a:ext>
            </a:extLst>
          </p:cNvPr>
          <p:cNvSpPr/>
          <p:nvPr/>
        </p:nvSpPr>
        <p:spPr>
          <a:xfrm rot="18838544">
            <a:off x="8904399" y="4009158"/>
            <a:ext cx="2158491" cy="220954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61784"/>
              </a:avLst>
            </a:prstTxWarp>
            <a:spAutoFit/>
          </a:bodyPr>
          <a:lstStyle/>
          <a:p>
            <a:pPr algn="ctr"/>
            <a:r>
              <a:rPr lang="en-GB" sz="1400" b="1" cap="none" spc="300" dirty="0">
                <a:ln w="0"/>
                <a:solidFill>
                  <a:srgbClr val="4BC174"/>
                </a:solidFill>
              </a:rPr>
              <a:t>POST-TRIP</a:t>
            </a:r>
            <a:endParaRPr lang="en-US" sz="1400" b="1" cap="none" spc="300" dirty="0">
              <a:ln w="0"/>
              <a:solidFill>
                <a:srgbClr val="4BC1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5400000">
                                      <p:cBhvr>
                                        <p:cTn id="27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5400000">
                                      <p:cBhvr>
                                        <p:cTn id="50" dur="1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5400000">
                                      <p:cBhvr>
                                        <p:cTn id="73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8" grpId="0" animBg="1"/>
      <p:bldP spid="25" grpId="0" animBg="1"/>
      <p:bldP spid="41" grpId="0" animBg="1"/>
      <p:bldP spid="42" grpId="0" animBg="1"/>
      <p:bldP spid="64" grpId="0" animBg="1"/>
      <p:bldP spid="65" grpId="0" animBg="1"/>
      <p:bldP spid="67" grpId="0" animBg="1"/>
      <p:bldP spid="68" grpId="0" animBg="1"/>
      <p:bldP spid="80" grpId="0" animBg="1"/>
      <p:bldP spid="81" grpId="0" animBg="1"/>
      <p:bldP spid="5" grpId="0" animBg="1"/>
      <p:bldP spid="6" grpId="0" animBg="1"/>
      <p:bldP spid="9" grpId="0" animBg="1"/>
      <p:bldP spid="36" grpId="0" animBg="1"/>
      <p:bldP spid="38" grpId="0" animBg="1"/>
      <p:bldP spid="46" grpId="0"/>
      <p:bldP spid="46" grpId="1"/>
      <p:bldP spid="51" grpId="0" animBg="1"/>
      <p:bldP spid="54" grpId="0" animBg="1"/>
      <p:bldP spid="45" grpId="0"/>
      <p:bldP spid="45" grpId="1"/>
      <p:bldP spid="49" grpId="0"/>
      <p:bldP spid="4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Euphemia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Tommasi</dc:creator>
  <cp:lastModifiedBy>Alejandro Tommasi</cp:lastModifiedBy>
  <cp:revision>4</cp:revision>
  <dcterms:created xsi:type="dcterms:W3CDTF">2021-04-18T18:55:01Z</dcterms:created>
  <dcterms:modified xsi:type="dcterms:W3CDTF">2021-04-18T19:25:38Z</dcterms:modified>
</cp:coreProperties>
</file>