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8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4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73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33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16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455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345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56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565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59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92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3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4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84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962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2E96DC-9E7C-47B0-88FC-55E9FB02E282}" type="datetimeFigureOut">
              <a:rPr lang="en-SG" smtClean="0"/>
              <a:t>29/7/2021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5511-B6EC-4DA2-B356-06C3EC447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141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FF5B5C71-8AFA-4D05-8049-7E848A5F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8" y="21201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C1C85-6182-48F2-BD84-B4BB7CDC045D}"/>
              </a:ext>
            </a:extLst>
          </p:cNvPr>
          <p:cNvSpPr txBox="1"/>
          <p:nvPr/>
        </p:nvSpPr>
        <p:spPr>
          <a:xfrm>
            <a:off x="194094" y="2590015"/>
            <a:ext cx="136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</a:t>
            </a:r>
            <a:endParaRPr lang="en-SG" dirty="0"/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C265532C-703A-4E70-8A4A-5F5F1A585EA2}"/>
              </a:ext>
            </a:extLst>
          </p:cNvPr>
          <p:cNvSpPr/>
          <p:nvPr/>
        </p:nvSpPr>
        <p:spPr>
          <a:xfrm flipH="1">
            <a:off x="878356" y="1096205"/>
            <a:ext cx="1071435" cy="91597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reeform 33">
            <a:extLst>
              <a:ext uri="{FF2B5EF4-FFF2-40B4-BE49-F238E27FC236}">
                <a16:creationId xmlns:a16="http://schemas.microsoft.com/office/drawing/2014/main" id="{AD2D3FC4-601E-47E8-92C7-7573A3E12BF0}"/>
              </a:ext>
            </a:extLst>
          </p:cNvPr>
          <p:cNvSpPr/>
          <p:nvPr/>
        </p:nvSpPr>
        <p:spPr>
          <a:xfrm flipH="1" flipV="1">
            <a:off x="878356" y="2959346"/>
            <a:ext cx="1071433" cy="89795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083C4A-B2D7-4EB8-AB68-1E8847AB8B60}"/>
              </a:ext>
            </a:extLst>
          </p:cNvPr>
          <p:cNvCxnSpPr>
            <a:cxnSpLocks/>
          </p:cNvCxnSpPr>
          <p:nvPr/>
        </p:nvCxnSpPr>
        <p:spPr>
          <a:xfrm>
            <a:off x="1237926" y="2355065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F0B65B-B18F-4F0B-A2D1-637F94C6FB96}"/>
              </a:ext>
            </a:extLst>
          </p:cNvPr>
          <p:cNvSpPr txBox="1"/>
          <p:nvPr/>
        </p:nvSpPr>
        <p:spPr>
          <a:xfrm>
            <a:off x="2093815" y="3393666"/>
            <a:ext cx="1171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add email to subscribe for daily quotes</a:t>
            </a:r>
            <a:endParaRPr lang="en-SG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3E8AD-6D91-4031-9C16-4068EC456345}"/>
              </a:ext>
            </a:extLst>
          </p:cNvPr>
          <p:cNvSpPr txBox="1"/>
          <p:nvPr/>
        </p:nvSpPr>
        <p:spPr>
          <a:xfrm>
            <a:off x="2093816" y="2128350"/>
            <a:ext cx="1171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 display quote for the day</a:t>
            </a:r>
            <a:endParaRPr lang="en-SG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E70CD-424C-40D6-9B79-5D00186F19C8}"/>
              </a:ext>
            </a:extLst>
          </p:cNvPr>
          <p:cNvSpPr txBox="1"/>
          <p:nvPr/>
        </p:nvSpPr>
        <p:spPr>
          <a:xfrm>
            <a:off x="2104505" y="789315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submit quote of their choice </a:t>
            </a:r>
            <a:endParaRPr lang="en-SG" sz="1200" dirty="0"/>
          </a:p>
        </p:txBody>
      </p:sp>
      <p:pic>
        <p:nvPicPr>
          <p:cNvPr id="15" name="Graphic 23">
            <a:extLst>
              <a:ext uri="{FF2B5EF4-FFF2-40B4-BE49-F238E27FC236}">
                <a16:creationId xmlns:a16="http://schemas.microsoft.com/office/drawing/2014/main" id="{80AA6D7F-2B0D-417B-A812-3E8E170E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096" y="6885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D9C3B01C-ABCE-4FB1-8BE4-C24D3ACED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271" y="154551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2B76E-5B50-462A-8519-864ABFED0B51}"/>
              </a:ext>
            </a:extLst>
          </p:cNvPr>
          <p:cNvCxnSpPr>
            <a:cxnSpLocks/>
          </p:cNvCxnSpPr>
          <p:nvPr/>
        </p:nvCxnSpPr>
        <p:spPr>
          <a:xfrm>
            <a:off x="3361168" y="1112481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26">
            <a:extLst>
              <a:ext uri="{FF2B5EF4-FFF2-40B4-BE49-F238E27FC236}">
                <a16:creationId xmlns:a16="http://schemas.microsoft.com/office/drawing/2014/main" id="{2044014A-9615-4833-999A-C144553F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99" y="6885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4D970F29-3FD0-4647-BA81-FBB589B6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855" y="1493055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7D0B50C0-7AB4-438B-A943-39D3F374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22" y="6885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4A9C1A-2BEC-41B0-836D-7499820C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447" y="15455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0D7C1-C67A-4DAE-B821-7F98A40FEC4D}"/>
              </a:ext>
            </a:extLst>
          </p:cNvPr>
          <p:cNvCxnSpPr>
            <a:cxnSpLocks/>
          </p:cNvCxnSpPr>
          <p:nvPr/>
        </p:nvCxnSpPr>
        <p:spPr>
          <a:xfrm>
            <a:off x="5413390" y="1096205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164A2E-0651-484C-871E-A20224D222CC}"/>
              </a:ext>
            </a:extLst>
          </p:cNvPr>
          <p:cNvCxnSpPr>
            <a:cxnSpLocks/>
          </p:cNvCxnSpPr>
          <p:nvPr/>
        </p:nvCxnSpPr>
        <p:spPr>
          <a:xfrm>
            <a:off x="7424615" y="1096205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365630-9FE4-4B69-A4C8-32B2A1E481D3}"/>
              </a:ext>
            </a:extLst>
          </p:cNvPr>
          <p:cNvSpPr txBox="1"/>
          <p:nvPr/>
        </p:nvSpPr>
        <p:spPr>
          <a:xfrm>
            <a:off x="5489382" y="774231"/>
            <a:ext cx="786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  <a:endParaRPr lang="en-SG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F3133-2F08-49AC-B266-DFBF0ABD4217}"/>
              </a:ext>
            </a:extLst>
          </p:cNvPr>
          <p:cNvSpPr txBox="1"/>
          <p:nvPr/>
        </p:nvSpPr>
        <p:spPr>
          <a:xfrm>
            <a:off x="7275635" y="733051"/>
            <a:ext cx="1165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quote</a:t>
            </a:r>
            <a:endParaRPr lang="en-SG" sz="1200" dirty="0"/>
          </a:p>
        </p:txBody>
      </p:sp>
      <p:pic>
        <p:nvPicPr>
          <p:cNvPr id="28" name="Graphic 23">
            <a:extLst>
              <a:ext uri="{FF2B5EF4-FFF2-40B4-BE49-F238E27FC236}">
                <a16:creationId xmlns:a16="http://schemas.microsoft.com/office/drawing/2014/main" id="{92162782-643B-4704-8375-9FF4C390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923" y="20314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2">
            <a:extLst>
              <a:ext uri="{FF2B5EF4-FFF2-40B4-BE49-F238E27FC236}">
                <a16:creationId xmlns:a16="http://schemas.microsoft.com/office/drawing/2014/main" id="{0E1C75CC-9574-4D1F-8EAD-09D0D8FA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9555" y="28702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F13E72-A960-4A98-894C-B0E6CE289F6E}"/>
              </a:ext>
            </a:extLst>
          </p:cNvPr>
          <p:cNvCxnSpPr>
            <a:cxnSpLocks/>
          </p:cNvCxnSpPr>
          <p:nvPr/>
        </p:nvCxnSpPr>
        <p:spPr>
          <a:xfrm>
            <a:off x="3343622" y="2421232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41A383-B8FE-4D31-9703-4D32B5E58B90}"/>
              </a:ext>
            </a:extLst>
          </p:cNvPr>
          <p:cNvSpPr txBox="1"/>
          <p:nvPr/>
        </p:nvSpPr>
        <p:spPr>
          <a:xfrm>
            <a:off x="3163838" y="2135496"/>
            <a:ext cx="107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from</a:t>
            </a:r>
            <a:endParaRPr lang="en-SG" sz="1200" dirty="0"/>
          </a:p>
        </p:txBody>
      </p:sp>
      <p:pic>
        <p:nvPicPr>
          <p:cNvPr id="33" name="Graphic 23">
            <a:extLst>
              <a:ext uri="{FF2B5EF4-FFF2-40B4-BE49-F238E27FC236}">
                <a16:creationId xmlns:a16="http://schemas.microsoft.com/office/drawing/2014/main" id="{34096E34-1688-46C5-9FD8-984454B5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76" y="34083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2">
            <a:extLst>
              <a:ext uri="{FF2B5EF4-FFF2-40B4-BE49-F238E27FC236}">
                <a16:creationId xmlns:a16="http://schemas.microsoft.com/office/drawing/2014/main" id="{E426568F-C9E6-4C4C-9CEE-BD004848D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671" y="431507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53CBAA-B281-414B-A190-CF51CB485BA6}"/>
              </a:ext>
            </a:extLst>
          </p:cNvPr>
          <p:cNvCxnSpPr>
            <a:cxnSpLocks/>
          </p:cNvCxnSpPr>
          <p:nvPr/>
        </p:nvCxnSpPr>
        <p:spPr>
          <a:xfrm>
            <a:off x="3380738" y="3866037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EFE4B7-CF21-4ADA-B6C3-F61B3A2397D4}"/>
              </a:ext>
            </a:extLst>
          </p:cNvPr>
          <p:cNvSpPr txBox="1"/>
          <p:nvPr/>
        </p:nvSpPr>
        <p:spPr>
          <a:xfrm>
            <a:off x="3200954" y="3580301"/>
            <a:ext cx="107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email</a:t>
            </a:r>
            <a:endParaRPr lang="en-SG" sz="1200" dirty="0"/>
          </a:p>
        </p:txBody>
      </p:sp>
      <p:pic>
        <p:nvPicPr>
          <p:cNvPr id="37" name="Graphic 10">
            <a:extLst>
              <a:ext uri="{FF2B5EF4-FFF2-40B4-BE49-F238E27FC236}">
                <a16:creationId xmlns:a16="http://schemas.microsoft.com/office/drawing/2014/main" id="{E07E7807-1C38-4894-9CFA-067F40E4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2" y="34281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AAC2C5-11FD-4F4E-8C42-B9B36C70A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559" y="428230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09F448-4752-4AA1-A6E4-951DA6F86C5E}"/>
              </a:ext>
            </a:extLst>
          </p:cNvPr>
          <p:cNvCxnSpPr>
            <a:cxnSpLocks/>
          </p:cNvCxnSpPr>
          <p:nvPr/>
        </p:nvCxnSpPr>
        <p:spPr>
          <a:xfrm>
            <a:off x="5413390" y="3870320"/>
            <a:ext cx="11439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EE6729-98F6-4541-AB88-81067586AA53}"/>
              </a:ext>
            </a:extLst>
          </p:cNvPr>
          <p:cNvSpPr txBox="1"/>
          <p:nvPr/>
        </p:nvSpPr>
        <p:spPr>
          <a:xfrm>
            <a:off x="5273735" y="3381181"/>
            <a:ext cx="14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DynamoDB Stream to trigger</a:t>
            </a:r>
            <a:endParaRPr lang="en-SG" sz="1200" dirty="0"/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40A31716-A2E4-41B7-8CAB-EEBC74D2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47" y="34257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9167D1D6-0B76-4B84-ABF0-7701EFC3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897" y="4189385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(Amazon SNS)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669D06-6D8A-406D-B309-EFA2A2AE1BB5}"/>
              </a:ext>
            </a:extLst>
          </p:cNvPr>
          <p:cNvCxnSpPr>
            <a:cxnSpLocks/>
          </p:cNvCxnSpPr>
          <p:nvPr/>
        </p:nvCxnSpPr>
        <p:spPr>
          <a:xfrm>
            <a:off x="7854360" y="3891842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468337-0337-45CC-9364-E55DF4160B4C}"/>
              </a:ext>
            </a:extLst>
          </p:cNvPr>
          <p:cNvSpPr txBox="1"/>
          <p:nvPr/>
        </p:nvSpPr>
        <p:spPr>
          <a:xfrm>
            <a:off x="7779030" y="3576861"/>
            <a:ext cx="1165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published</a:t>
            </a:r>
            <a:endParaRPr lang="en-SG" sz="1200" dirty="0"/>
          </a:p>
        </p:txBody>
      </p:sp>
      <p:sp>
        <p:nvSpPr>
          <p:cNvPr id="46" name="TextBox 18">
            <a:extLst>
              <a:ext uri="{FF2B5EF4-FFF2-40B4-BE49-F238E27FC236}">
                <a16:creationId xmlns:a16="http://schemas.microsoft.com/office/drawing/2014/main" id="{128729B1-3B58-43C3-BC9D-DC2D43D02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654" y="4020697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</a:t>
            </a:r>
          </a:p>
        </p:txBody>
      </p:sp>
      <p:pic>
        <p:nvPicPr>
          <p:cNvPr id="47" name="Graphic 6">
            <a:extLst>
              <a:ext uri="{FF2B5EF4-FFF2-40B4-BE49-F238E27FC236}">
                <a16:creationId xmlns:a16="http://schemas.microsoft.com/office/drawing/2014/main" id="{C8980B15-FC26-4BE3-AC7F-A826A259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683" y="3495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21F61B-BBC7-48F9-BAA6-376B74AC3168}"/>
              </a:ext>
            </a:extLst>
          </p:cNvPr>
          <p:cNvCxnSpPr>
            <a:cxnSpLocks/>
          </p:cNvCxnSpPr>
          <p:nvPr/>
        </p:nvCxnSpPr>
        <p:spPr>
          <a:xfrm flipV="1">
            <a:off x="9738234" y="3866037"/>
            <a:ext cx="893920" cy="669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864BB7-1CB1-4E9D-B255-AEF60A713C30}"/>
              </a:ext>
            </a:extLst>
          </p:cNvPr>
          <p:cNvSpPr txBox="1"/>
          <p:nvPr/>
        </p:nvSpPr>
        <p:spPr>
          <a:xfrm>
            <a:off x="9662904" y="3557749"/>
            <a:ext cx="1165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subscribed</a:t>
            </a:r>
            <a:endParaRPr lang="en-SG" sz="1200" dirty="0"/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0833ED6C-1216-40B8-9FD2-C480F845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802" y="49404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93470711-9008-4DF1-8A16-5971DB5AD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647" y="574639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2" name="Graphic 17">
            <a:extLst>
              <a:ext uri="{FF2B5EF4-FFF2-40B4-BE49-F238E27FC236}">
                <a16:creationId xmlns:a16="http://schemas.microsoft.com/office/drawing/2014/main" id="{4976C9FE-D639-4906-8177-AB861467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096" y="19954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69A3CE33-9D34-4245-9531-B508AA70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24" y="284378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8C06D6-DEAE-44CC-9D37-782CC8621668}"/>
              </a:ext>
            </a:extLst>
          </p:cNvPr>
          <p:cNvCxnSpPr>
            <a:cxnSpLocks/>
          </p:cNvCxnSpPr>
          <p:nvPr/>
        </p:nvCxnSpPr>
        <p:spPr>
          <a:xfrm flipV="1">
            <a:off x="7506764" y="2376410"/>
            <a:ext cx="851521" cy="874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38F3587-823E-4F30-93CE-6EF478700961}"/>
              </a:ext>
            </a:extLst>
          </p:cNvPr>
          <p:cNvSpPr txBox="1"/>
          <p:nvPr/>
        </p:nvSpPr>
        <p:spPr>
          <a:xfrm>
            <a:off x="7424615" y="1876763"/>
            <a:ext cx="110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once a day</a:t>
            </a:r>
            <a:endParaRPr lang="en-SG" sz="1200" dirty="0"/>
          </a:p>
        </p:txBody>
      </p:sp>
      <p:pic>
        <p:nvPicPr>
          <p:cNvPr id="69" name="Graphic 10">
            <a:extLst>
              <a:ext uri="{FF2B5EF4-FFF2-40B4-BE49-F238E27FC236}">
                <a16:creationId xmlns:a16="http://schemas.microsoft.com/office/drawing/2014/main" id="{82189791-2426-4AAC-B7D2-3AFFA2E3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091" y="20314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FD31B6F-E265-41C9-A28E-11CD0DC7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916" y="28532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84EE30-7387-48A2-BA92-F8EC4BA338A6}"/>
              </a:ext>
            </a:extLst>
          </p:cNvPr>
          <p:cNvCxnSpPr>
            <a:cxnSpLocks/>
          </p:cNvCxnSpPr>
          <p:nvPr/>
        </p:nvCxnSpPr>
        <p:spPr>
          <a:xfrm flipV="1">
            <a:off x="5342956" y="2388929"/>
            <a:ext cx="851521" cy="874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270D90-C05D-49C4-8507-DB2FA0DA1CD8}"/>
              </a:ext>
            </a:extLst>
          </p:cNvPr>
          <p:cNvSpPr txBox="1"/>
          <p:nvPr/>
        </p:nvSpPr>
        <p:spPr>
          <a:xfrm>
            <a:off x="5270538" y="2058294"/>
            <a:ext cx="110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quote</a:t>
            </a:r>
            <a:endParaRPr lang="en-SG" sz="1200" dirty="0"/>
          </a:p>
        </p:txBody>
      </p:sp>
      <p:sp>
        <p:nvSpPr>
          <p:cNvPr id="73" name="Freeform 33">
            <a:extLst>
              <a:ext uri="{FF2B5EF4-FFF2-40B4-BE49-F238E27FC236}">
                <a16:creationId xmlns:a16="http://schemas.microsoft.com/office/drawing/2014/main" id="{0A7AA771-EBE5-4739-BEE8-AC87BD12310E}"/>
              </a:ext>
            </a:extLst>
          </p:cNvPr>
          <p:cNvSpPr/>
          <p:nvPr/>
        </p:nvSpPr>
        <p:spPr>
          <a:xfrm flipH="1" flipV="1">
            <a:off x="878356" y="4453576"/>
            <a:ext cx="1071433" cy="89795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8F5A88-9433-42E3-996F-465E4AE804B6}"/>
              </a:ext>
            </a:extLst>
          </p:cNvPr>
          <p:cNvCxnSpPr>
            <a:cxnSpLocks/>
            <a:stCxn id="8" idx="1"/>
            <a:endCxn id="73" idx="0"/>
          </p:cNvCxnSpPr>
          <p:nvPr/>
        </p:nvCxnSpPr>
        <p:spPr>
          <a:xfrm>
            <a:off x="878356" y="3857301"/>
            <a:ext cx="0" cy="59627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8651027-B111-4BBB-8716-D8DAB0062045}"/>
              </a:ext>
            </a:extLst>
          </p:cNvPr>
          <p:cNvSpPr txBox="1"/>
          <p:nvPr/>
        </p:nvSpPr>
        <p:spPr>
          <a:xfrm>
            <a:off x="2029101" y="5060565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Daily quotes are emailed to user</a:t>
            </a:r>
            <a:endParaRPr lang="en-SG" sz="1200" dirty="0"/>
          </a:p>
        </p:txBody>
      </p:sp>
      <p:pic>
        <p:nvPicPr>
          <p:cNvPr id="78" name="Graphic 23">
            <a:extLst>
              <a:ext uri="{FF2B5EF4-FFF2-40B4-BE49-F238E27FC236}">
                <a16:creationId xmlns:a16="http://schemas.microsoft.com/office/drawing/2014/main" id="{B0662ACA-DF09-4F5C-9DB3-136390F1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94" y="47694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2">
            <a:extLst>
              <a:ext uri="{FF2B5EF4-FFF2-40B4-BE49-F238E27FC236}">
                <a16:creationId xmlns:a16="http://schemas.microsoft.com/office/drawing/2014/main" id="{41EE4296-26A9-4F24-A6D4-C531C3146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789" y="567621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0" name="Graphic 10">
            <a:extLst>
              <a:ext uri="{FF2B5EF4-FFF2-40B4-BE49-F238E27FC236}">
                <a16:creationId xmlns:a16="http://schemas.microsoft.com/office/drawing/2014/main" id="{C908BF0C-64D1-4AD8-A838-49719EE2A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40" y="47892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332D383-73A1-48D3-AD4C-D371527B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205" y="564279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267BD9A-CC11-49DD-9D45-9510EB9595A8}"/>
              </a:ext>
            </a:extLst>
          </p:cNvPr>
          <p:cNvCxnSpPr>
            <a:cxnSpLocks/>
          </p:cNvCxnSpPr>
          <p:nvPr/>
        </p:nvCxnSpPr>
        <p:spPr>
          <a:xfrm>
            <a:off x="5428789" y="5346333"/>
            <a:ext cx="11439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17B88AD-962E-448D-82EC-EFBAB11C9919}"/>
              </a:ext>
            </a:extLst>
          </p:cNvPr>
          <p:cNvSpPr txBox="1"/>
          <p:nvPr/>
        </p:nvSpPr>
        <p:spPr>
          <a:xfrm>
            <a:off x="5699528" y="5043406"/>
            <a:ext cx="148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 to</a:t>
            </a:r>
            <a:endParaRPr lang="en-SG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3FE505-B677-4FE5-A9FA-C9C525F65B16}"/>
              </a:ext>
            </a:extLst>
          </p:cNvPr>
          <p:cNvCxnSpPr>
            <a:cxnSpLocks/>
          </p:cNvCxnSpPr>
          <p:nvPr/>
        </p:nvCxnSpPr>
        <p:spPr>
          <a:xfrm>
            <a:off x="3366024" y="5359300"/>
            <a:ext cx="7118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2CE4A25-9F75-4E5B-9ABA-EE0068D8F6AB}"/>
              </a:ext>
            </a:extLst>
          </p:cNvPr>
          <p:cNvSpPr txBox="1"/>
          <p:nvPr/>
        </p:nvSpPr>
        <p:spPr>
          <a:xfrm>
            <a:off x="3186240" y="5073564"/>
            <a:ext cx="107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email</a:t>
            </a:r>
            <a:endParaRPr lang="en-SG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E34494-EB40-435B-ADFE-6464469B8E60}"/>
              </a:ext>
            </a:extLst>
          </p:cNvPr>
          <p:cNvCxnSpPr>
            <a:cxnSpLocks/>
          </p:cNvCxnSpPr>
          <p:nvPr/>
        </p:nvCxnSpPr>
        <p:spPr>
          <a:xfrm>
            <a:off x="7932524" y="5181905"/>
            <a:ext cx="1313450" cy="508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FE82E0-7E34-4474-85D3-3D30AEA3B0FE}"/>
              </a:ext>
            </a:extLst>
          </p:cNvPr>
          <p:cNvCxnSpPr>
            <a:cxnSpLocks/>
          </p:cNvCxnSpPr>
          <p:nvPr/>
        </p:nvCxnSpPr>
        <p:spPr>
          <a:xfrm flipV="1">
            <a:off x="9245974" y="4687470"/>
            <a:ext cx="0" cy="48282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CA89207-91E0-4FF0-8467-78A8E165211D}"/>
              </a:ext>
            </a:extLst>
          </p:cNvPr>
          <p:cNvSpPr txBox="1"/>
          <p:nvPr/>
        </p:nvSpPr>
        <p:spPr>
          <a:xfrm>
            <a:off x="8178289" y="4813512"/>
            <a:ext cx="1165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published</a:t>
            </a:r>
            <a:endParaRPr lang="en-SG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CA69612-AC26-4AE4-8CAB-FE0D0D0D4CA8}"/>
              </a:ext>
            </a:extLst>
          </p:cNvPr>
          <p:cNvCxnSpPr>
            <a:cxnSpLocks/>
          </p:cNvCxnSpPr>
          <p:nvPr/>
        </p:nvCxnSpPr>
        <p:spPr>
          <a:xfrm>
            <a:off x="7686599" y="5383730"/>
            <a:ext cx="2254053" cy="747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482D1B4-926C-4AE9-B007-D120D8C42C22}"/>
              </a:ext>
            </a:extLst>
          </p:cNvPr>
          <p:cNvSpPr txBox="1"/>
          <p:nvPr/>
        </p:nvSpPr>
        <p:spPr>
          <a:xfrm>
            <a:off x="8303641" y="5421051"/>
            <a:ext cx="110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once a day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07415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94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JX</dc:creator>
  <cp:lastModifiedBy>Peh JX</cp:lastModifiedBy>
  <cp:revision>10</cp:revision>
  <dcterms:created xsi:type="dcterms:W3CDTF">2021-07-24T15:39:55Z</dcterms:created>
  <dcterms:modified xsi:type="dcterms:W3CDTF">2021-07-29T13:08:14Z</dcterms:modified>
</cp:coreProperties>
</file>