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282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043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473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4332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3162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4558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9345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4562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565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159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792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17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3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045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384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962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92E96DC-9E7C-47B0-88FC-55E9FB02E282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9141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23">
            <a:extLst>
              <a:ext uri="{FF2B5EF4-FFF2-40B4-BE49-F238E27FC236}">
                <a16:creationId xmlns:a16="http://schemas.microsoft.com/office/drawing/2014/main" id="{FF5B5C71-8AFA-4D05-8049-7E848A5FF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69" y="29591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EC1C85-6182-48F2-BD84-B4BB7CDC045D}"/>
              </a:ext>
            </a:extLst>
          </p:cNvPr>
          <p:cNvSpPr txBox="1"/>
          <p:nvPr/>
        </p:nvSpPr>
        <p:spPr>
          <a:xfrm>
            <a:off x="250655" y="3429000"/>
            <a:ext cx="136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</a:t>
            </a:r>
            <a:endParaRPr lang="en-SG" dirty="0"/>
          </a:p>
        </p:txBody>
      </p:sp>
      <p:sp>
        <p:nvSpPr>
          <p:cNvPr id="7" name="Freeform 32">
            <a:extLst>
              <a:ext uri="{FF2B5EF4-FFF2-40B4-BE49-F238E27FC236}">
                <a16:creationId xmlns:a16="http://schemas.microsoft.com/office/drawing/2014/main" id="{C265532C-703A-4E70-8A4A-5F5F1A585EA2}"/>
              </a:ext>
            </a:extLst>
          </p:cNvPr>
          <p:cNvSpPr/>
          <p:nvPr/>
        </p:nvSpPr>
        <p:spPr>
          <a:xfrm flipH="1">
            <a:off x="934917" y="1935190"/>
            <a:ext cx="1071435" cy="91597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Freeform 33">
            <a:extLst>
              <a:ext uri="{FF2B5EF4-FFF2-40B4-BE49-F238E27FC236}">
                <a16:creationId xmlns:a16="http://schemas.microsoft.com/office/drawing/2014/main" id="{AD2D3FC4-601E-47E8-92C7-7573A3E12BF0}"/>
              </a:ext>
            </a:extLst>
          </p:cNvPr>
          <p:cNvSpPr/>
          <p:nvPr/>
        </p:nvSpPr>
        <p:spPr>
          <a:xfrm flipH="1" flipV="1">
            <a:off x="934917" y="3798331"/>
            <a:ext cx="1071433" cy="89795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083C4A-B2D7-4EB8-AB68-1E8847AB8B60}"/>
              </a:ext>
            </a:extLst>
          </p:cNvPr>
          <p:cNvCxnSpPr>
            <a:cxnSpLocks/>
          </p:cNvCxnSpPr>
          <p:nvPr/>
        </p:nvCxnSpPr>
        <p:spPr>
          <a:xfrm>
            <a:off x="1294487" y="3194050"/>
            <a:ext cx="71186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F0B65B-B18F-4F0B-A2D1-637F94C6FB96}"/>
              </a:ext>
            </a:extLst>
          </p:cNvPr>
          <p:cNvSpPr txBox="1"/>
          <p:nvPr/>
        </p:nvSpPr>
        <p:spPr>
          <a:xfrm>
            <a:off x="2150376" y="4232651"/>
            <a:ext cx="1171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add email to subscribe for daily quotes</a:t>
            </a:r>
            <a:endParaRPr lang="en-SG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3E8AD-6D91-4031-9C16-4068EC456345}"/>
              </a:ext>
            </a:extLst>
          </p:cNvPr>
          <p:cNvSpPr txBox="1"/>
          <p:nvPr/>
        </p:nvSpPr>
        <p:spPr>
          <a:xfrm>
            <a:off x="2150377" y="2967335"/>
            <a:ext cx="1171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Website display quote for the day</a:t>
            </a:r>
            <a:endParaRPr lang="en-SG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6E70CD-424C-40D6-9B79-5D00186F19C8}"/>
              </a:ext>
            </a:extLst>
          </p:cNvPr>
          <p:cNvSpPr txBox="1"/>
          <p:nvPr/>
        </p:nvSpPr>
        <p:spPr>
          <a:xfrm>
            <a:off x="2161066" y="1628300"/>
            <a:ext cx="117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submit quote of their choice </a:t>
            </a:r>
            <a:endParaRPr lang="en-SG" sz="1200" dirty="0"/>
          </a:p>
        </p:txBody>
      </p:sp>
      <p:pic>
        <p:nvPicPr>
          <p:cNvPr id="15" name="Graphic 23">
            <a:extLst>
              <a:ext uri="{FF2B5EF4-FFF2-40B4-BE49-F238E27FC236}">
                <a16:creationId xmlns:a16="http://schemas.microsoft.com/office/drawing/2014/main" id="{80AA6D7F-2B0D-417B-A812-3E8E170E3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657" y="15275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2">
            <a:extLst>
              <a:ext uri="{FF2B5EF4-FFF2-40B4-BE49-F238E27FC236}">
                <a16:creationId xmlns:a16="http://schemas.microsoft.com/office/drawing/2014/main" id="{D9C3B01C-ABCE-4FB1-8BE4-C24D3ACED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832" y="2384499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02B76E-5B50-462A-8519-864ABFED0B51}"/>
              </a:ext>
            </a:extLst>
          </p:cNvPr>
          <p:cNvCxnSpPr>
            <a:cxnSpLocks/>
          </p:cNvCxnSpPr>
          <p:nvPr/>
        </p:nvCxnSpPr>
        <p:spPr>
          <a:xfrm>
            <a:off x="3417729" y="1951466"/>
            <a:ext cx="71186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26">
            <a:extLst>
              <a:ext uri="{FF2B5EF4-FFF2-40B4-BE49-F238E27FC236}">
                <a16:creationId xmlns:a16="http://schemas.microsoft.com/office/drawing/2014/main" id="{2044014A-9615-4833-999A-C144553FA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160" y="15275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4D970F29-3FD0-4647-BA81-FBB589B67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416" y="2332040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Queue Service (Amazon SQS)</a:t>
            </a:r>
          </a:p>
        </p:txBody>
      </p:sp>
      <p:pic>
        <p:nvPicPr>
          <p:cNvPr id="20" name="Graphic 10">
            <a:extLst>
              <a:ext uri="{FF2B5EF4-FFF2-40B4-BE49-F238E27FC236}">
                <a16:creationId xmlns:a16="http://schemas.microsoft.com/office/drawing/2014/main" id="{7D0B50C0-7AB4-438B-A943-39D3F374F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183" y="15275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04A9C1A-2BEC-41B0-836D-7499820C4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3008" y="238450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0D7C1-C67A-4DAE-B821-7F98A40FEC4D}"/>
              </a:ext>
            </a:extLst>
          </p:cNvPr>
          <p:cNvCxnSpPr>
            <a:cxnSpLocks/>
          </p:cNvCxnSpPr>
          <p:nvPr/>
        </p:nvCxnSpPr>
        <p:spPr>
          <a:xfrm>
            <a:off x="5469951" y="1935190"/>
            <a:ext cx="71186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164A2E-0651-484C-871E-A20224D222CC}"/>
              </a:ext>
            </a:extLst>
          </p:cNvPr>
          <p:cNvCxnSpPr>
            <a:cxnSpLocks/>
          </p:cNvCxnSpPr>
          <p:nvPr/>
        </p:nvCxnSpPr>
        <p:spPr>
          <a:xfrm>
            <a:off x="7481176" y="1935190"/>
            <a:ext cx="71186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365630-9FE4-4B69-A4C8-32B2A1E481D3}"/>
              </a:ext>
            </a:extLst>
          </p:cNvPr>
          <p:cNvSpPr txBox="1"/>
          <p:nvPr/>
        </p:nvSpPr>
        <p:spPr>
          <a:xfrm>
            <a:off x="5545943" y="1613216"/>
            <a:ext cx="786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</a:t>
            </a:r>
            <a:endParaRPr lang="en-SG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8F3133-2F08-49AC-B266-DFBF0ABD4217}"/>
              </a:ext>
            </a:extLst>
          </p:cNvPr>
          <p:cNvSpPr txBox="1"/>
          <p:nvPr/>
        </p:nvSpPr>
        <p:spPr>
          <a:xfrm>
            <a:off x="7332196" y="1572036"/>
            <a:ext cx="1165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store quote</a:t>
            </a:r>
            <a:endParaRPr lang="en-SG" sz="1200" dirty="0"/>
          </a:p>
        </p:txBody>
      </p:sp>
      <p:pic>
        <p:nvPicPr>
          <p:cNvPr id="28" name="Graphic 23">
            <a:extLst>
              <a:ext uri="{FF2B5EF4-FFF2-40B4-BE49-F238E27FC236}">
                <a16:creationId xmlns:a16="http://schemas.microsoft.com/office/drawing/2014/main" id="{92162782-643B-4704-8375-9FF4C390D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84" y="28704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2">
            <a:extLst>
              <a:ext uri="{FF2B5EF4-FFF2-40B4-BE49-F238E27FC236}">
                <a16:creationId xmlns:a16="http://schemas.microsoft.com/office/drawing/2014/main" id="{0E1C75CC-9574-4D1F-8EAD-09D0D8FA3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116" y="370925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F13E72-A960-4A98-894C-B0E6CE289F6E}"/>
              </a:ext>
            </a:extLst>
          </p:cNvPr>
          <p:cNvCxnSpPr>
            <a:cxnSpLocks/>
          </p:cNvCxnSpPr>
          <p:nvPr/>
        </p:nvCxnSpPr>
        <p:spPr>
          <a:xfrm>
            <a:off x="3400183" y="3260217"/>
            <a:ext cx="71186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041A383-B8FE-4D31-9703-4D32B5E58B90}"/>
              </a:ext>
            </a:extLst>
          </p:cNvPr>
          <p:cNvSpPr txBox="1"/>
          <p:nvPr/>
        </p:nvSpPr>
        <p:spPr>
          <a:xfrm>
            <a:off x="3220399" y="2974481"/>
            <a:ext cx="107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Query from</a:t>
            </a:r>
            <a:endParaRPr lang="en-SG" sz="1200" dirty="0"/>
          </a:p>
        </p:txBody>
      </p:sp>
      <p:pic>
        <p:nvPicPr>
          <p:cNvPr id="33" name="Graphic 23">
            <a:extLst>
              <a:ext uri="{FF2B5EF4-FFF2-40B4-BE49-F238E27FC236}">
                <a16:creationId xmlns:a16="http://schemas.microsoft.com/office/drawing/2014/main" id="{34096E34-1688-46C5-9FD8-984454B56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637" y="42473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2">
            <a:extLst>
              <a:ext uri="{FF2B5EF4-FFF2-40B4-BE49-F238E27FC236}">
                <a16:creationId xmlns:a16="http://schemas.microsoft.com/office/drawing/2014/main" id="{E426568F-C9E6-4C4C-9CEE-BD004848D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3232" y="515406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53CBAA-B281-414B-A190-CF51CB485BA6}"/>
              </a:ext>
            </a:extLst>
          </p:cNvPr>
          <p:cNvCxnSpPr>
            <a:cxnSpLocks/>
          </p:cNvCxnSpPr>
          <p:nvPr/>
        </p:nvCxnSpPr>
        <p:spPr>
          <a:xfrm>
            <a:off x="3437299" y="4705022"/>
            <a:ext cx="71186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DEFE4B7-CF21-4ADA-B6C3-F61B3A2397D4}"/>
              </a:ext>
            </a:extLst>
          </p:cNvPr>
          <p:cNvSpPr txBox="1"/>
          <p:nvPr/>
        </p:nvSpPr>
        <p:spPr>
          <a:xfrm>
            <a:off x="3257515" y="4419286"/>
            <a:ext cx="107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Store email</a:t>
            </a:r>
            <a:endParaRPr lang="en-SG" sz="1200" dirty="0"/>
          </a:p>
        </p:txBody>
      </p:sp>
      <p:pic>
        <p:nvPicPr>
          <p:cNvPr id="37" name="Graphic 10">
            <a:extLst>
              <a:ext uri="{FF2B5EF4-FFF2-40B4-BE49-F238E27FC236}">
                <a16:creationId xmlns:a16="http://schemas.microsoft.com/office/drawing/2014/main" id="{E07E7807-1C38-4894-9CFA-067F40E4E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83" y="42671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9AAC2C5-11FD-4F4E-8C42-B9B36C70A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120" y="512129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09F448-4752-4AA1-A6E4-951DA6F86C5E}"/>
              </a:ext>
            </a:extLst>
          </p:cNvPr>
          <p:cNvCxnSpPr>
            <a:cxnSpLocks/>
          </p:cNvCxnSpPr>
          <p:nvPr/>
        </p:nvCxnSpPr>
        <p:spPr>
          <a:xfrm>
            <a:off x="5469951" y="4709305"/>
            <a:ext cx="1143913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6EE6729-98F6-4541-AB88-81067586AA53}"/>
              </a:ext>
            </a:extLst>
          </p:cNvPr>
          <p:cNvSpPr txBox="1"/>
          <p:nvPr/>
        </p:nvSpPr>
        <p:spPr>
          <a:xfrm>
            <a:off x="5330296" y="4220166"/>
            <a:ext cx="148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DynamoDB Stream to trigger</a:t>
            </a:r>
            <a:endParaRPr lang="en-SG" sz="1200" dirty="0"/>
          </a:p>
        </p:txBody>
      </p:sp>
      <p:pic>
        <p:nvPicPr>
          <p:cNvPr id="42" name="Graphic 24">
            <a:extLst>
              <a:ext uri="{FF2B5EF4-FFF2-40B4-BE49-F238E27FC236}">
                <a16:creationId xmlns:a16="http://schemas.microsoft.com/office/drawing/2014/main" id="{40A31716-A2E4-41B7-8CAB-EEBC74D25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808" y="426478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id="{9167D1D6-0B76-4B84-ABF0-7701EFC32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458" y="5028370"/>
            <a:ext cx="2268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Notification Service (Amazon SNS)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3669D06-6D8A-406D-B309-EFA2A2AE1BB5}"/>
              </a:ext>
            </a:extLst>
          </p:cNvPr>
          <p:cNvCxnSpPr>
            <a:cxnSpLocks/>
          </p:cNvCxnSpPr>
          <p:nvPr/>
        </p:nvCxnSpPr>
        <p:spPr>
          <a:xfrm>
            <a:off x="7910921" y="4730827"/>
            <a:ext cx="71186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E468337-0337-45CC-9364-E55DF4160B4C}"/>
              </a:ext>
            </a:extLst>
          </p:cNvPr>
          <p:cNvSpPr txBox="1"/>
          <p:nvPr/>
        </p:nvSpPr>
        <p:spPr>
          <a:xfrm>
            <a:off x="7835591" y="4415846"/>
            <a:ext cx="1165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published</a:t>
            </a:r>
            <a:endParaRPr lang="en-SG" sz="1200" dirty="0"/>
          </a:p>
        </p:txBody>
      </p:sp>
      <p:sp>
        <p:nvSpPr>
          <p:cNvPr id="46" name="TextBox 18">
            <a:extLst>
              <a:ext uri="{FF2B5EF4-FFF2-40B4-BE49-F238E27FC236}">
                <a16:creationId xmlns:a16="http://schemas.microsoft.com/office/drawing/2014/main" id="{128729B1-3B58-43C3-BC9D-DC2D43D02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5215" y="4859682"/>
            <a:ext cx="138588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Email notification</a:t>
            </a:r>
          </a:p>
        </p:txBody>
      </p:sp>
      <p:pic>
        <p:nvPicPr>
          <p:cNvPr id="47" name="Graphic 6">
            <a:extLst>
              <a:ext uri="{FF2B5EF4-FFF2-40B4-BE49-F238E27FC236}">
                <a16:creationId xmlns:a16="http://schemas.microsoft.com/office/drawing/2014/main" id="{C8980B15-FC26-4BE3-AC7F-A826A2597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244" y="43342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21F61B-BBC7-48F9-BAA6-376B74AC3168}"/>
              </a:ext>
            </a:extLst>
          </p:cNvPr>
          <p:cNvCxnSpPr>
            <a:cxnSpLocks/>
          </p:cNvCxnSpPr>
          <p:nvPr/>
        </p:nvCxnSpPr>
        <p:spPr>
          <a:xfrm flipV="1">
            <a:off x="9794795" y="4705022"/>
            <a:ext cx="893920" cy="669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C864BB7-1CB1-4E9D-B255-AEF60A713C30}"/>
              </a:ext>
            </a:extLst>
          </p:cNvPr>
          <p:cNvSpPr txBox="1"/>
          <p:nvPr/>
        </p:nvSpPr>
        <p:spPr>
          <a:xfrm>
            <a:off x="9719465" y="4396734"/>
            <a:ext cx="1165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subscribed</a:t>
            </a:r>
            <a:endParaRPr lang="en-SG" sz="1200" dirty="0"/>
          </a:p>
        </p:txBody>
      </p:sp>
      <p:pic>
        <p:nvPicPr>
          <p:cNvPr id="53" name="Graphic 17">
            <a:extLst>
              <a:ext uri="{FF2B5EF4-FFF2-40B4-BE49-F238E27FC236}">
                <a16:creationId xmlns:a16="http://schemas.microsoft.com/office/drawing/2014/main" id="{0833ED6C-1216-40B8-9FD2-C480F8451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363" y="57794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9">
            <a:extLst>
              <a:ext uri="{FF2B5EF4-FFF2-40B4-BE49-F238E27FC236}">
                <a16:creationId xmlns:a16="http://schemas.microsoft.com/office/drawing/2014/main" id="{93470711-9008-4DF1-8A16-5971DB5AD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9208" y="658537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62" name="Graphic 17">
            <a:extLst>
              <a:ext uri="{FF2B5EF4-FFF2-40B4-BE49-F238E27FC236}">
                <a16:creationId xmlns:a16="http://schemas.microsoft.com/office/drawing/2014/main" id="{4976C9FE-D639-4906-8177-AB8614676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657" y="28343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9">
            <a:extLst>
              <a:ext uri="{FF2B5EF4-FFF2-40B4-BE49-F238E27FC236}">
                <a16:creationId xmlns:a16="http://schemas.microsoft.com/office/drawing/2014/main" id="{69A3CE33-9D34-4245-9531-B508AA70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1785" y="368277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C8C06D6-DEAE-44CC-9D37-782CC8621668}"/>
              </a:ext>
            </a:extLst>
          </p:cNvPr>
          <p:cNvCxnSpPr>
            <a:cxnSpLocks/>
          </p:cNvCxnSpPr>
          <p:nvPr/>
        </p:nvCxnSpPr>
        <p:spPr>
          <a:xfrm flipV="1">
            <a:off x="7563325" y="3215395"/>
            <a:ext cx="851521" cy="8741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38F3587-823E-4F30-93CE-6EF478700961}"/>
              </a:ext>
            </a:extLst>
          </p:cNvPr>
          <p:cNvSpPr txBox="1"/>
          <p:nvPr/>
        </p:nvSpPr>
        <p:spPr>
          <a:xfrm>
            <a:off x="7481176" y="2715748"/>
            <a:ext cx="110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once a day</a:t>
            </a:r>
            <a:endParaRPr lang="en-SG" sz="1200" dirty="0"/>
          </a:p>
        </p:txBody>
      </p:sp>
      <p:pic>
        <p:nvPicPr>
          <p:cNvPr id="69" name="Graphic 10">
            <a:extLst>
              <a:ext uri="{FF2B5EF4-FFF2-40B4-BE49-F238E27FC236}">
                <a16:creationId xmlns:a16="http://schemas.microsoft.com/office/drawing/2014/main" id="{82189791-2426-4AAC-B7D2-3AFFA2E31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652" y="28704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EFD31B6F-E265-41C9-A28E-11CD0DC7F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4477" y="369222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884EE30-7387-48A2-BA92-F8EC4BA338A6}"/>
              </a:ext>
            </a:extLst>
          </p:cNvPr>
          <p:cNvCxnSpPr>
            <a:cxnSpLocks/>
          </p:cNvCxnSpPr>
          <p:nvPr/>
        </p:nvCxnSpPr>
        <p:spPr>
          <a:xfrm flipV="1">
            <a:off x="5399517" y="3227914"/>
            <a:ext cx="851521" cy="8741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F270D90-C05D-49C4-8507-DB2FA0DA1CD8}"/>
              </a:ext>
            </a:extLst>
          </p:cNvPr>
          <p:cNvSpPr txBox="1"/>
          <p:nvPr/>
        </p:nvSpPr>
        <p:spPr>
          <a:xfrm>
            <a:off x="5327099" y="2897279"/>
            <a:ext cx="1104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Store quote</a:t>
            </a:r>
            <a:endParaRPr lang="en-SG" sz="1200" dirty="0"/>
          </a:p>
        </p:txBody>
      </p:sp>
      <p:sp>
        <p:nvSpPr>
          <p:cNvPr id="73" name="Freeform 33">
            <a:extLst>
              <a:ext uri="{FF2B5EF4-FFF2-40B4-BE49-F238E27FC236}">
                <a16:creationId xmlns:a16="http://schemas.microsoft.com/office/drawing/2014/main" id="{0A7AA771-EBE5-4739-BEE8-AC87BD12310E}"/>
              </a:ext>
            </a:extLst>
          </p:cNvPr>
          <p:cNvSpPr/>
          <p:nvPr/>
        </p:nvSpPr>
        <p:spPr>
          <a:xfrm flipH="1" flipV="1">
            <a:off x="934917" y="5292561"/>
            <a:ext cx="1071433" cy="89795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08F5A88-9433-42E3-996F-465E4AE804B6}"/>
              </a:ext>
            </a:extLst>
          </p:cNvPr>
          <p:cNvCxnSpPr>
            <a:cxnSpLocks/>
            <a:stCxn id="8" idx="1"/>
            <a:endCxn id="73" idx="0"/>
          </p:cNvCxnSpPr>
          <p:nvPr/>
        </p:nvCxnSpPr>
        <p:spPr>
          <a:xfrm>
            <a:off x="934917" y="4696286"/>
            <a:ext cx="0" cy="59627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8651027-B111-4BBB-8716-D8DAB0062045}"/>
              </a:ext>
            </a:extLst>
          </p:cNvPr>
          <p:cNvSpPr txBox="1"/>
          <p:nvPr/>
        </p:nvSpPr>
        <p:spPr>
          <a:xfrm>
            <a:off x="2085662" y="5899550"/>
            <a:ext cx="117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Daily quotes are emailed to user</a:t>
            </a:r>
            <a:endParaRPr lang="en-SG" sz="1200" dirty="0"/>
          </a:p>
        </p:txBody>
      </p:sp>
      <p:pic>
        <p:nvPicPr>
          <p:cNvPr id="78" name="Graphic 23">
            <a:extLst>
              <a:ext uri="{FF2B5EF4-FFF2-40B4-BE49-F238E27FC236}">
                <a16:creationId xmlns:a16="http://schemas.microsoft.com/office/drawing/2014/main" id="{B0662ACA-DF09-4F5C-9DB3-136390F12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755" y="560844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2">
            <a:extLst>
              <a:ext uri="{FF2B5EF4-FFF2-40B4-BE49-F238E27FC236}">
                <a16:creationId xmlns:a16="http://schemas.microsoft.com/office/drawing/2014/main" id="{41EE4296-26A9-4F24-A6D4-C531C3146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651519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80" name="Graphic 10">
            <a:extLst>
              <a:ext uri="{FF2B5EF4-FFF2-40B4-BE49-F238E27FC236}">
                <a16:creationId xmlns:a16="http://schemas.microsoft.com/office/drawing/2014/main" id="{C908BF0C-64D1-4AD8-A838-49719EE2A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01" y="56282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332D383-73A1-48D3-AD4C-D371527BF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766" y="648177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267BD9A-CC11-49DD-9D45-9510EB9595A8}"/>
              </a:ext>
            </a:extLst>
          </p:cNvPr>
          <p:cNvCxnSpPr>
            <a:cxnSpLocks/>
          </p:cNvCxnSpPr>
          <p:nvPr/>
        </p:nvCxnSpPr>
        <p:spPr>
          <a:xfrm>
            <a:off x="5485350" y="6185318"/>
            <a:ext cx="1143913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17B88AD-962E-448D-82EC-EFBAB11C9919}"/>
              </a:ext>
            </a:extLst>
          </p:cNvPr>
          <p:cNvSpPr txBox="1"/>
          <p:nvPr/>
        </p:nvSpPr>
        <p:spPr>
          <a:xfrm>
            <a:off x="5756089" y="5882391"/>
            <a:ext cx="1485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Sent to</a:t>
            </a:r>
            <a:endParaRPr lang="en-SG" sz="12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3FE505-B677-4FE5-A9FA-C9C525F65B16}"/>
              </a:ext>
            </a:extLst>
          </p:cNvPr>
          <p:cNvCxnSpPr>
            <a:cxnSpLocks/>
          </p:cNvCxnSpPr>
          <p:nvPr/>
        </p:nvCxnSpPr>
        <p:spPr>
          <a:xfrm>
            <a:off x="3422585" y="6198285"/>
            <a:ext cx="71186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2CE4A25-9F75-4E5B-9ABA-EE0068D8F6AB}"/>
              </a:ext>
            </a:extLst>
          </p:cNvPr>
          <p:cNvSpPr txBox="1"/>
          <p:nvPr/>
        </p:nvSpPr>
        <p:spPr>
          <a:xfrm>
            <a:off x="3242801" y="5912549"/>
            <a:ext cx="107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query email</a:t>
            </a:r>
            <a:endParaRPr lang="en-SG" sz="12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E34494-EB40-435B-ADFE-6464469B8E60}"/>
              </a:ext>
            </a:extLst>
          </p:cNvPr>
          <p:cNvCxnSpPr>
            <a:cxnSpLocks/>
          </p:cNvCxnSpPr>
          <p:nvPr/>
        </p:nvCxnSpPr>
        <p:spPr>
          <a:xfrm>
            <a:off x="7989085" y="6020890"/>
            <a:ext cx="1313450" cy="508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8FE82E0-7E34-4474-85D3-3D30AEA3B0FE}"/>
              </a:ext>
            </a:extLst>
          </p:cNvPr>
          <p:cNvCxnSpPr>
            <a:cxnSpLocks/>
          </p:cNvCxnSpPr>
          <p:nvPr/>
        </p:nvCxnSpPr>
        <p:spPr>
          <a:xfrm flipV="1">
            <a:off x="9302535" y="5526455"/>
            <a:ext cx="0" cy="482829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CA89207-91E0-4FF0-8467-78A8E165211D}"/>
              </a:ext>
            </a:extLst>
          </p:cNvPr>
          <p:cNvSpPr txBox="1"/>
          <p:nvPr/>
        </p:nvSpPr>
        <p:spPr>
          <a:xfrm>
            <a:off x="8234850" y="5652497"/>
            <a:ext cx="1165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published</a:t>
            </a:r>
            <a:endParaRPr lang="en-SG" sz="1200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CA69612-AC26-4AE4-8CAB-FE0D0D0D4CA8}"/>
              </a:ext>
            </a:extLst>
          </p:cNvPr>
          <p:cNvCxnSpPr>
            <a:cxnSpLocks/>
          </p:cNvCxnSpPr>
          <p:nvPr/>
        </p:nvCxnSpPr>
        <p:spPr>
          <a:xfrm>
            <a:off x="7743160" y="6222715"/>
            <a:ext cx="2254053" cy="7471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482D1B4-926C-4AE9-B007-D120D8C42C22}"/>
              </a:ext>
            </a:extLst>
          </p:cNvPr>
          <p:cNvSpPr txBox="1"/>
          <p:nvPr/>
        </p:nvSpPr>
        <p:spPr>
          <a:xfrm>
            <a:off x="8360202" y="6260036"/>
            <a:ext cx="110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once a day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074158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94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Peh JX</dc:creator>
  <cp:lastModifiedBy>Peh JX</cp:lastModifiedBy>
  <cp:revision>9</cp:revision>
  <dcterms:created xsi:type="dcterms:W3CDTF">2021-07-24T15:39:55Z</dcterms:created>
  <dcterms:modified xsi:type="dcterms:W3CDTF">2021-07-24T17:17:56Z</dcterms:modified>
</cp:coreProperties>
</file>