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22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www.oracle.com/kr/database/technologies/oracle19c-linux-download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EE012A-7ADE-4012-931B-0BD24F1854F3}"/>
              </a:ext>
            </a:extLst>
          </p:cNvPr>
          <p:cNvSpPr txBox="1"/>
          <p:nvPr/>
        </p:nvSpPr>
        <p:spPr>
          <a:xfrm>
            <a:off x="1605614" y="2803314"/>
            <a:ext cx="7004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>
                <a:latin typeface="Abadi" panose="020B0604020202020204" pitchFamily="34" charset="0"/>
              </a:rPr>
              <a:t>db</a:t>
            </a:r>
            <a:r>
              <a:rPr lang="ko-KR" altLang="en-US" sz="6000" b="1" dirty="0">
                <a:latin typeface="Abadi" panose="020B0604020202020204" pitchFamily="34" charset="0"/>
              </a:rPr>
              <a:t>메뉴얼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99347-6D4D-4000-B979-300FF9B43BDA}"/>
              </a:ext>
            </a:extLst>
          </p:cNvPr>
          <p:cNvSpPr txBox="1"/>
          <p:nvPr/>
        </p:nvSpPr>
        <p:spPr>
          <a:xfrm>
            <a:off x="1905000" y="8572500"/>
            <a:ext cx="279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2260341008 </a:t>
            </a:r>
            <a:r>
              <a:rPr lang="ko-KR" altLang="en-US" sz="2400" b="1" dirty="0"/>
              <a:t>박준영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Oracle19c </a:t>
            </a:r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전 사전 준비 및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586BC-4BFD-46C5-B0B5-BBA8CCF450F9}"/>
              </a:ext>
            </a:extLst>
          </p:cNvPr>
          <p:cNvSpPr txBox="1"/>
          <p:nvPr/>
        </p:nvSpPr>
        <p:spPr>
          <a:xfrm>
            <a:off x="990600" y="3314700"/>
            <a:ext cx="777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usermod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–g dba –G dba oracle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oracle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dba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그룹에 포함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#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mkdir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–p /ORA19/app/oracle/product/19.0.0/db_1/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Oracle19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설치할 경로 생성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※ -p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생성하려는 경로에 디렉토리가 없으면 같이 생성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#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mkdir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–p /ORA19/app/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oradata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Oracle19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데이터파일을 넣을 경로 생성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#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chown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–R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oracle:oinstall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/ORA19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oracle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ORA19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 소유권 설정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#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–R 775 /ORA19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ORA19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rwx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설정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F2B132-1341-4643-A500-915AE1764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523" y="4677239"/>
            <a:ext cx="8892000" cy="153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Oracle19c </a:t>
            </a:r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전 사전 준비 및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586BC-4BFD-46C5-B0B5-BBA8CCF450F9}"/>
              </a:ext>
            </a:extLst>
          </p:cNvPr>
          <p:cNvSpPr txBox="1"/>
          <p:nvPr/>
        </p:nvSpPr>
        <p:spPr>
          <a:xfrm>
            <a:off x="990600" y="2269450"/>
            <a:ext cx="77724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Oracle19 Download 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https://www.oracle.com/kr/database/technologies/oracle19c-linux-downloads.html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LINUX_X64_193000_db_home.zip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다운로드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용량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2.8GB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경로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/ORA19/app/oracle/product/19.0.0/db_1/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#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chown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oracle:oinstall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LINUX.X64_193000_db_home.zip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다운받은 압축파일을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계정에 권한 부여</a:t>
            </a: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5A0BE23-831B-4D6A-8E7B-C1165101A1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4" y="1501769"/>
            <a:ext cx="8077199" cy="51657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256107-1768-4E08-966F-60C883E71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324" y="7573230"/>
            <a:ext cx="8077199" cy="12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2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Oracle19c DataBase </a:t>
            </a:r>
            <a:r>
              <a:rPr lang="ko-KR" altLang="en-US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설치 전 사전 준비 및 설정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586BC-4BFD-46C5-B0B5-BBA8CCF450F9}"/>
              </a:ext>
            </a:extLst>
          </p:cNvPr>
          <p:cNvSpPr txBox="1"/>
          <p:nvPr/>
        </p:nvSpPr>
        <p:spPr>
          <a:xfrm>
            <a:off x="990600" y="1903224"/>
            <a:ext cx="77724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vi ./.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bash_profile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oracle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계정으로 접속 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bash_profile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export TMP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=/</a:t>
            </a:r>
            <a:r>
              <a:rPr lang="en-US" altLang="ko-KR" sz="2400" b="0" i="0" dirty="0" err="1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tmp</a:t>
            </a:r>
            <a:endParaRPr lang="en-US" altLang="ko-KR" sz="2400" b="0" i="0" dirty="0">
              <a:solidFill>
                <a:srgbClr val="01010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export TMPDIR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$TMP</a:t>
            </a:r>
          </a:p>
          <a:p>
            <a:pPr algn="l"/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algn="l"/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export ORACLE_HOSTNAME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400" dirty="0" err="1">
                <a:solidFill>
                  <a:srgbClr val="0101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dbsvr</a:t>
            </a:r>
            <a:endParaRPr lang="en-US" altLang="ko-KR" sz="2400" b="0" i="0" dirty="0">
              <a:solidFill>
                <a:srgbClr val="01010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export ORACLE_UNQNAME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400" dirty="0">
                <a:solidFill>
                  <a:srgbClr val="0101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dink08</a:t>
            </a:r>
            <a:endParaRPr lang="en-US" altLang="ko-KR" sz="2400" b="0" i="0" dirty="0">
              <a:solidFill>
                <a:srgbClr val="01010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export ORACLE_BASE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=/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ORA19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</a:p>
          <a:p>
            <a:pPr algn="l"/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export ORACLE_HOME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$ORACLE_BASE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product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>
                <a:solidFill>
                  <a:srgbClr val="004FC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19.0.0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db_1</a:t>
            </a:r>
          </a:p>
          <a:p>
            <a:pPr algn="l"/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export ORA_INVENTORY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=/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ORA19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 err="1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oraInventory</a:t>
            </a:r>
            <a:endParaRPr lang="en-US" altLang="ko-KR" sz="2400" b="0" i="0" dirty="0">
              <a:solidFill>
                <a:srgbClr val="01010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export ORACLE_SID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400" dirty="0">
                <a:solidFill>
                  <a:srgbClr val="01010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dink08</a:t>
            </a:r>
            <a:endParaRPr lang="en-US" altLang="ko-KR" sz="2400" b="0" i="0" dirty="0">
              <a:solidFill>
                <a:srgbClr val="01010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export DATA_DIR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=/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ORA19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 err="1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oradata</a:t>
            </a:r>
            <a:endParaRPr lang="en-US" altLang="ko-KR" sz="2400" b="0" i="0" dirty="0">
              <a:solidFill>
                <a:srgbClr val="01010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export PATH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=/</a:t>
            </a:r>
            <a:r>
              <a:rPr lang="en-US" altLang="ko-KR" sz="2400" b="0" i="0" dirty="0" err="1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 err="1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sbin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 err="1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local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bin:$PATH</a:t>
            </a:r>
          </a:p>
          <a:p>
            <a:pPr algn="l"/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export PATH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$ORACLE_HOME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bin:$PATH</a:t>
            </a:r>
          </a:p>
          <a:p>
            <a:pPr algn="l"/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export LD_LIBRARY_PATH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$ORACLE_HOME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lib: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lib: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 err="1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usr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lib</a:t>
            </a:r>
          </a:p>
          <a:p>
            <a:pPr algn="l"/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export CLASSPATH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$ORACLE_HOME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 err="1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jlib</a:t>
            </a:r>
            <a:r>
              <a:rPr lang="en-US" altLang="ko-KR" sz="2400" b="0" i="0" dirty="0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:$ORACLE_HOME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 err="1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rdbms</a:t>
            </a:r>
            <a:r>
              <a:rPr lang="en-US" altLang="ko-KR" sz="2400" b="0" i="0" dirty="0">
                <a:solidFill>
                  <a:srgbClr val="0099CC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b="0" i="0" dirty="0" err="1">
                <a:solidFill>
                  <a:srgbClr val="01010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jlib</a:t>
            </a:r>
            <a:endParaRPr lang="en-US" altLang="ko-KR" sz="2400" b="0" i="0" dirty="0">
              <a:solidFill>
                <a:srgbClr val="01010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$ source .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bash_profile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통해 접속중인 계정에 환경변수 설정 적용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DC40DE-BDDF-45CE-8FA9-A5A55891C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523" y="1850518"/>
            <a:ext cx="8892000" cy="8107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624971-AF63-4686-9A86-446634DE9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523" y="8303604"/>
            <a:ext cx="5527477" cy="18172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FBF609-ED7D-44B9-895F-A56BE9B3C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323" y="2818162"/>
            <a:ext cx="8891999" cy="53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Oracle19c </a:t>
            </a:r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전 사전 준비 및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A337D2-3895-4F43-A48F-14691B2F4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2776299"/>
            <a:ext cx="7860323" cy="57962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BBDA44-DADB-4F72-9199-806951075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1528779"/>
            <a:ext cx="7860323" cy="9477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30944D-EFDC-4111-9052-469818D92943}"/>
              </a:ext>
            </a:extLst>
          </p:cNvPr>
          <p:cNvSpPr txBox="1"/>
          <p:nvPr/>
        </p:nvSpPr>
        <p:spPr>
          <a:xfrm>
            <a:off x="798975" y="1486448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cd $ORACLE_HOME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oracle19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홈으로 이동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$ unzip LINUX.X64_193000_db_home.zip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다운받은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oracle19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압축파일 압축해제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38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Oracle19c </a:t>
            </a:r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전 사전 준비 및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30944D-EFDC-4111-9052-469818D92943}"/>
              </a:ext>
            </a:extLst>
          </p:cNvPr>
          <p:cNvSpPr txBox="1"/>
          <p:nvPr/>
        </p:nvSpPr>
        <p:spPr>
          <a:xfrm>
            <a:off x="798975" y="1486448"/>
            <a:ext cx="7772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export CV_ASSUME_DISTID=OLE8.1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CV_ASSUME_DISTID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※ [INS-08101]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해결책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swap size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free -m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Swap memory size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#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sudo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fallocate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-l 4GB 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swapfile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swap size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4GB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설정하고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swapfile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#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chmod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600 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swapfile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swapfile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지정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# vi 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fstab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마지막줄에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swapfile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none swap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0 0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부팅시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swapsize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8EE6A8-F335-4981-8802-909023EBE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9273" y="1786896"/>
            <a:ext cx="7633250" cy="4689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75E6A2-5391-45AB-98F8-EC4EE4264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5210" y="2664719"/>
            <a:ext cx="7767045" cy="8023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A7B6BC-E584-4B87-97AD-7DBA6CF43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9273" y="3875930"/>
            <a:ext cx="7767045" cy="6258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2FCBC8-3712-4ABD-AE8E-305A5E274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9273" y="5980093"/>
            <a:ext cx="7767045" cy="41249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D4DE6C-7FF6-456D-AA8B-5E348AF8AF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9273" y="4886289"/>
            <a:ext cx="7767045" cy="64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4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Oracle19c </a:t>
            </a:r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Software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397EA4-CC8F-4BF5-B021-FD0178E1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76" y="2211775"/>
            <a:ext cx="8280000" cy="62695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2FFF65-E072-42B1-8B31-10C1C5CCB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2523" y="2179183"/>
            <a:ext cx="8280000" cy="62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4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Oracle19c </a:t>
            </a:r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Software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F00D8A-B306-42BA-B4F7-28DCB49BE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12" y="2179183"/>
            <a:ext cx="8280000" cy="628245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DF11FB3-3277-4070-B823-AF6D2A22F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523" y="2174201"/>
            <a:ext cx="8280000" cy="62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91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Oracle19c </a:t>
            </a:r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Software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B9309-BFDA-4BFD-9B32-5422958F0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2179183"/>
            <a:ext cx="8280000" cy="631402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59D9818-E85D-4746-B178-79D10D94C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3" y="2187105"/>
            <a:ext cx="8280000" cy="63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61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Oracle19c </a:t>
            </a:r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Software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9724389-5CB5-4781-A049-E8614BB26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3" y="2552700"/>
            <a:ext cx="8280000" cy="630609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CA7AA79-0A0E-44E5-97FE-430E15C9C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565" y="2552700"/>
            <a:ext cx="7582958" cy="63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7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Listener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8DC922-194D-4C0E-9870-C4BBD854A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7968" y="1790700"/>
            <a:ext cx="5924555" cy="493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62EE5F-D6DB-4A68-A717-E289E24894B0}"/>
              </a:ext>
            </a:extLst>
          </p:cNvPr>
          <p:cNvSpPr txBox="1"/>
          <p:nvPr/>
        </p:nvSpPr>
        <p:spPr>
          <a:xfrm>
            <a:off x="793893" y="17907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netca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Listener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시작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4EE63E8-2039-4EF1-95AC-24DC506CB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23" y="3356827"/>
            <a:ext cx="8083080" cy="53483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869203-3B0A-44A1-BADF-12141A8F3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3212" y="3305584"/>
            <a:ext cx="8139311" cy="538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9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설치환경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DF32E5-2895-48D9-A522-F42CC4C41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8321"/>
            <a:ext cx="6678496" cy="8425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A586BC-4BFD-46C5-B0B5-BBA8CCF450F9}"/>
              </a:ext>
            </a:extLst>
          </p:cNvPr>
          <p:cNvSpPr txBox="1"/>
          <p:nvPr/>
        </p:nvSpPr>
        <p:spPr>
          <a:xfrm>
            <a:off x="7620000" y="1866900"/>
            <a:ext cx="10222523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 Linux 8.5 64-bit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- 1 Processors &amp; 2 cores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Memory :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2G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Capacity : 40GB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NETWORTK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ETHERNET(ens160)          -  HOSTNAME : baseline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BOOTPROTO=static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ONBOOT=yes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BROADCAST=192.168.119.255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NETWORK=192.168.119.0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IPADDR=192.168.119.120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NETMASTK=192.168.119.2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DNS=168.126.63.1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nameserver 192.168.119.2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Selinux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disable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방화벽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ftp on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OpenJDK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Oracle jdk-17.0.2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 Yum update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 set-default 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nulti-user.target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 Web Console Config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Listener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149EC2-A4FA-40DD-9E9E-2A8A81AAC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2781300"/>
            <a:ext cx="8229601" cy="5486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F247C2-DD18-408D-96E0-9F7665A63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296" y="2775284"/>
            <a:ext cx="825022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17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Listener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F247C2-DD18-408D-96E0-9F7665A63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96" y="2552700"/>
            <a:ext cx="8250227" cy="57089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04547D-CCB2-48ED-A6D9-9B020F04A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23" y="2552700"/>
            <a:ext cx="8749580" cy="582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66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Listener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C99D89-3D52-4AD0-8337-FBF550ED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2628900"/>
            <a:ext cx="8691274" cy="58232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0DA7BE-052C-4C76-B5A8-60B156EDC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3679" y="2628900"/>
            <a:ext cx="8778844" cy="582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2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Listener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C99D89-3D52-4AD0-8337-FBF550ED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2628900"/>
            <a:ext cx="8691274" cy="58232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0DA7BE-052C-4C76-B5A8-60B156EDC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3679" y="2628900"/>
            <a:ext cx="8778844" cy="582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75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Listener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C99D89-3D52-4AD0-8337-FBF550ED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2628900"/>
            <a:ext cx="8691274" cy="58232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0DA7BE-052C-4C76-B5A8-60B156EDC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3679" y="2628900"/>
            <a:ext cx="8778844" cy="582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30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CC78C3-17CA-45AC-B346-7FF5236BA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4161" y="2006704"/>
            <a:ext cx="6438362" cy="6221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264100-916E-41F3-AD20-E24374EAC884}"/>
              </a:ext>
            </a:extLst>
          </p:cNvPr>
          <p:cNvSpPr txBox="1"/>
          <p:nvPr/>
        </p:nvSpPr>
        <p:spPr>
          <a:xfrm>
            <a:off x="550675" y="2086969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dbca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명령어로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시작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F9CE3C-80FC-4566-8B85-33089D7A0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49155"/>
            <a:ext cx="7582958" cy="57634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DE1730-996A-47D4-A152-F42A99C6C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9565" y="3177734"/>
            <a:ext cx="7582958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8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D4852A-C1FF-49AB-914A-C4428AE81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92300"/>
            <a:ext cx="8442452" cy="64541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409E73-9F99-4366-98DA-94B3A2587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7983" y="2492300"/>
            <a:ext cx="8548498" cy="64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64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4DE743-DBEB-4621-BA3C-B295C7A7A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92300"/>
            <a:ext cx="8488334" cy="64541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6A199A-6A4B-4A94-941F-E032261CF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517" y="2510347"/>
            <a:ext cx="8503283" cy="643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12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4BE037-A0FD-48E8-885E-D88805725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2512352"/>
            <a:ext cx="8444710" cy="64340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53BD0F-8A55-4E01-97D2-F1796356A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0562" y="2512352"/>
            <a:ext cx="8461962" cy="643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24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4BE037-A0FD-48E8-885E-D88805725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2512352"/>
            <a:ext cx="8444710" cy="64340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88186F-41AD-4914-B1DE-2D8BA63D0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7843" y="2512352"/>
            <a:ext cx="8454680" cy="643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9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변경사항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DF32E5-2895-48D9-A522-F42CC4C41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8321"/>
            <a:ext cx="6678496" cy="8425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A586BC-4BFD-46C5-B0B5-BBA8CCF450F9}"/>
              </a:ext>
            </a:extLst>
          </p:cNvPr>
          <p:cNvSpPr txBox="1"/>
          <p:nvPr/>
        </p:nvSpPr>
        <p:spPr>
          <a:xfrm>
            <a:off x="7620000" y="1866900"/>
            <a:ext cx="1022252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HOSTNAME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baseline -&gt;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dbsvr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Ipaddress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- 192.168.199.120 -&gt; 192.168.119.122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SGA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- 512M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이내로 설정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SID=Service Name=DB NAME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dink08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DMBS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계정생성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ID :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scott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Password : tiger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실습환경 생성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scott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계정에 개발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테이블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생성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415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2849A2-332B-4194-8299-60C3B758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97" y="2482272"/>
            <a:ext cx="8586537" cy="64641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BB4F84-D6ED-4F68-AEFE-C732BB6E9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9599" y="2482271"/>
            <a:ext cx="8462924" cy="64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4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5F807F-C648-42BB-B1DF-3CE54CA47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33" y="2468234"/>
            <a:ext cx="8476865" cy="64641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CABAC9-0906-4BB8-BEED-E0001A81E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054" y="2468234"/>
            <a:ext cx="8572480" cy="64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16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Listener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301E2A-A8ED-4C84-B374-B79CF0FD9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772" y="2839343"/>
            <a:ext cx="8759656" cy="518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0ED123-BE2E-4265-BBAA-13F9D768408C}"/>
              </a:ext>
            </a:extLst>
          </p:cNvPr>
          <p:cNvSpPr txBox="1"/>
          <p:nvPr/>
        </p:nvSpPr>
        <p:spPr>
          <a:xfrm>
            <a:off x="914400" y="2689088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SID_LIST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dink08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ORACLE_HOME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HOST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서버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47E29-1552-48A3-A9C0-9E971DC7700C}"/>
              </a:ext>
            </a:extLst>
          </p:cNvPr>
          <p:cNvSpPr txBox="1"/>
          <p:nvPr/>
        </p:nvSpPr>
        <p:spPr>
          <a:xfrm>
            <a:off x="946484" y="5325802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리스너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시작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lsnrctl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start</a:t>
            </a:r>
          </a:p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리스너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중지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lsnrctl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stop</a:t>
            </a:r>
          </a:p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리스터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재시작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lsnrctl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reload</a:t>
            </a:r>
          </a:p>
        </p:txBody>
      </p:sp>
    </p:spTree>
    <p:extLst>
      <p:ext uri="{BB962C8B-B14F-4D97-AF65-F5344CB8AC3E}">
        <p14:creationId xmlns:p14="http://schemas.microsoft.com/office/powerpoint/2010/main" val="686931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ED123-BE2E-4265-BBAA-13F9D768408C}"/>
              </a:ext>
            </a:extLst>
          </p:cNvPr>
          <p:cNvSpPr txBox="1"/>
          <p:nvPr/>
        </p:nvSpPr>
        <p:spPr>
          <a:xfrm>
            <a:off x="914400" y="268908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sqlplus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가동 시작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/as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sysdba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시스템 계정으로 진입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startup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명령어로 기동 시작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88BD9E-9B11-4F3F-AE9C-3D9C7593A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1535363"/>
            <a:ext cx="8012723" cy="42095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4E0B56-97EE-4553-B09C-42FB25ECA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5793861"/>
            <a:ext cx="8012723" cy="417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77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SCOTT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ED123-BE2E-4265-BBAA-13F9D768408C}"/>
              </a:ext>
            </a:extLst>
          </p:cNvPr>
          <p:cNvSpPr txBox="1"/>
          <p:nvPr/>
        </p:nvSpPr>
        <p:spPr>
          <a:xfrm>
            <a:off x="655321" y="2239125"/>
            <a:ext cx="7772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STATUS, VERSION FROM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V$instance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database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버전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확인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CREATE USER SCOTT IDENTIFIED BY TIGER;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SCOTT/TIGER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 생성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SCOTT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계정에 다양한 권한 부여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SQLDEV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접속하여 계정로그인 및 확인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1B942-7BA5-4B3B-808D-73FA736A1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400" y="1766747"/>
            <a:ext cx="7999577" cy="29195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1D77E3-4550-4DB5-ABF8-1FE84F787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2823" y="4959664"/>
            <a:ext cx="7999577" cy="5050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DCA9FF-C9DD-4B6E-86B3-63F9B197EE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116" y="6472148"/>
            <a:ext cx="8533284" cy="11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90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접속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ACB2B2-2616-4D02-8726-2FD4F1B6C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94731"/>
            <a:ext cx="9386809" cy="83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접속 시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586BC-4BFD-46C5-B0B5-BBA8CCF450F9}"/>
              </a:ext>
            </a:extLst>
          </p:cNvPr>
          <p:cNvSpPr txBox="1"/>
          <p:nvPr/>
        </p:nvSpPr>
        <p:spPr>
          <a:xfrm>
            <a:off x="420600" y="184039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가상머신을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Move It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Copied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기본 셋팅을 다시 설정해 주어야함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6EFEFF1-94DA-4E40-9576-56EAB0B98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1" y="3209671"/>
            <a:ext cx="6594856" cy="540000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CDB665FC-0CC6-4A60-A7FE-CE4486A0F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400" y="3209671"/>
            <a:ext cx="6800000" cy="54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B0ADEE-0900-4637-82F1-32EBAD9D259D}"/>
              </a:ext>
            </a:extLst>
          </p:cNvPr>
          <p:cNvSpPr txBox="1"/>
          <p:nvPr/>
        </p:nvSpPr>
        <p:spPr>
          <a:xfrm>
            <a:off x="9448800" y="2025055"/>
            <a:ext cx="899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리눅스 설정을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해야하므로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root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계정으로 접속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28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HOSTNAME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586BC-4BFD-46C5-B0B5-BBA8CCF450F9}"/>
              </a:ext>
            </a:extLst>
          </p:cNvPr>
          <p:cNvSpPr txBox="1"/>
          <p:nvPr/>
        </p:nvSpPr>
        <p:spPr>
          <a:xfrm>
            <a:off x="914400" y="237835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hostnamectl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set-hostname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변경할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hostname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hostname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명령어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hostnamectl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status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hostname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hostname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cat 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/hostname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hostname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확인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026962A-BC44-46D1-967B-CBDFA8AA2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18" y="1762175"/>
            <a:ext cx="8890605" cy="464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A55D36D-E2EF-471B-942C-AD8F1598F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1918" y="7215331"/>
            <a:ext cx="4935239" cy="7157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5247B4-1EFC-402D-A936-EF4DCE8B78BC}"/>
              </a:ext>
            </a:extLst>
          </p:cNvPr>
          <p:cNvSpPr txBox="1"/>
          <p:nvPr/>
        </p:nvSpPr>
        <p:spPr>
          <a:xfrm>
            <a:off x="914400" y="7141815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reboot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로그아웃 후 다시 로그인하면 접속 계정 옆에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hostname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변경됨을 확인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※ exit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사용하면 로그아웃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88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IPaddress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586BC-4BFD-46C5-B0B5-BBA8CCF450F9}"/>
              </a:ext>
            </a:extLst>
          </p:cNvPr>
          <p:cNvSpPr txBox="1"/>
          <p:nvPr/>
        </p:nvSpPr>
        <p:spPr>
          <a:xfrm>
            <a:off x="914400" y="2378350"/>
            <a:ext cx="77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Ifconfig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Ipaddress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sysconfig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/network-scripts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경로에 변경할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ethernet network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편집기로 열기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vi ifcfg-ens160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IPADDR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부분을 변경할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주소로 변경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ifconfig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사용하여 변경된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 확인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96D0F4-2B0E-4969-BBD0-96D176F60A4D}"/>
              </a:ext>
            </a:extLst>
          </p:cNvPr>
          <p:cNvGrpSpPr/>
          <p:nvPr/>
        </p:nvGrpSpPr>
        <p:grpSpPr>
          <a:xfrm>
            <a:off x="8950523" y="2283657"/>
            <a:ext cx="8892000" cy="7044007"/>
            <a:chOff x="9168539" y="2284561"/>
            <a:chExt cx="8892000" cy="7044007"/>
          </a:xfrm>
        </p:grpSpPr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ED341C7E-95FF-4C26-B7AA-E75C326C4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8539" y="2284561"/>
              <a:ext cx="8892000" cy="2142481"/>
            </a:xfrm>
            <a:prstGeom prst="rect">
              <a:avLst/>
            </a:prstGeom>
          </p:spPr>
        </p:pic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31F0A428-A4DD-4235-9A73-13D51CBE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8539" y="4563055"/>
              <a:ext cx="8892000" cy="911999"/>
            </a:xfrm>
            <a:prstGeom prst="rect">
              <a:avLst/>
            </a:prstGeom>
          </p:spPr>
        </p:pic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EC69011C-B4DC-4D62-B4A0-EF30B7DD6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8539" y="5714114"/>
              <a:ext cx="8892000" cy="3614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844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GUI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586BC-4BFD-46C5-B0B5-BBA8CCF450F9}"/>
              </a:ext>
            </a:extLst>
          </p:cNvPr>
          <p:cNvSpPr txBox="1"/>
          <p:nvPr/>
        </p:nvSpPr>
        <p:spPr>
          <a:xfrm>
            <a:off x="914400" y="1903201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yum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groupinstall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“Server with GUI”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GUI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# rm 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systemd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/system/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default.target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# ln –n /lib/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systemd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/system/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graphical.target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systemd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/system/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default.target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GUI targe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변경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# reboot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명령어를 통해 시스템 재시작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05B359-E360-43E7-BCDF-FA8F40689B2B}"/>
              </a:ext>
            </a:extLst>
          </p:cNvPr>
          <p:cNvGrpSpPr/>
          <p:nvPr/>
        </p:nvGrpSpPr>
        <p:grpSpPr>
          <a:xfrm>
            <a:off x="8922109" y="1903201"/>
            <a:ext cx="8917831" cy="8040899"/>
            <a:chOff x="8922109" y="1903201"/>
            <a:chExt cx="8917831" cy="80408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B345E8-FA19-435E-AFC5-DDE576994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47940" y="1903201"/>
              <a:ext cx="8892000" cy="7053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1A32ED8-3BE2-489E-9E99-01098FBF2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22109" y="3020808"/>
              <a:ext cx="8917831" cy="166549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4FECC8-57A4-44F6-89A1-463B1A02B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22109" y="4792850"/>
              <a:ext cx="8917830" cy="515125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99073F5-F8A8-4395-AB73-60A40D7B4EA5}"/>
              </a:ext>
            </a:extLst>
          </p:cNvPr>
          <p:cNvSpPr txBox="1"/>
          <p:nvPr/>
        </p:nvSpPr>
        <p:spPr>
          <a:xfrm>
            <a:off x="914400" y="714181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CLI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환경으로 바뀌었음을 확인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05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Oracle19c </a:t>
            </a:r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전 사전 준비 및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586BC-4BFD-46C5-B0B5-BBA8CCF450F9}"/>
              </a:ext>
            </a:extLst>
          </p:cNvPr>
          <p:cNvSpPr txBox="1"/>
          <p:nvPr/>
        </p:nvSpPr>
        <p:spPr>
          <a:xfrm>
            <a:off x="914400" y="1903201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 root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통해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root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계정으로 로그인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# yum –y install oracle-database-preinstall-19c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Oracle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19c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설치하기 전 사전 설정을 자동으로 생성 및 설정 해준다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※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오라클 사용자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커널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커널 파라미터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 제한 설정까지 자동으로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D62ADC-FE4A-479A-8DDC-B84C9858F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523" y="1762175"/>
            <a:ext cx="3012877" cy="7293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BA0BC6-A2AC-4D26-BA64-C2050117D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523" y="2597849"/>
            <a:ext cx="8892000" cy="48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3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64123" y="992734"/>
            <a:ext cx="17678400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81EE7A-2A47-4C52-A520-245AF557D229}"/>
              </a:ext>
            </a:extLst>
          </p:cNvPr>
          <p:cNvSpPr txBox="1"/>
          <p:nvPr/>
        </p:nvSpPr>
        <p:spPr>
          <a:xfrm>
            <a:off x="457200" y="223293"/>
            <a:ext cx="1264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Oracle19c </a:t>
            </a:r>
            <a:r>
              <a:rPr lang="en-US" altLang="ko-KR" sz="4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전 사전 준비 및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586BC-4BFD-46C5-B0B5-BBA8CCF450F9}"/>
              </a:ext>
            </a:extLst>
          </p:cNvPr>
          <p:cNvSpPr txBox="1"/>
          <p:nvPr/>
        </p:nvSpPr>
        <p:spPr>
          <a:xfrm>
            <a:off x="914400" y="19032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sbin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sysctl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–p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kenel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설정이 잘 되었음을 확인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7D449-8131-4953-AA20-D72807016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523" y="1638300"/>
            <a:ext cx="4994077" cy="36046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F4C35F-9D1F-42C4-90A3-E235B1B9F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523" y="5394801"/>
            <a:ext cx="8892000" cy="36999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E491B4-0F05-4A34-A58F-89ECD9E811C5}"/>
              </a:ext>
            </a:extLst>
          </p:cNvPr>
          <p:cNvSpPr txBox="1"/>
          <p:nvPr/>
        </p:nvSpPr>
        <p:spPr>
          <a:xfrm>
            <a:off x="914400" y="562412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# cat 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/security/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limits.d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/oracle-database-preinstall-19c.conf</a:t>
            </a: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할당 제한 설정까지 자동으로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해줌을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볼 수 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303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1175</Words>
  <Application>Microsoft Office PowerPoint</Application>
  <PresentationFormat>사용자 지정</PresentationFormat>
  <Paragraphs>222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Abadi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박준영</cp:lastModifiedBy>
  <cp:revision>46</cp:revision>
  <dcterms:created xsi:type="dcterms:W3CDTF">2022-04-16T22:52:42Z</dcterms:created>
  <dcterms:modified xsi:type="dcterms:W3CDTF">2022-04-25T08:34:16Z</dcterms:modified>
</cp:coreProperties>
</file>