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4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5916" y="2797929"/>
            <a:ext cx="8714695" cy="30975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157" y="9384806"/>
            <a:ext cx="1073366" cy="5885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6112867" y="1703651"/>
            <a:ext cx="2845415" cy="4454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8935" y="2438522"/>
            <a:ext cx="5209891" cy="7050864"/>
            <a:chOff x="1128935" y="2438522"/>
            <a:chExt cx="5209891" cy="70508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935" y="2438522"/>
              <a:ext cx="5209891" cy="70508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9593" y="5306598"/>
            <a:ext cx="8356053" cy="9524"/>
            <a:chOff x="7169593" y="5306598"/>
            <a:chExt cx="8356053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169593" y="5306598"/>
              <a:ext cx="8356053" cy="95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2414" y="610357"/>
            <a:ext cx="5473554" cy="18354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8667" y="1576276"/>
            <a:ext cx="4961905" cy="1408013"/>
            <a:chOff x="11808667" y="1576276"/>
            <a:chExt cx="4961905" cy="14080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72553" y="1541991"/>
              <a:ext cx="1595160" cy="39633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73429" y="1964886"/>
              <a:ext cx="806380" cy="74644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02001" y="1964886"/>
              <a:ext cx="561561" cy="70154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30572" y="1964886"/>
              <a:ext cx="768997" cy="7464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08667" y="3720927"/>
            <a:ext cx="5609524" cy="1455746"/>
            <a:chOff x="11808667" y="3720927"/>
            <a:chExt cx="5609524" cy="14557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72553" y="3686642"/>
              <a:ext cx="3122665" cy="43496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1903905" y="4140000"/>
              <a:ext cx="5514286" cy="1036672"/>
              <a:chOff x="11903905" y="4140000"/>
              <a:chExt cx="5514286" cy="103667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873429" y="4109525"/>
                <a:ext cx="1446973" cy="742585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592477" y="4109525"/>
                <a:ext cx="1700732" cy="742788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5509144" y="4109525"/>
                <a:ext cx="1827104" cy="72998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1808667" y="5625571"/>
            <a:ext cx="5926563" cy="783028"/>
            <a:chOff x="11808667" y="5625571"/>
            <a:chExt cx="5926563" cy="7830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70214" y="5589065"/>
              <a:ext cx="1219037" cy="42200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32702" y="6063097"/>
              <a:ext cx="727296" cy="388309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55525" y="6093686"/>
              <a:ext cx="3173102" cy="36468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743222" y="6063097"/>
              <a:ext cx="608964" cy="37489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772553" y="7747706"/>
            <a:ext cx="1264197" cy="39633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903905" y="8246486"/>
            <a:ext cx="4575000" cy="1038704"/>
            <a:chOff x="11903905" y="8246486"/>
            <a:chExt cx="4575000" cy="103870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73429" y="8216010"/>
              <a:ext cx="750915" cy="1151971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307347" y="8216010"/>
              <a:ext cx="2752338" cy="11519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00243" y="1162477"/>
            <a:ext cx="327736" cy="854062"/>
            <a:chOff x="6100243" y="1162477"/>
            <a:chExt cx="327736" cy="8540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100243" y="1162477"/>
              <a:ext cx="327735" cy="327735"/>
              <a:chOff x="6100243" y="1162477"/>
              <a:chExt cx="327735" cy="32773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100243" y="116247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100243" y="1688804"/>
              <a:ext cx="327735" cy="327735"/>
              <a:chOff x="6100243" y="1688804"/>
              <a:chExt cx="327735" cy="32773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100243" y="1688804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6837867" y="4589324"/>
            <a:ext cx="3950249" cy="2419777"/>
            <a:chOff x="6837867" y="4589324"/>
            <a:chExt cx="3950249" cy="241977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03582" y="4555039"/>
              <a:ext cx="1686816" cy="1866258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19934" y="6694173"/>
              <a:ext cx="122699" cy="122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4195" y="771220"/>
            <a:ext cx="4011785" cy="177458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1282" y="1661263"/>
            <a:ext cx="1010657" cy="53543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8812" y="5852663"/>
            <a:ext cx="2032740" cy="5950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38095" y="1736152"/>
            <a:ext cx="4923810" cy="946843"/>
            <a:chOff x="8338095" y="1736152"/>
            <a:chExt cx="4923810" cy="9468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2382" y="1690439"/>
              <a:ext cx="2546831" cy="55099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3810" y="2327610"/>
              <a:ext cx="4760114" cy="4105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17021" y="1121312"/>
            <a:ext cx="327736" cy="854062"/>
            <a:chOff x="4417021" y="1121312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17021" y="1121312"/>
              <a:ext cx="327735" cy="327735"/>
              <a:chOff x="4417021" y="1121312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417021" y="1121312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417021" y="1647639"/>
              <a:ext cx="327735" cy="327735"/>
              <a:chOff x="4417021" y="1647639"/>
              <a:chExt cx="327735" cy="3277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417021" y="1647639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5336688" y="5572638"/>
            <a:ext cx="11282330" cy="12309"/>
            <a:chOff x="5336688" y="5572638"/>
            <a:chExt cx="11282330" cy="123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5336688" y="557263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36688" y="1441439"/>
            <a:ext cx="11282330" cy="12309"/>
            <a:chOff x="5336688" y="1441439"/>
            <a:chExt cx="11282330" cy="123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38095" y="5947476"/>
            <a:ext cx="5151635" cy="944853"/>
            <a:chOff x="8338095" y="5947476"/>
            <a:chExt cx="5151635" cy="9448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92382" y="5901763"/>
              <a:ext cx="2819891" cy="550996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03905" y="6539029"/>
              <a:ext cx="5163433" cy="4093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0670" y="961232"/>
            <a:ext cx="7511584" cy="16621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0763" y="4980515"/>
            <a:ext cx="3286318" cy="1775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7812" y="5302419"/>
            <a:ext cx="3681712" cy="1048230"/>
            <a:chOff x="927812" y="5302419"/>
            <a:chExt cx="3681712" cy="104823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527" y="5268134"/>
              <a:ext cx="696669" cy="396333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3528" y="5719877"/>
              <a:ext cx="1828745" cy="6893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63434" y="1338863"/>
            <a:ext cx="327736" cy="854062"/>
            <a:chOff x="8063434" y="1338863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63434" y="1338863"/>
              <a:ext cx="327735" cy="327735"/>
              <a:chOff x="8063434" y="1338863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063434" y="1338863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063434" y="1865190"/>
              <a:ext cx="327735" cy="327735"/>
              <a:chOff x="8063434" y="1865190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063434" y="1865190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43814" y="1170206"/>
            <a:ext cx="7990409" cy="7992426"/>
            <a:chOff x="9443814" y="1170206"/>
            <a:chExt cx="7990409" cy="79924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43814" y="1170206"/>
              <a:ext cx="7990409" cy="79924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0670" y="961232"/>
            <a:ext cx="5392323" cy="16621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812" y="5302419"/>
            <a:ext cx="3681712" cy="772843"/>
            <a:chOff x="927812" y="5302419"/>
            <a:chExt cx="3681712" cy="7728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3527" y="5268134"/>
              <a:ext cx="698269" cy="39633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528" y="5719877"/>
              <a:ext cx="1828745" cy="4153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26939" y="1311324"/>
            <a:ext cx="327736" cy="854062"/>
            <a:chOff x="5926939" y="1311324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926939" y="1311324"/>
              <a:ext cx="327735" cy="327735"/>
              <a:chOff x="5926939" y="1311324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926939" y="131132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926939" y="1837651"/>
              <a:ext cx="327735" cy="327735"/>
              <a:chOff x="5926939" y="1837651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926939" y="1837651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90763" y="4980515"/>
            <a:ext cx="2734154" cy="236447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13638" y="1170206"/>
            <a:ext cx="6250761" cy="7992426"/>
            <a:chOff x="10313638" y="1170206"/>
            <a:chExt cx="6250761" cy="79924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13638" y="1170206"/>
              <a:ext cx="6250761" cy="79924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956" y="604185"/>
            <a:ext cx="2217087" cy="16593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87502" y="984871"/>
            <a:ext cx="327736" cy="854062"/>
            <a:chOff x="2687502" y="984871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687502" y="984871"/>
              <a:ext cx="327735" cy="327735"/>
              <a:chOff x="2687502" y="984871"/>
              <a:chExt cx="327735" cy="32773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87502" y="984871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87503" y="1511198"/>
              <a:ext cx="327735" cy="327735"/>
              <a:chOff x="2687503" y="1511198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87503" y="1511198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347902" y="1838933"/>
            <a:ext cx="3404207" cy="2991447"/>
            <a:chOff x="4347902" y="1838933"/>
            <a:chExt cx="3404207" cy="29914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7902" y="1838933"/>
              <a:ext cx="3404207" cy="29914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26482" y="5390706"/>
            <a:ext cx="3647047" cy="3446459"/>
            <a:chOff x="4226482" y="5390706"/>
            <a:chExt cx="3647047" cy="34464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6482" y="5390706"/>
              <a:ext cx="3647047" cy="34464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46940" y="5133333"/>
            <a:ext cx="12972102" cy="9524"/>
            <a:chOff x="4046940" y="5133333"/>
            <a:chExt cx="12972102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046940" y="5133333"/>
              <a:ext cx="12972102" cy="952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92364" y="2862287"/>
            <a:ext cx="5698301" cy="54733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92363" y="6854896"/>
            <a:ext cx="4491473" cy="5473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6391" y="3274142"/>
            <a:ext cx="5018340" cy="35125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officegen</cp:lastModifiedBy>
  <cp:revision>2</cp:revision>
  <dcterms:created xsi:type="dcterms:W3CDTF">2022-03-03T08:51:53Z</dcterms:created>
  <dcterms:modified xsi:type="dcterms:W3CDTF">2022-03-04T01:24:42Z</dcterms:modified>
</cp:coreProperties>
</file>