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340" r:id="rId2"/>
    <p:sldId id="256" r:id="rId3"/>
    <p:sldId id="257" r:id="rId4"/>
    <p:sldId id="343" r:id="rId5"/>
    <p:sldId id="344" r:id="rId6"/>
    <p:sldId id="341" r:id="rId7"/>
    <p:sldId id="34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FFF5F-DA2F-43CD-8DCC-6821A177859E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44423-1D30-4733-A561-4D1EFF8C7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88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1F12-5B7E-47AA-8E6D-104E6804FCC0}" type="datetime1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3D163AF-906A-4420-AE26-260C8CCA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1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C882-0C1B-492F-8F43-0326431B6291}" type="datetime1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D163AF-906A-4420-AE26-260C8CCA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3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007C-48EE-4483-842E-651E3859BF65}" type="datetime1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D163AF-906A-4420-AE26-260C8CCA65C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8822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9724-1CD5-4CF9-BD5F-6CF00DC89E5C}" type="datetime1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D163AF-906A-4420-AE26-260C8CCA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00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8D76-C3C0-4429-B851-7144FA81A35F}" type="datetime1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D163AF-906A-4420-AE26-260C8CCA65C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2847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FB3C-041A-407B-AAF4-BC754287AF2A}" type="datetime1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D163AF-906A-4420-AE26-260C8CCA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11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6697-BD50-4EE5-BA3F-4D61C3D503B1}" type="datetime1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63AF-906A-4420-AE26-260C8CCA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09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FB59-1B02-4C27-86B2-77C0BB1F6E8E}" type="datetime1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63AF-906A-4420-AE26-260C8CCA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6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CB65-D0BF-47DA-8BA3-305E44E11C96}" type="datetime1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63AF-906A-4420-AE26-260C8CCA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9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8E42-E45A-45C9-9652-D20C3591F710}" type="datetime1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D163AF-906A-4420-AE26-260C8CCA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60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67A8-2954-4A92-B9A8-41253969EA86}" type="datetime1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D163AF-906A-4420-AE26-260C8CCA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6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DCB3-FA0D-440A-AF02-BE967B0CF6D3}" type="datetime1">
              <a:rPr lang="en-US" smtClean="0"/>
              <a:t>4/15/2023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D163AF-906A-4420-AE26-260C8CCA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88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9371-DAAA-43A1-929B-510376BF66E3}" type="datetime1">
              <a:rPr lang="en-US" smtClean="0"/>
              <a:t>4/15/2023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63AF-906A-4420-AE26-260C8CCA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43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42C2-AE26-4712-A299-10D62494CD04}" type="datetime1">
              <a:rPr lang="en-US" smtClean="0"/>
              <a:t>4/15/2023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63AF-906A-4420-AE26-260C8CCA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7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0420-52EF-4A72-B6D1-83594B3E56AA}" type="datetime1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63AF-906A-4420-AE26-260C8CCA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6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9B63-7C27-4A4B-8CEF-92F5EEFB4731}" type="datetime1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D163AF-906A-4420-AE26-260C8CCA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3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50356-CC98-487F-B97C-D966A81FD03D}" type="datetime1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3D163AF-906A-4420-AE26-260C8CCA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6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.pinimg.com/originals/1f/1f/77/1f1f77050843fe48ade7d532bacdd42d.p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ubuntu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B83EC8-9CAF-1CAC-36D2-D97CC2E37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63AF-906A-4420-AE26-260C8CCA65C0}" type="slidenum">
              <a:rPr lang="en-US" smtClean="0"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C0950-4547-EA9B-FE39-8EEEB65CC76F}"/>
              </a:ext>
            </a:extLst>
          </p:cNvPr>
          <p:cNvSpPr txBox="1"/>
          <p:nvPr/>
        </p:nvSpPr>
        <p:spPr>
          <a:xfrm>
            <a:off x="3713318" y="2693405"/>
            <a:ext cx="44005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70C0"/>
                </a:solidFill>
              </a:rPr>
              <a:t>Lecture 02</a:t>
            </a:r>
          </a:p>
        </p:txBody>
      </p:sp>
    </p:spTree>
    <p:extLst>
      <p:ext uri="{BB962C8B-B14F-4D97-AF65-F5344CB8AC3E}">
        <p14:creationId xmlns:p14="http://schemas.microsoft.com/office/powerpoint/2010/main" val="87613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8BDD2-A90E-B9EC-C0CF-DD84992482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Linux Shell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1AC3-22C0-019C-C7ED-0CCF3AD40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404221"/>
          </a:xfrm>
        </p:spPr>
        <p:txBody>
          <a:bodyPr/>
          <a:lstStyle/>
          <a:p>
            <a:r>
              <a:rPr lang="en-US" dirty="0"/>
              <a:t>Debian Commands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D1A11F5-4C83-8074-11F8-1B43C6DCF74C}"/>
              </a:ext>
            </a:extLst>
          </p:cNvPr>
          <p:cNvSpPr txBox="1">
            <a:spLocks/>
          </p:cNvSpPr>
          <p:nvPr/>
        </p:nvSpPr>
        <p:spPr>
          <a:xfrm>
            <a:off x="2589213" y="5314092"/>
            <a:ext cx="8915399" cy="4042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Abdullah Mansoor –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D4214F-F579-853A-8CF1-A5EE4DEC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63AF-906A-4420-AE26-260C8CCA65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8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654E1-779D-0C9C-E263-4F59AC593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Century Gothic" panose="020B0502020202020204" pitchFamily="34" charset="0"/>
              </a:rPr>
              <a:t>Linux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5CE90-AF68-91AC-1A0E-635907F1E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is a family of open-source Unix-like operating systems based on the Linux kernel, an operating system kernel first released on September 17, 1991, by Linus Torvalds. </a:t>
            </a:r>
          </a:p>
          <a:p>
            <a:r>
              <a:rPr lang="en-US" dirty="0"/>
              <a:t>Linux is typically packaged as a Linux distribution, which includes the kernel and supporting system software and libraries, many of which are provided by the GNU Project. </a:t>
            </a:r>
          </a:p>
          <a:p>
            <a:r>
              <a:rPr lang="en-US" dirty="0"/>
              <a:t>Many Linux distributions use the word "Linux" in their name, but the Free Software Foundation uses the name "GNU/Linux" to emphasize the importance of GNU software.</a:t>
            </a:r>
          </a:p>
          <a:p>
            <a:r>
              <a:rPr lang="en-US" dirty="0"/>
              <a:t>Popular Linux distributions include </a:t>
            </a:r>
            <a:r>
              <a:rPr lang="es-ES" dirty="0"/>
              <a:t>Debian, Fedora Linux, and Ubuntu.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7AFEB-BA6B-A1A8-7F5F-B81442A9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63AF-906A-4420-AE26-260C8CCA65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9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654E1-779D-0C9C-E263-4F59AC593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Debian Distributions – Distros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5CE90-AF68-91AC-1A0E-635907F1E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https://i.pinimg.com/originals/1f/1f/77/1f1f77050843fe48ade7d532bacdd42d.png</a:t>
            </a:r>
            <a:r>
              <a:rPr lang="en-US" dirty="0"/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7AFEB-BA6B-A1A8-7F5F-B81442A9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63AF-906A-4420-AE26-260C8CCA65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98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654E1-779D-0C9C-E263-4F59AC593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Ubuntu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5CE90-AF68-91AC-1A0E-635907F1E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Ubuntu Download and Install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https://ubuntu.com/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7AFEB-BA6B-A1A8-7F5F-B81442A9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63AF-906A-4420-AE26-260C8CCA65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79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654E1-779D-0C9C-E263-4F59AC593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Century Gothic" panose="020B0502020202020204" pitchFamily="34" charset="0"/>
              </a:rPr>
              <a:t>Debian Commands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5CE90-AF68-91AC-1A0E-635907F1E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effectLst/>
                <a:latin typeface="Arial" panose="020B0604020202020204" pitchFamily="34" charset="0"/>
              </a:rPr>
              <a:t>Pwd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</a:rPr>
              <a:t>Cd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Ls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cat</a:t>
            </a:r>
          </a:p>
          <a:p>
            <a:r>
              <a:rPr lang="en-US" dirty="0" err="1">
                <a:effectLst/>
                <a:latin typeface="Arial" panose="020B0604020202020204" pitchFamily="34" charset="0"/>
              </a:rPr>
              <a:t>sudo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</a:rPr>
              <a:t>man </a:t>
            </a:r>
          </a:p>
          <a:p>
            <a:r>
              <a:rPr lang="en-US" dirty="0" err="1">
                <a:effectLst/>
                <a:latin typeface="Arial" panose="020B0604020202020204" pitchFamily="34" charset="0"/>
              </a:rPr>
              <a:t>mkdir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</a:rPr>
              <a:t>rm </a:t>
            </a:r>
          </a:p>
          <a:p>
            <a:r>
              <a:rPr lang="en-US" dirty="0" err="1">
                <a:effectLst/>
                <a:latin typeface="Arial" panose="020B0604020202020204" pitchFamily="34" charset="0"/>
              </a:rPr>
              <a:t>rmdir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cp 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mv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7AFEB-BA6B-A1A8-7F5F-B81442A9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63AF-906A-4420-AE26-260C8CCA65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25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654E1-779D-0C9C-E263-4F59AC593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Century Gothic" panose="020B0502020202020204" pitchFamily="34" charset="0"/>
              </a:rPr>
              <a:t>Debian Commands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5CE90-AF68-91AC-1A0E-635907F1E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File reading: cat, more, less, head  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shutdown, restart, touch, nano, bash, </a:t>
            </a:r>
            <a:r>
              <a:rPr lang="en-US" dirty="0" err="1">
                <a:effectLst/>
                <a:latin typeface="Arial" panose="020B0604020202020204" pitchFamily="34" charset="0"/>
              </a:rPr>
              <a:t>sh</a:t>
            </a:r>
            <a:r>
              <a:rPr lang="en-US" dirty="0">
                <a:effectLst/>
                <a:latin typeface="Arial" panose="020B0604020202020204" pitchFamily="34" charset="0"/>
              </a:rPr>
              <a:t>,</a:t>
            </a:r>
            <a:br>
              <a:rPr lang="en-US" dirty="0"/>
            </a:br>
            <a:r>
              <a:rPr lang="en-US" dirty="0" err="1">
                <a:effectLst/>
                <a:latin typeface="Arial" panose="020B0604020202020204" pitchFamily="34" charset="0"/>
              </a:rPr>
              <a:t>chmod</a:t>
            </a:r>
            <a:r>
              <a:rPr lang="en-US" dirty="0">
                <a:effectLst/>
                <a:latin typeface="Arial" panose="020B0604020202020204" pitchFamily="34" charset="0"/>
              </a:rPr>
              <a:t>, </a:t>
            </a:r>
            <a:r>
              <a:rPr lang="en-US" dirty="0" err="1">
                <a:effectLst/>
                <a:latin typeface="Arial" panose="020B0604020202020204" pitchFamily="34" charset="0"/>
              </a:rPr>
              <a:t>ps</a:t>
            </a:r>
            <a:r>
              <a:rPr lang="en-US" dirty="0">
                <a:effectLst/>
                <a:latin typeface="Arial" panose="020B0604020202020204" pitchFamily="34" charset="0"/>
              </a:rPr>
              <a:t>, kill, </a:t>
            </a:r>
            <a:r>
              <a:rPr lang="en-US" dirty="0" err="1">
                <a:effectLst/>
                <a:latin typeface="Arial" panose="020B0604020202020204" pitchFamily="34" charset="0"/>
              </a:rPr>
              <a:t>dpkg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Package update and upgrade</a:t>
            </a:r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7AFEB-BA6B-A1A8-7F5F-B81442A9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63AF-906A-4420-AE26-260C8CCA65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7656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534</TotalTime>
  <Words>207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Wisp</vt:lpstr>
      <vt:lpstr>PowerPoint Presentation</vt:lpstr>
      <vt:lpstr>Linux Shell Scripting</vt:lpstr>
      <vt:lpstr>Linux</vt:lpstr>
      <vt:lpstr>Debian Distributions – Distros </vt:lpstr>
      <vt:lpstr>Ubuntu Installation</vt:lpstr>
      <vt:lpstr>Debian Commands</vt:lpstr>
      <vt:lpstr>Debian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Descriptive Stats and Probability</dc:title>
  <dc:creator>Tron</dc:creator>
  <cp:lastModifiedBy>Tron</cp:lastModifiedBy>
  <cp:revision>187</cp:revision>
  <dcterms:created xsi:type="dcterms:W3CDTF">2023-04-08T00:05:12Z</dcterms:created>
  <dcterms:modified xsi:type="dcterms:W3CDTF">2023-04-15T02:36:42Z</dcterms:modified>
</cp:coreProperties>
</file>