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4"/>
  </p:notesMasterIdLst>
  <p:handoutMasterIdLst>
    <p:handoutMasterId r:id="rId35"/>
  </p:handoutMasterIdLst>
  <p:sldIdLst>
    <p:sldId id="315" r:id="rId2"/>
    <p:sldId id="293" r:id="rId3"/>
    <p:sldId id="276" r:id="rId4"/>
    <p:sldId id="284" r:id="rId5"/>
    <p:sldId id="292" r:id="rId6"/>
    <p:sldId id="277" r:id="rId7"/>
    <p:sldId id="300" r:id="rId8"/>
    <p:sldId id="301" r:id="rId9"/>
    <p:sldId id="295" r:id="rId10"/>
    <p:sldId id="302" r:id="rId11"/>
    <p:sldId id="299" r:id="rId12"/>
    <p:sldId id="311" r:id="rId13"/>
    <p:sldId id="305" r:id="rId14"/>
    <p:sldId id="309" r:id="rId15"/>
    <p:sldId id="306" r:id="rId16"/>
    <p:sldId id="308" r:id="rId17"/>
    <p:sldId id="307" r:id="rId18"/>
    <p:sldId id="303" r:id="rId19"/>
    <p:sldId id="297" r:id="rId20"/>
    <p:sldId id="310" r:id="rId21"/>
    <p:sldId id="304" r:id="rId22"/>
    <p:sldId id="298" r:id="rId23"/>
    <p:sldId id="312" r:id="rId24"/>
    <p:sldId id="313" r:id="rId25"/>
    <p:sldId id="280" r:id="rId26"/>
    <p:sldId id="281" r:id="rId27"/>
    <p:sldId id="278" r:id="rId28"/>
    <p:sldId id="287" r:id="rId29"/>
    <p:sldId id="288" r:id="rId30"/>
    <p:sldId id="314" r:id="rId31"/>
    <p:sldId id="289" r:id="rId32"/>
    <p:sldId id="294" r:id="rId3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97F89-C2E4-450D-B6CF-6CA8C82361A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C60C2B-A12E-40D4-946D-0E37B2E4052F}">
      <dgm:prSet phldrT="[Text]"/>
      <dgm:spPr/>
      <dgm:t>
        <a:bodyPr/>
        <a:lstStyle/>
        <a:p>
          <a:r>
            <a:rPr lang="en-US" dirty="0">
              <a:latin typeface="Bell MT" panose="02020503060305020303" pitchFamily="18" charset="0"/>
            </a:rPr>
            <a:t>Machine Learning</a:t>
          </a:r>
        </a:p>
      </dgm:t>
    </dgm:pt>
    <dgm:pt modelId="{85799A9B-025A-4BD9-8935-56506997D3E6}" type="parTrans" cxnId="{33DDDE6A-6022-4DD4-A243-31DDE18A1C7A}">
      <dgm:prSet/>
      <dgm:spPr/>
      <dgm:t>
        <a:bodyPr/>
        <a:lstStyle/>
        <a:p>
          <a:endParaRPr lang="en-US"/>
        </a:p>
      </dgm:t>
    </dgm:pt>
    <dgm:pt modelId="{6BA12F98-BD12-4A71-A529-7C6F9C630F77}" type="sibTrans" cxnId="{33DDDE6A-6022-4DD4-A243-31DDE18A1C7A}">
      <dgm:prSet/>
      <dgm:spPr/>
      <dgm:t>
        <a:bodyPr/>
        <a:lstStyle/>
        <a:p>
          <a:endParaRPr lang="en-US"/>
        </a:p>
      </dgm:t>
    </dgm:pt>
    <dgm:pt modelId="{E95496A5-FFC1-4D6D-A5F5-B0478060C951}">
      <dgm:prSet phldrT="[Text]"/>
      <dgm:spPr/>
      <dgm:t>
        <a:bodyPr/>
        <a:lstStyle/>
        <a:p>
          <a:r>
            <a:rPr lang="en-US" dirty="0">
              <a:latin typeface="Bell MT" panose="02020503060305020303" pitchFamily="18" charset="0"/>
            </a:rPr>
            <a:t>Supervised Learning</a:t>
          </a:r>
        </a:p>
      </dgm:t>
    </dgm:pt>
    <dgm:pt modelId="{5CF57082-81BA-41AB-894C-F1F2ED7BD8BE}" type="parTrans" cxnId="{4A1B33E6-0FC4-4895-9600-D9280DBB9E4A}">
      <dgm:prSet/>
      <dgm:spPr/>
      <dgm:t>
        <a:bodyPr/>
        <a:lstStyle/>
        <a:p>
          <a:endParaRPr lang="en-US"/>
        </a:p>
      </dgm:t>
    </dgm:pt>
    <dgm:pt modelId="{CA13CED2-161C-4D86-861C-DCAF9B18A594}" type="sibTrans" cxnId="{4A1B33E6-0FC4-4895-9600-D9280DBB9E4A}">
      <dgm:prSet/>
      <dgm:spPr/>
      <dgm:t>
        <a:bodyPr/>
        <a:lstStyle/>
        <a:p>
          <a:endParaRPr lang="en-US"/>
        </a:p>
      </dgm:t>
    </dgm:pt>
    <dgm:pt modelId="{277BDFB3-9326-4E5E-A79F-C2A4C2242EFA}">
      <dgm:prSet phldrT="[Text]"/>
      <dgm:spPr/>
      <dgm:t>
        <a:bodyPr/>
        <a:lstStyle/>
        <a:p>
          <a:r>
            <a:rPr lang="en-US" dirty="0">
              <a:latin typeface="Bell MT" panose="02020503060305020303" pitchFamily="18" charset="0"/>
            </a:rPr>
            <a:t>Unsupervised Learning</a:t>
          </a:r>
        </a:p>
      </dgm:t>
    </dgm:pt>
    <dgm:pt modelId="{095F3144-2EBE-4608-A2D9-9924E7A679B2}" type="parTrans" cxnId="{37A34431-EAE7-4AFD-8265-595055E571A5}">
      <dgm:prSet/>
      <dgm:spPr/>
      <dgm:t>
        <a:bodyPr/>
        <a:lstStyle/>
        <a:p>
          <a:endParaRPr lang="en-US"/>
        </a:p>
      </dgm:t>
    </dgm:pt>
    <dgm:pt modelId="{7121E282-D239-4139-A155-10AEBB54308D}" type="sibTrans" cxnId="{37A34431-EAE7-4AFD-8265-595055E571A5}">
      <dgm:prSet/>
      <dgm:spPr/>
      <dgm:t>
        <a:bodyPr/>
        <a:lstStyle/>
        <a:p>
          <a:endParaRPr lang="en-US"/>
        </a:p>
      </dgm:t>
    </dgm:pt>
    <dgm:pt modelId="{A47AF1A9-AB3D-463B-BBFA-909345A7CC09}">
      <dgm:prSet phldrT="[Text]"/>
      <dgm:spPr/>
      <dgm:t>
        <a:bodyPr/>
        <a:lstStyle/>
        <a:p>
          <a:r>
            <a:rPr lang="en-US" dirty="0">
              <a:latin typeface="Bell MT" panose="02020503060305020303" pitchFamily="18" charset="0"/>
            </a:rPr>
            <a:t>Reinforcement Learning</a:t>
          </a:r>
        </a:p>
      </dgm:t>
    </dgm:pt>
    <dgm:pt modelId="{F6B68518-755E-418C-B272-E180740FB099}" type="parTrans" cxnId="{B55BA97E-7040-4F0A-AAA3-92A9815A0A7A}">
      <dgm:prSet/>
      <dgm:spPr/>
      <dgm:t>
        <a:bodyPr/>
        <a:lstStyle/>
        <a:p>
          <a:endParaRPr lang="en-US"/>
        </a:p>
      </dgm:t>
    </dgm:pt>
    <dgm:pt modelId="{986C2E91-7B45-45EE-9627-5EB8716DB79B}" type="sibTrans" cxnId="{B55BA97E-7040-4F0A-AAA3-92A9815A0A7A}">
      <dgm:prSet/>
      <dgm:spPr/>
      <dgm:t>
        <a:bodyPr/>
        <a:lstStyle/>
        <a:p>
          <a:endParaRPr lang="en-US"/>
        </a:p>
      </dgm:t>
    </dgm:pt>
    <dgm:pt modelId="{242B2B87-0D32-4EE6-8178-9C0227ADA6D7}" type="pres">
      <dgm:prSet presAssocID="{01297F89-C2E4-450D-B6CF-6CA8C82361A3}" presName="hierChild1" presStyleCnt="0">
        <dgm:presLayoutVars>
          <dgm:orgChart val="1"/>
          <dgm:chPref val="1"/>
          <dgm:dir/>
          <dgm:animOne val="branch"/>
          <dgm:animLvl val="lvl"/>
          <dgm:resizeHandles/>
        </dgm:presLayoutVars>
      </dgm:prSet>
      <dgm:spPr/>
    </dgm:pt>
    <dgm:pt modelId="{F7781D3C-D098-4AF2-8667-7B54B1F63DA7}" type="pres">
      <dgm:prSet presAssocID="{1AC60C2B-A12E-40D4-946D-0E37B2E4052F}" presName="hierRoot1" presStyleCnt="0">
        <dgm:presLayoutVars>
          <dgm:hierBranch val="init"/>
        </dgm:presLayoutVars>
      </dgm:prSet>
      <dgm:spPr/>
    </dgm:pt>
    <dgm:pt modelId="{1ECA9DD5-3442-4566-A140-1B2489353793}" type="pres">
      <dgm:prSet presAssocID="{1AC60C2B-A12E-40D4-946D-0E37B2E4052F}" presName="rootComposite1" presStyleCnt="0"/>
      <dgm:spPr/>
    </dgm:pt>
    <dgm:pt modelId="{50BE1E06-9B8F-4CA0-8F9C-6683959DF4FB}" type="pres">
      <dgm:prSet presAssocID="{1AC60C2B-A12E-40D4-946D-0E37B2E4052F}" presName="rootText1" presStyleLbl="node0" presStyleIdx="0" presStyleCnt="1">
        <dgm:presLayoutVars>
          <dgm:chPref val="3"/>
        </dgm:presLayoutVars>
      </dgm:prSet>
      <dgm:spPr/>
    </dgm:pt>
    <dgm:pt modelId="{5AA7D17B-DB41-47BF-96E2-752426C9409F}" type="pres">
      <dgm:prSet presAssocID="{1AC60C2B-A12E-40D4-946D-0E37B2E4052F}" presName="rootConnector1" presStyleLbl="node1" presStyleIdx="0" presStyleCnt="0"/>
      <dgm:spPr/>
    </dgm:pt>
    <dgm:pt modelId="{A56877FE-0D02-453C-A4C7-F19A4DD75CB0}" type="pres">
      <dgm:prSet presAssocID="{1AC60C2B-A12E-40D4-946D-0E37B2E4052F}" presName="hierChild2" presStyleCnt="0"/>
      <dgm:spPr/>
    </dgm:pt>
    <dgm:pt modelId="{1C4ACDE4-6B1B-4096-9D41-F522DDC949BF}" type="pres">
      <dgm:prSet presAssocID="{5CF57082-81BA-41AB-894C-F1F2ED7BD8BE}" presName="Name37" presStyleLbl="parChTrans1D2" presStyleIdx="0" presStyleCnt="3"/>
      <dgm:spPr/>
    </dgm:pt>
    <dgm:pt modelId="{E1A372DF-FE98-4682-AD92-D9E3EF01ADE4}" type="pres">
      <dgm:prSet presAssocID="{E95496A5-FFC1-4D6D-A5F5-B0478060C951}" presName="hierRoot2" presStyleCnt="0">
        <dgm:presLayoutVars>
          <dgm:hierBranch val="init"/>
        </dgm:presLayoutVars>
      </dgm:prSet>
      <dgm:spPr/>
    </dgm:pt>
    <dgm:pt modelId="{A154EAAC-A1E0-4E28-8675-DF284A1B637B}" type="pres">
      <dgm:prSet presAssocID="{E95496A5-FFC1-4D6D-A5F5-B0478060C951}" presName="rootComposite" presStyleCnt="0"/>
      <dgm:spPr/>
    </dgm:pt>
    <dgm:pt modelId="{FA84C5E0-1FED-4227-967B-B7C4B3D58BEB}" type="pres">
      <dgm:prSet presAssocID="{E95496A5-FFC1-4D6D-A5F5-B0478060C951}" presName="rootText" presStyleLbl="node2" presStyleIdx="0" presStyleCnt="3">
        <dgm:presLayoutVars>
          <dgm:chPref val="3"/>
        </dgm:presLayoutVars>
      </dgm:prSet>
      <dgm:spPr/>
    </dgm:pt>
    <dgm:pt modelId="{FC0F7496-5754-4C05-A7C6-103C9AA59951}" type="pres">
      <dgm:prSet presAssocID="{E95496A5-FFC1-4D6D-A5F5-B0478060C951}" presName="rootConnector" presStyleLbl="node2" presStyleIdx="0" presStyleCnt="3"/>
      <dgm:spPr/>
    </dgm:pt>
    <dgm:pt modelId="{EF670ACD-4D7D-4F6A-AF0E-A61C1FBFC9EB}" type="pres">
      <dgm:prSet presAssocID="{E95496A5-FFC1-4D6D-A5F5-B0478060C951}" presName="hierChild4" presStyleCnt="0"/>
      <dgm:spPr/>
    </dgm:pt>
    <dgm:pt modelId="{C3FCF016-27C5-47F6-B5C3-6A89CD9AE1F9}" type="pres">
      <dgm:prSet presAssocID="{E95496A5-FFC1-4D6D-A5F5-B0478060C951}" presName="hierChild5" presStyleCnt="0"/>
      <dgm:spPr/>
    </dgm:pt>
    <dgm:pt modelId="{D69B38EF-ED72-433B-9EAF-CCD4FFD51F34}" type="pres">
      <dgm:prSet presAssocID="{095F3144-2EBE-4608-A2D9-9924E7A679B2}" presName="Name37" presStyleLbl="parChTrans1D2" presStyleIdx="1" presStyleCnt="3"/>
      <dgm:spPr/>
    </dgm:pt>
    <dgm:pt modelId="{032742C2-525A-4DA3-9F09-4219C7302416}" type="pres">
      <dgm:prSet presAssocID="{277BDFB3-9326-4E5E-A79F-C2A4C2242EFA}" presName="hierRoot2" presStyleCnt="0">
        <dgm:presLayoutVars>
          <dgm:hierBranch val="init"/>
        </dgm:presLayoutVars>
      </dgm:prSet>
      <dgm:spPr/>
    </dgm:pt>
    <dgm:pt modelId="{CD5283E2-C2AB-42C0-9FC4-F079863807BA}" type="pres">
      <dgm:prSet presAssocID="{277BDFB3-9326-4E5E-A79F-C2A4C2242EFA}" presName="rootComposite" presStyleCnt="0"/>
      <dgm:spPr/>
    </dgm:pt>
    <dgm:pt modelId="{F0A78C4D-6B39-4078-B056-5BBC6D04FC72}" type="pres">
      <dgm:prSet presAssocID="{277BDFB3-9326-4E5E-A79F-C2A4C2242EFA}" presName="rootText" presStyleLbl="node2" presStyleIdx="1" presStyleCnt="3">
        <dgm:presLayoutVars>
          <dgm:chPref val="3"/>
        </dgm:presLayoutVars>
      </dgm:prSet>
      <dgm:spPr/>
    </dgm:pt>
    <dgm:pt modelId="{0ADAC852-509E-47EE-8839-6E61D4FC3708}" type="pres">
      <dgm:prSet presAssocID="{277BDFB3-9326-4E5E-A79F-C2A4C2242EFA}" presName="rootConnector" presStyleLbl="node2" presStyleIdx="1" presStyleCnt="3"/>
      <dgm:spPr/>
    </dgm:pt>
    <dgm:pt modelId="{331A020B-8CF6-4D4C-8FC2-38BD4D730B3F}" type="pres">
      <dgm:prSet presAssocID="{277BDFB3-9326-4E5E-A79F-C2A4C2242EFA}" presName="hierChild4" presStyleCnt="0"/>
      <dgm:spPr/>
    </dgm:pt>
    <dgm:pt modelId="{22F5C4F6-89EA-4F56-9D1F-3F9A34E5FCF7}" type="pres">
      <dgm:prSet presAssocID="{277BDFB3-9326-4E5E-A79F-C2A4C2242EFA}" presName="hierChild5" presStyleCnt="0"/>
      <dgm:spPr/>
    </dgm:pt>
    <dgm:pt modelId="{022007AC-4F5B-4A04-A73B-A5B6E4B84F8F}" type="pres">
      <dgm:prSet presAssocID="{F6B68518-755E-418C-B272-E180740FB099}" presName="Name37" presStyleLbl="parChTrans1D2" presStyleIdx="2" presStyleCnt="3"/>
      <dgm:spPr/>
    </dgm:pt>
    <dgm:pt modelId="{96801A42-D797-4DD4-AC34-38D5B4E2C561}" type="pres">
      <dgm:prSet presAssocID="{A47AF1A9-AB3D-463B-BBFA-909345A7CC09}" presName="hierRoot2" presStyleCnt="0">
        <dgm:presLayoutVars>
          <dgm:hierBranch val="init"/>
        </dgm:presLayoutVars>
      </dgm:prSet>
      <dgm:spPr/>
    </dgm:pt>
    <dgm:pt modelId="{516707FE-5E3E-4F45-B08D-79095A6CDEC6}" type="pres">
      <dgm:prSet presAssocID="{A47AF1A9-AB3D-463B-BBFA-909345A7CC09}" presName="rootComposite" presStyleCnt="0"/>
      <dgm:spPr/>
    </dgm:pt>
    <dgm:pt modelId="{8E3F7D32-9423-4D4D-BCC6-F32C3367C885}" type="pres">
      <dgm:prSet presAssocID="{A47AF1A9-AB3D-463B-BBFA-909345A7CC09}" presName="rootText" presStyleLbl="node2" presStyleIdx="2" presStyleCnt="3">
        <dgm:presLayoutVars>
          <dgm:chPref val="3"/>
        </dgm:presLayoutVars>
      </dgm:prSet>
      <dgm:spPr/>
    </dgm:pt>
    <dgm:pt modelId="{3B1DE426-791E-4D0C-A66D-27B1DEA4F094}" type="pres">
      <dgm:prSet presAssocID="{A47AF1A9-AB3D-463B-BBFA-909345A7CC09}" presName="rootConnector" presStyleLbl="node2" presStyleIdx="2" presStyleCnt="3"/>
      <dgm:spPr/>
    </dgm:pt>
    <dgm:pt modelId="{0AD59368-7F7D-4165-8BEF-BA53C807698B}" type="pres">
      <dgm:prSet presAssocID="{A47AF1A9-AB3D-463B-BBFA-909345A7CC09}" presName="hierChild4" presStyleCnt="0"/>
      <dgm:spPr/>
    </dgm:pt>
    <dgm:pt modelId="{94F12B58-0B2E-476B-9558-8B60DE94A755}" type="pres">
      <dgm:prSet presAssocID="{A47AF1A9-AB3D-463B-BBFA-909345A7CC09}" presName="hierChild5" presStyleCnt="0"/>
      <dgm:spPr/>
    </dgm:pt>
    <dgm:pt modelId="{AC347030-9108-491F-A392-5552BD1E66AA}" type="pres">
      <dgm:prSet presAssocID="{1AC60C2B-A12E-40D4-946D-0E37B2E4052F}" presName="hierChild3" presStyleCnt="0"/>
      <dgm:spPr/>
    </dgm:pt>
  </dgm:ptLst>
  <dgm:cxnLst>
    <dgm:cxn modelId="{37A34431-EAE7-4AFD-8265-595055E571A5}" srcId="{1AC60C2B-A12E-40D4-946D-0E37B2E4052F}" destId="{277BDFB3-9326-4E5E-A79F-C2A4C2242EFA}" srcOrd="1" destOrd="0" parTransId="{095F3144-2EBE-4608-A2D9-9924E7A679B2}" sibTransId="{7121E282-D239-4139-A155-10AEBB54308D}"/>
    <dgm:cxn modelId="{4342B23A-E872-4D12-84ED-4C98BC91D2CE}" type="presOf" srcId="{A47AF1A9-AB3D-463B-BBFA-909345A7CC09}" destId="{8E3F7D32-9423-4D4D-BCC6-F32C3367C885}" srcOrd="0" destOrd="0" presId="urn:microsoft.com/office/officeart/2005/8/layout/orgChart1"/>
    <dgm:cxn modelId="{8A04415D-67F1-43F8-8E65-63E9F3687509}" type="presOf" srcId="{A47AF1A9-AB3D-463B-BBFA-909345A7CC09}" destId="{3B1DE426-791E-4D0C-A66D-27B1DEA4F094}" srcOrd="1" destOrd="0" presId="urn:microsoft.com/office/officeart/2005/8/layout/orgChart1"/>
    <dgm:cxn modelId="{AE1AD95F-9B99-44C3-B5D0-4831E79C275E}" type="presOf" srcId="{1AC60C2B-A12E-40D4-946D-0E37B2E4052F}" destId="{5AA7D17B-DB41-47BF-96E2-752426C9409F}" srcOrd="1" destOrd="0" presId="urn:microsoft.com/office/officeart/2005/8/layout/orgChart1"/>
    <dgm:cxn modelId="{B6DDE766-A6D3-46BF-9308-CCB0928376AE}" type="presOf" srcId="{095F3144-2EBE-4608-A2D9-9924E7A679B2}" destId="{D69B38EF-ED72-433B-9EAF-CCD4FFD51F34}" srcOrd="0" destOrd="0" presId="urn:microsoft.com/office/officeart/2005/8/layout/orgChart1"/>
    <dgm:cxn modelId="{33DDDE6A-6022-4DD4-A243-31DDE18A1C7A}" srcId="{01297F89-C2E4-450D-B6CF-6CA8C82361A3}" destId="{1AC60C2B-A12E-40D4-946D-0E37B2E4052F}" srcOrd="0" destOrd="0" parTransId="{85799A9B-025A-4BD9-8935-56506997D3E6}" sibTransId="{6BA12F98-BD12-4A71-A529-7C6F9C630F77}"/>
    <dgm:cxn modelId="{7C0E5972-A4A1-4C0F-9AAD-A8EDBBDC517B}" type="presOf" srcId="{01297F89-C2E4-450D-B6CF-6CA8C82361A3}" destId="{242B2B87-0D32-4EE6-8178-9C0227ADA6D7}" srcOrd="0" destOrd="0" presId="urn:microsoft.com/office/officeart/2005/8/layout/orgChart1"/>
    <dgm:cxn modelId="{CE11075A-3113-4F76-8ED9-834318E8839C}" type="presOf" srcId="{F6B68518-755E-418C-B272-E180740FB099}" destId="{022007AC-4F5B-4A04-A73B-A5B6E4B84F8F}" srcOrd="0" destOrd="0" presId="urn:microsoft.com/office/officeart/2005/8/layout/orgChart1"/>
    <dgm:cxn modelId="{B55BA97E-7040-4F0A-AAA3-92A9815A0A7A}" srcId="{1AC60C2B-A12E-40D4-946D-0E37B2E4052F}" destId="{A47AF1A9-AB3D-463B-BBFA-909345A7CC09}" srcOrd="2" destOrd="0" parTransId="{F6B68518-755E-418C-B272-E180740FB099}" sibTransId="{986C2E91-7B45-45EE-9627-5EB8716DB79B}"/>
    <dgm:cxn modelId="{64689E92-8280-4C5B-9E70-09F3A416FD6D}" type="presOf" srcId="{E95496A5-FFC1-4D6D-A5F5-B0478060C951}" destId="{FC0F7496-5754-4C05-A7C6-103C9AA59951}" srcOrd="1" destOrd="0" presId="urn:microsoft.com/office/officeart/2005/8/layout/orgChart1"/>
    <dgm:cxn modelId="{0671AB94-B410-4A68-95ED-C90737CCB706}" type="presOf" srcId="{277BDFB3-9326-4E5E-A79F-C2A4C2242EFA}" destId="{0ADAC852-509E-47EE-8839-6E61D4FC3708}" srcOrd="1" destOrd="0" presId="urn:microsoft.com/office/officeart/2005/8/layout/orgChart1"/>
    <dgm:cxn modelId="{1C8356C3-3F6F-4A2A-A3C1-0368433A0C3E}" type="presOf" srcId="{1AC60C2B-A12E-40D4-946D-0E37B2E4052F}" destId="{50BE1E06-9B8F-4CA0-8F9C-6683959DF4FB}" srcOrd="0" destOrd="0" presId="urn:microsoft.com/office/officeart/2005/8/layout/orgChart1"/>
    <dgm:cxn modelId="{5B41E5CC-C581-4B6F-A5D3-48FA986A9197}" type="presOf" srcId="{E95496A5-FFC1-4D6D-A5F5-B0478060C951}" destId="{FA84C5E0-1FED-4227-967B-B7C4B3D58BEB}" srcOrd="0" destOrd="0" presId="urn:microsoft.com/office/officeart/2005/8/layout/orgChart1"/>
    <dgm:cxn modelId="{4EFAD9DF-BDC7-4672-A475-2B9E2C3FF8D3}" type="presOf" srcId="{5CF57082-81BA-41AB-894C-F1F2ED7BD8BE}" destId="{1C4ACDE4-6B1B-4096-9D41-F522DDC949BF}" srcOrd="0" destOrd="0" presId="urn:microsoft.com/office/officeart/2005/8/layout/orgChart1"/>
    <dgm:cxn modelId="{4A1B33E6-0FC4-4895-9600-D9280DBB9E4A}" srcId="{1AC60C2B-A12E-40D4-946D-0E37B2E4052F}" destId="{E95496A5-FFC1-4D6D-A5F5-B0478060C951}" srcOrd="0" destOrd="0" parTransId="{5CF57082-81BA-41AB-894C-F1F2ED7BD8BE}" sibTransId="{CA13CED2-161C-4D86-861C-DCAF9B18A594}"/>
    <dgm:cxn modelId="{23F0E7F7-6A76-4C91-90E1-903F9EBC1EA1}" type="presOf" srcId="{277BDFB3-9326-4E5E-A79F-C2A4C2242EFA}" destId="{F0A78C4D-6B39-4078-B056-5BBC6D04FC72}" srcOrd="0" destOrd="0" presId="urn:microsoft.com/office/officeart/2005/8/layout/orgChart1"/>
    <dgm:cxn modelId="{8FF43769-23AD-49DF-B8BC-619D2BDCAE2C}" type="presParOf" srcId="{242B2B87-0D32-4EE6-8178-9C0227ADA6D7}" destId="{F7781D3C-D098-4AF2-8667-7B54B1F63DA7}" srcOrd="0" destOrd="0" presId="urn:microsoft.com/office/officeart/2005/8/layout/orgChart1"/>
    <dgm:cxn modelId="{A6F7F799-F530-4D03-9017-ED6E79E2FA03}" type="presParOf" srcId="{F7781D3C-D098-4AF2-8667-7B54B1F63DA7}" destId="{1ECA9DD5-3442-4566-A140-1B2489353793}" srcOrd="0" destOrd="0" presId="urn:microsoft.com/office/officeart/2005/8/layout/orgChart1"/>
    <dgm:cxn modelId="{D102E65A-7107-4A1E-AEB7-5C31BB19689C}" type="presParOf" srcId="{1ECA9DD5-3442-4566-A140-1B2489353793}" destId="{50BE1E06-9B8F-4CA0-8F9C-6683959DF4FB}" srcOrd="0" destOrd="0" presId="urn:microsoft.com/office/officeart/2005/8/layout/orgChart1"/>
    <dgm:cxn modelId="{B4CC99ED-6A1E-4DA3-A8C5-3F06F0ED55B9}" type="presParOf" srcId="{1ECA9DD5-3442-4566-A140-1B2489353793}" destId="{5AA7D17B-DB41-47BF-96E2-752426C9409F}" srcOrd="1" destOrd="0" presId="urn:microsoft.com/office/officeart/2005/8/layout/orgChart1"/>
    <dgm:cxn modelId="{28427691-AB02-437B-8768-67763AA9AD1F}" type="presParOf" srcId="{F7781D3C-D098-4AF2-8667-7B54B1F63DA7}" destId="{A56877FE-0D02-453C-A4C7-F19A4DD75CB0}" srcOrd="1" destOrd="0" presId="urn:microsoft.com/office/officeart/2005/8/layout/orgChart1"/>
    <dgm:cxn modelId="{C9A8C29E-F132-4874-9504-FB2CC36232B0}" type="presParOf" srcId="{A56877FE-0D02-453C-A4C7-F19A4DD75CB0}" destId="{1C4ACDE4-6B1B-4096-9D41-F522DDC949BF}" srcOrd="0" destOrd="0" presId="urn:microsoft.com/office/officeart/2005/8/layout/orgChart1"/>
    <dgm:cxn modelId="{D972BE2E-0D13-4DBD-9AFD-1F496D4D863C}" type="presParOf" srcId="{A56877FE-0D02-453C-A4C7-F19A4DD75CB0}" destId="{E1A372DF-FE98-4682-AD92-D9E3EF01ADE4}" srcOrd="1" destOrd="0" presId="urn:microsoft.com/office/officeart/2005/8/layout/orgChart1"/>
    <dgm:cxn modelId="{7C40735A-72C3-4B32-A28F-EDF54F552BBF}" type="presParOf" srcId="{E1A372DF-FE98-4682-AD92-D9E3EF01ADE4}" destId="{A154EAAC-A1E0-4E28-8675-DF284A1B637B}" srcOrd="0" destOrd="0" presId="urn:microsoft.com/office/officeart/2005/8/layout/orgChart1"/>
    <dgm:cxn modelId="{31F6E28C-A50D-454E-9323-6D4FA11F3D72}" type="presParOf" srcId="{A154EAAC-A1E0-4E28-8675-DF284A1B637B}" destId="{FA84C5E0-1FED-4227-967B-B7C4B3D58BEB}" srcOrd="0" destOrd="0" presId="urn:microsoft.com/office/officeart/2005/8/layout/orgChart1"/>
    <dgm:cxn modelId="{E504B02B-95A9-4C66-9FCD-F4309A6B0D75}" type="presParOf" srcId="{A154EAAC-A1E0-4E28-8675-DF284A1B637B}" destId="{FC0F7496-5754-4C05-A7C6-103C9AA59951}" srcOrd="1" destOrd="0" presId="urn:microsoft.com/office/officeart/2005/8/layout/orgChart1"/>
    <dgm:cxn modelId="{B5DEBA1A-5E64-4446-972D-AF344487E541}" type="presParOf" srcId="{E1A372DF-FE98-4682-AD92-D9E3EF01ADE4}" destId="{EF670ACD-4D7D-4F6A-AF0E-A61C1FBFC9EB}" srcOrd="1" destOrd="0" presId="urn:microsoft.com/office/officeart/2005/8/layout/orgChart1"/>
    <dgm:cxn modelId="{DF9DDABF-3975-4A7A-A170-8D8D28A98541}" type="presParOf" srcId="{E1A372DF-FE98-4682-AD92-D9E3EF01ADE4}" destId="{C3FCF016-27C5-47F6-B5C3-6A89CD9AE1F9}" srcOrd="2" destOrd="0" presId="urn:microsoft.com/office/officeart/2005/8/layout/orgChart1"/>
    <dgm:cxn modelId="{49C784E1-1F32-4715-A547-E96885B5D1B2}" type="presParOf" srcId="{A56877FE-0D02-453C-A4C7-F19A4DD75CB0}" destId="{D69B38EF-ED72-433B-9EAF-CCD4FFD51F34}" srcOrd="2" destOrd="0" presId="urn:microsoft.com/office/officeart/2005/8/layout/orgChart1"/>
    <dgm:cxn modelId="{56DF89F8-FD3B-4469-8E4C-A03CAA13D3F6}" type="presParOf" srcId="{A56877FE-0D02-453C-A4C7-F19A4DD75CB0}" destId="{032742C2-525A-4DA3-9F09-4219C7302416}" srcOrd="3" destOrd="0" presId="urn:microsoft.com/office/officeart/2005/8/layout/orgChart1"/>
    <dgm:cxn modelId="{1411A8AD-A610-4F74-93C6-BD886698D11E}" type="presParOf" srcId="{032742C2-525A-4DA3-9F09-4219C7302416}" destId="{CD5283E2-C2AB-42C0-9FC4-F079863807BA}" srcOrd="0" destOrd="0" presId="urn:microsoft.com/office/officeart/2005/8/layout/orgChart1"/>
    <dgm:cxn modelId="{340490CA-5254-4659-87EC-771DE4A7966A}" type="presParOf" srcId="{CD5283E2-C2AB-42C0-9FC4-F079863807BA}" destId="{F0A78C4D-6B39-4078-B056-5BBC6D04FC72}" srcOrd="0" destOrd="0" presId="urn:microsoft.com/office/officeart/2005/8/layout/orgChart1"/>
    <dgm:cxn modelId="{63475800-1A92-47B6-9DB5-B4A91F538158}" type="presParOf" srcId="{CD5283E2-C2AB-42C0-9FC4-F079863807BA}" destId="{0ADAC852-509E-47EE-8839-6E61D4FC3708}" srcOrd="1" destOrd="0" presId="urn:microsoft.com/office/officeart/2005/8/layout/orgChart1"/>
    <dgm:cxn modelId="{2B6C0A71-B147-486D-872B-4E68496BB90D}" type="presParOf" srcId="{032742C2-525A-4DA3-9F09-4219C7302416}" destId="{331A020B-8CF6-4D4C-8FC2-38BD4D730B3F}" srcOrd="1" destOrd="0" presId="urn:microsoft.com/office/officeart/2005/8/layout/orgChart1"/>
    <dgm:cxn modelId="{FC2B2BFE-3DA9-4FB6-B264-99D409797FF4}" type="presParOf" srcId="{032742C2-525A-4DA3-9F09-4219C7302416}" destId="{22F5C4F6-89EA-4F56-9D1F-3F9A34E5FCF7}" srcOrd="2" destOrd="0" presId="urn:microsoft.com/office/officeart/2005/8/layout/orgChart1"/>
    <dgm:cxn modelId="{5C035C2B-1D3E-4CFA-AFCD-52C80920823E}" type="presParOf" srcId="{A56877FE-0D02-453C-A4C7-F19A4DD75CB0}" destId="{022007AC-4F5B-4A04-A73B-A5B6E4B84F8F}" srcOrd="4" destOrd="0" presId="urn:microsoft.com/office/officeart/2005/8/layout/orgChart1"/>
    <dgm:cxn modelId="{F0E70DCE-AC47-4AD2-97FF-993BFFFC9B96}" type="presParOf" srcId="{A56877FE-0D02-453C-A4C7-F19A4DD75CB0}" destId="{96801A42-D797-4DD4-AC34-38D5B4E2C561}" srcOrd="5" destOrd="0" presId="urn:microsoft.com/office/officeart/2005/8/layout/orgChart1"/>
    <dgm:cxn modelId="{01AB9E70-E967-44C8-A5EA-2E3EA3CC7046}" type="presParOf" srcId="{96801A42-D797-4DD4-AC34-38D5B4E2C561}" destId="{516707FE-5E3E-4F45-B08D-79095A6CDEC6}" srcOrd="0" destOrd="0" presId="urn:microsoft.com/office/officeart/2005/8/layout/orgChart1"/>
    <dgm:cxn modelId="{C758B9F5-D431-4CCB-907C-39A24179B087}" type="presParOf" srcId="{516707FE-5E3E-4F45-B08D-79095A6CDEC6}" destId="{8E3F7D32-9423-4D4D-BCC6-F32C3367C885}" srcOrd="0" destOrd="0" presId="urn:microsoft.com/office/officeart/2005/8/layout/orgChart1"/>
    <dgm:cxn modelId="{937B2CD4-C375-46F0-8DC1-FB4FE280C23A}" type="presParOf" srcId="{516707FE-5E3E-4F45-B08D-79095A6CDEC6}" destId="{3B1DE426-791E-4D0C-A66D-27B1DEA4F094}" srcOrd="1" destOrd="0" presId="urn:microsoft.com/office/officeart/2005/8/layout/orgChart1"/>
    <dgm:cxn modelId="{4AB024D3-70A6-4532-A5D5-8A4B85786C69}" type="presParOf" srcId="{96801A42-D797-4DD4-AC34-38D5B4E2C561}" destId="{0AD59368-7F7D-4165-8BEF-BA53C807698B}" srcOrd="1" destOrd="0" presId="urn:microsoft.com/office/officeart/2005/8/layout/orgChart1"/>
    <dgm:cxn modelId="{18775B73-4779-4CF9-BBD7-841DEE034FB1}" type="presParOf" srcId="{96801A42-D797-4DD4-AC34-38D5B4E2C561}" destId="{94F12B58-0B2E-476B-9558-8B60DE94A755}" srcOrd="2" destOrd="0" presId="urn:microsoft.com/office/officeart/2005/8/layout/orgChart1"/>
    <dgm:cxn modelId="{1DBC1B15-95E8-42EF-96FE-86CCCF2E1897}" type="presParOf" srcId="{F7781D3C-D098-4AF2-8667-7B54B1F63DA7}" destId="{AC347030-9108-491F-A392-5552BD1E66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2E7B87-F1D3-43D0-A460-8B0D78C4A051}"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1F46C14-CFB9-49FB-AC16-862959FF8EB3}">
      <dgm:prSet phldrT="[Text]"/>
      <dgm:spPr/>
      <dgm:t>
        <a:bodyPr/>
        <a:lstStyle/>
        <a:p>
          <a:r>
            <a:rPr lang="en-US" dirty="0"/>
            <a:t>Data Types</a:t>
          </a:r>
        </a:p>
      </dgm:t>
    </dgm:pt>
    <dgm:pt modelId="{BAB208E9-3C2B-4C1B-9728-A42ED5528A6D}" type="parTrans" cxnId="{F3F90524-EBC5-4517-80B7-6E2E165C9177}">
      <dgm:prSet/>
      <dgm:spPr/>
      <dgm:t>
        <a:bodyPr/>
        <a:lstStyle/>
        <a:p>
          <a:endParaRPr lang="en-US"/>
        </a:p>
      </dgm:t>
    </dgm:pt>
    <dgm:pt modelId="{89E0D1C4-6B71-453D-801A-24A2AC4EECFD}" type="sibTrans" cxnId="{F3F90524-EBC5-4517-80B7-6E2E165C9177}">
      <dgm:prSet/>
      <dgm:spPr/>
      <dgm:t>
        <a:bodyPr/>
        <a:lstStyle/>
        <a:p>
          <a:endParaRPr lang="en-US"/>
        </a:p>
      </dgm:t>
    </dgm:pt>
    <dgm:pt modelId="{88F9DD88-5477-4A2E-8C3A-CBF3F1287ED9}">
      <dgm:prSet phldrT="[Text]"/>
      <dgm:spPr/>
      <dgm:t>
        <a:bodyPr/>
        <a:lstStyle/>
        <a:p>
          <a:r>
            <a:rPr lang="en-US" dirty="0"/>
            <a:t>Numerical Data</a:t>
          </a:r>
        </a:p>
        <a:p>
          <a:r>
            <a:rPr lang="en-US" dirty="0"/>
            <a:t>Composed of integers or floats</a:t>
          </a:r>
        </a:p>
      </dgm:t>
    </dgm:pt>
    <dgm:pt modelId="{05AF5E22-C02D-4EA7-9921-B9D25DB0D7FA}" type="parTrans" cxnId="{B5B2B058-F1C1-484C-BB67-7609FFFDC50A}">
      <dgm:prSet/>
      <dgm:spPr/>
      <dgm:t>
        <a:bodyPr/>
        <a:lstStyle/>
        <a:p>
          <a:endParaRPr lang="en-US"/>
        </a:p>
      </dgm:t>
    </dgm:pt>
    <dgm:pt modelId="{FF7BE954-18C1-4295-8BBA-A6F893DAE02C}" type="sibTrans" cxnId="{B5B2B058-F1C1-484C-BB67-7609FFFDC50A}">
      <dgm:prSet/>
      <dgm:spPr/>
      <dgm:t>
        <a:bodyPr/>
        <a:lstStyle/>
        <a:p>
          <a:endParaRPr lang="en-US"/>
        </a:p>
      </dgm:t>
    </dgm:pt>
    <dgm:pt modelId="{6647AD5F-BEFE-4DD0-BC24-C91A33D819FA}">
      <dgm:prSet phldrT="[Text]"/>
      <dgm:spPr/>
      <dgm:t>
        <a:bodyPr/>
        <a:lstStyle/>
        <a:p>
          <a:r>
            <a:rPr lang="en-US" dirty="0"/>
            <a:t>Categorical Data</a:t>
          </a:r>
        </a:p>
        <a:p>
          <a:r>
            <a:rPr lang="en-US" dirty="0"/>
            <a:t>Also Called Nominal Data/Variables</a:t>
          </a:r>
        </a:p>
      </dgm:t>
    </dgm:pt>
    <dgm:pt modelId="{AE0C33E4-4A7B-411A-AF2E-CD5CFC82921F}" type="parTrans" cxnId="{5C931D44-D56D-4D6E-BA77-DC06B650EF77}">
      <dgm:prSet/>
      <dgm:spPr/>
      <dgm:t>
        <a:bodyPr/>
        <a:lstStyle/>
        <a:p>
          <a:endParaRPr lang="en-US"/>
        </a:p>
      </dgm:t>
    </dgm:pt>
    <dgm:pt modelId="{5F6AB4D6-4298-4687-8033-C54800E527A5}" type="sibTrans" cxnId="{5C931D44-D56D-4D6E-BA77-DC06B650EF77}">
      <dgm:prSet/>
      <dgm:spPr/>
      <dgm:t>
        <a:bodyPr/>
        <a:lstStyle/>
        <a:p>
          <a:endParaRPr lang="en-US"/>
        </a:p>
      </dgm:t>
    </dgm:pt>
    <dgm:pt modelId="{2F523526-2898-4105-A995-E6F39DA996EC}">
      <dgm:prSet/>
      <dgm:spPr/>
      <dgm:t>
        <a:bodyPr/>
        <a:lstStyle/>
        <a:p>
          <a:r>
            <a:rPr lang="en-US" b="1" i="0" dirty="0">
              <a:effectLst/>
              <a:latin typeface="Bell MT" panose="02020503060305020303" pitchFamily="18" charset="0"/>
            </a:rPr>
            <a:t>Nominal Data</a:t>
          </a:r>
          <a:r>
            <a:rPr lang="en-US" b="0" i="0" dirty="0">
              <a:effectLst/>
              <a:latin typeface="Bell MT" panose="02020503060305020303" pitchFamily="18" charset="0"/>
            </a:rPr>
            <a:t> (</a:t>
          </a:r>
          <a:r>
            <a:rPr lang="en-US" b="0" i="1" dirty="0">
              <a:effectLst/>
              <a:latin typeface="Bell MT" panose="02020503060305020303" pitchFamily="18" charset="0"/>
            </a:rPr>
            <a:t>Categorical</a:t>
          </a:r>
          <a:r>
            <a:rPr lang="en-US" b="0" i="0" dirty="0">
              <a:effectLst/>
              <a:latin typeface="Bell MT" panose="02020503060305020303" pitchFamily="18" charset="0"/>
            </a:rPr>
            <a:t>).</a:t>
          </a:r>
        </a:p>
        <a:p>
          <a:r>
            <a:rPr lang="en-US" b="0" i="0" dirty="0">
              <a:effectLst/>
              <a:latin typeface="Bell MT" panose="02020503060305020303" pitchFamily="18" charset="0"/>
            </a:rPr>
            <a:t>A finite set of discrete values with no relationship between values.</a:t>
          </a:r>
        </a:p>
      </dgm:t>
    </dgm:pt>
    <dgm:pt modelId="{1E795509-6098-48DD-8BBB-B5432AB63E66}" type="parTrans" cxnId="{EC5A9D27-384D-4F24-868B-E42B0CE1BB4E}">
      <dgm:prSet/>
      <dgm:spPr/>
      <dgm:t>
        <a:bodyPr/>
        <a:lstStyle/>
        <a:p>
          <a:endParaRPr lang="en-US"/>
        </a:p>
      </dgm:t>
    </dgm:pt>
    <dgm:pt modelId="{8943910D-862A-4073-BCCC-76CC7CB45EEF}" type="sibTrans" cxnId="{EC5A9D27-384D-4F24-868B-E42B0CE1BB4E}">
      <dgm:prSet/>
      <dgm:spPr/>
      <dgm:t>
        <a:bodyPr/>
        <a:lstStyle/>
        <a:p>
          <a:endParaRPr lang="en-US"/>
        </a:p>
      </dgm:t>
    </dgm:pt>
    <dgm:pt modelId="{53D35E1A-A802-42E9-A8A3-7729DF55BBF9}">
      <dgm:prSet/>
      <dgm:spPr/>
      <dgm:t>
        <a:bodyPr/>
        <a:lstStyle/>
        <a:p>
          <a:r>
            <a:rPr lang="en-US" b="1" dirty="0">
              <a:latin typeface="Bell MT" panose="02020503060305020303" pitchFamily="18" charset="0"/>
            </a:rPr>
            <a:t>Ordinal Data</a:t>
          </a:r>
          <a:r>
            <a:rPr lang="en-US" dirty="0">
              <a:latin typeface="Bell MT" panose="02020503060305020303" pitchFamily="18" charset="0"/>
            </a:rPr>
            <a:t>. </a:t>
          </a:r>
        </a:p>
        <a:p>
          <a:r>
            <a:rPr lang="en-US" dirty="0">
              <a:latin typeface="Bell MT" panose="02020503060305020303" pitchFamily="18" charset="0"/>
            </a:rPr>
            <a:t>A finite set of discrete values with a  natural ordering between values.</a:t>
          </a:r>
          <a:endParaRPr lang="en-US" b="0" i="0" dirty="0">
            <a:effectLst/>
            <a:latin typeface="Bell MT" panose="02020503060305020303" pitchFamily="18" charset="0"/>
          </a:endParaRPr>
        </a:p>
      </dgm:t>
    </dgm:pt>
    <dgm:pt modelId="{AE0C408E-96FE-4402-BC40-C8AEC925F92A}" type="parTrans" cxnId="{B4705604-3008-421C-AD83-7DE2B5E9FEAC}">
      <dgm:prSet/>
      <dgm:spPr/>
      <dgm:t>
        <a:bodyPr/>
        <a:lstStyle/>
        <a:p>
          <a:endParaRPr lang="en-US"/>
        </a:p>
      </dgm:t>
    </dgm:pt>
    <dgm:pt modelId="{383287E6-3CC4-4FD4-A7DF-BDBCAA2C2EBC}" type="sibTrans" cxnId="{B4705604-3008-421C-AD83-7DE2B5E9FEAC}">
      <dgm:prSet/>
      <dgm:spPr/>
      <dgm:t>
        <a:bodyPr/>
        <a:lstStyle/>
        <a:p>
          <a:endParaRPr lang="en-US"/>
        </a:p>
      </dgm:t>
    </dgm:pt>
    <dgm:pt modelId="{7DA74978-BE3D-41BD-B4DD-FAACECAAD37E}">
      <dgm:prSet/>
      <dgm:spPr/>
      <dgm:t>
        <a:bodyPr/>
        <a:lstStyle/>
        <a:p>
          <a:r>
            <a:rPr lang="en-US" dirty="0">
              <a:latin typeface="Bell MT" panose="02020503060305020303" pitchFamily="18" charset="0"/>
            </a:rPr>
            <a:t>Continuous Data</a:t>
          </a:r>
        </a:p>
        <a:p>
          <a:r>
            <a:rPr lang="en-US" dirty="0">
              <a:latin typeface="Bell MT" panose="02020503060305020303" pitchFamily="18" charset="0"/>
            </a:rPr>
            <a:t>Floating point values Also called Interval Data</a:t>
          </a:r>
        </a:p>
      </dgm:t>
    </dgm:pt>
    <dgm:pt modelId="{36F4EDD5-EFD9-4EB7-A38B-641CBFDD8355}" type="parTrans" cxnId="{D3E077F6-EEBA-4DA3-84A9-3C69093EA96C}">
      <dgm:prSet/>
      <dgm:spPr/>
      <dgm:t>
        <a:bodyPr/>
        <a:lstStyle/>
        <a:p>
          <a:endParaRPr lang="en-US"/>
        </a:p>
      </dgm:t>
    </dgm:pt>
    <dgm:pt modelId="{75765CF5-1A6D-4C4C-9921-C66F3994AF89}" type="sibTrans" cxnId="{D3E077F6-EEBA-4DA3-84A9-3C69093EA96C}">
      <dgm:prSet/>
      <dgm:spPr/>
      <dgm:t>
        <a:bodyPr/>
        <a:lstStyle/>
        <a:p>
          <a:endParaRPr lang="en-US"/>
        </a:p>
      </dgm:t>
    </dgm:pt>
    <dgm:pt modelId="{5825A472-FDD0-4EAC-BB4F-B829446C5D84}">
      <dgm:prSet/>
      <dgm:spPr/>
      <dgm:t>
        <a:bodyPr/>
        <a:lstStyle/>
        <a:p>
          <a:r>
            <a:rPr lang="en-US" dirty="0">
              <a:latin typeface="Bell MT" panose="02020503060305020303" pitchFamily="18" charset="0"/>
            </a:rPr>
            <a:t>Discrete Data</a:t>
          </a:r>
        </a:p>
        <a:p>
          <a:r>
            <a:rPr lang="en-US" dirty="0">
              <a:latin typeface="Bell MT" panose="02020503060305020303" pitchFamily="18" charset="0"/>
            </a:rPr>
            <a:t>Integer Values</a:t>
          </a:r>
        </a:p>
      </dgm:t>
    </dgm:pt>
    <dgm:pt modelId="{9E9CB1B6-B4D6-4034-AE73-CFF5E5D347F4}" type="parTrans" cxnId="{3D4A9D85-A048-49E3-9997-323900EC90FD}">
      <dgm:prSet/>
      <dgm:spPr/>
      <dgm:t>
        <a:bodyPr/>
        <a:lstStyle/>
        <a:p>
          <a:endParaRPr lang="en-US"/>
        </a:p>
      </dgm:t>
    </dgm:pt>
    <dgm:pt modelId="{6753F52A-24D3-49B0-96E0-012F82F78055}" type="sibTrans" cxnId="{3D4A9D85-A048-49E3-9997-323900EC90FD}">
      <dgm:prSet/>
      <dgm:spPr/>
      <dgm:t>
        <a:bodyPr/>
        <a:lstStyle/>
        <a:p>
          <a:endParaRPr lang="en-US"/>
        </a:p>
      </dgm:t>
    </dgm:pt>
    <dgm:pt modelId="{3F4A4703-D2FC-445F-82F1-C7023D13864B}">
      <dgm:prSet/>
      <dgm:spPr/>
      <dgm:t>
        <a:bodyPr/>
        <a:lstStyle/>
        <a:p>
          <a:r>
            <a:rPr lang="en-US" dirty="0">
              <a:latin typeface="Bell MT" panose="02020503060305020303" pitchFamily="18" charset="0"/>
            </a:rPr>
            <a:t>Binary Data</a:t>
          </a:r>
        </a:p>
        <a:p>
          <a:r>
            <a:rPr lang="en-US" b="0" dirty="0">
              <a:latin typeface="Bell MT" panose="02020503060305020303" pitchFamily="18" charset="0"/>
            </a:rPr>
            <a:t>Does not take any order and can take only two values as input. </a:t>
          </a:r>
          <a:endParaRPr lang="en-US" dirty="0">
            <a:latin typeface="Bell MT" panose="02020503060305020303" pitchFamily="18" charset="0"/>
          </a:endParaRPr>
        </a:p>
      </dgm:t>
    </dgm:pt>
    <dgm:pt modelId="{60A79038-D5FF-49C9-85C2-97D98FBB6EDD}" type="parTrans" cxnId="{49233298-2223-4CD7-8465-DA206E332D8C}">
      <dgm:prSet/>
      <dgm:spPr/>
      <dgm:t>
        <a:bodyPr/>
        <a:lstStyle/>
        <a:p>
          <a:endParaRPr lang="en-US"/>
        </a:p>
      </dgm:t>
    </dgm:pt>
    <dgm:pt modelId="{7B3F08C2-0AC5-43D8-8DB2-6BCB39E6D0B3}" type="sibTrans" cxnId="{49233298-2223-4CD7-8465-DA206E332D8C}">
      <dgm:prSet/>
      <dgm:spPr/>
      <dgm:t>
        <a:bodyPr/>
        <a:lstStyle/>
        <a:p>
          <a:endParaRPr lang="en-US"/>
        </a:p>
      </dgm:t>
    </dgm:pt>
    <dgm:pt modelId="{E7D1A183-357D-4049-968A-DC24FABAFE36}" type="pres">
      <dgm:prSet presAssocID="{022E7B87-F1D3-43D0-A460-8B0D78C4A051}" presName="hierChild1" presStyleCnt="0">
        <dgm:presLayoutVars>
          <dgm:orgChart val="1"/>
          <dgm:chPref val="1"/>
          <dgm:dir/>
          <dgm:animOne val="branch"/>
          <dgm:animLvl val="lvl"/>
          <dgm:resizeHandles/>
        </dgm:presLayoutVars>
      </dgm:prSet>
      <dgm:spPr/>
    </dgm:pt>
    <dgm:pt modelId="{BB2947D3-4EB1-4DAF-B7B7-D28512DDD74B}" type="pres">
      <dgm:prSet presAssocID="{C1F46C14-CFB9-49FB-AC16-862959FF8EB3}" presName="hierRoot1" presStyleCnt="0">
        <dgm:presLayoutVars>
          <dgm:hierBranch val="init"/>
        </dgm:presLayoutVars>
      </dgm:prSet>
      <dgm:spPr/>
    </dgm:pt>
    <dgm:pt modelId="{E5DB7A11-EFBF-454E-96ED-DE295A3B3BA9}" type="pres">
      <dgm:prSet presAssocID="{C1F46C14-CFB9-49FB-AC16-862959FF8EB3}" presName="rootComposite1" presStyleCnt="0"/>
      <dgm:spPr/>
    </dgm:pt>
    <dgm:pt modelId="{2D9ABB3B-4ADE-440E-89D6-EFB8796A118F}" type="pres">
      <dgm:prSet presAssocID="{C1F46C14-CFB9-49FB-AC16-862959FF8EB3}" presName="rootText1" presStyleLbl="node0" presStyleIdx="0" presStyleCnt="1" custScaleX="50461">
        <dgm:presLayoutVars>
          <dgm:chPref val="3"/>
        </dgm:presLayoutVars>
      </dgm:prSet>
      <dgm:spPr/>
    </dgm:pt>
    <dgm:pt modelId="{786473CF-59F0-4DFE-8608-78773B7B857F}" type="pres">
      <dgm:prSet presAssocID="{C1F46C14-CFB9-49FB-AC16-862959FF8EB3}" presName="rootConnector1" presStyleLbl="node1" presStyleIdx="0" presStyleCnt="0"/>
      <dgm:spPr/>
    </dgm:pt>
    <dgm:pt modelId="{BCC0AC9B-2342-4D2B-8911-7C0431BB4AF2}" type="pres">
      <dgm:prSet presAssocID="{C1F46C14-CFB9-49FB-AC16-862959FF8EB3}" presName="hierChild2" presStyleCnt="0"/>
      <dgm:spPr/>
    </dgm:pt>
    <dgm:pt modelId="{60E81349-CE37-4673-823A-30BF42C1B748}" type="pres">
      <dgm:prSet presAssocID="{05AF5E22-C02D-4EA7-9921-B9D25DB0D7FA}" presName="Name64" presStyleLbl="parChTrans1D2" presStyleIdx="0" presStyleCnt="2"/>
      <dgm:spPr/>
    </dgm:pt>
    <dgm:pt modelId="{0981FBD5-8C94-49C1-884F-6B452600BEBA}" type="pres">
      <dgm:prSet presAssocID="{88F9DD88-5477-4A2E-8C3A-CBF3F1287ED9}" presName="hierRoot2" presStyleCnt="0">
        <dgm:presLayoutVars>
          <dgm:hierBranch val="init"/>
        </dgm:presLayoutVars>
      </dgm:prSet>
      <dgm:spPr/>
    </dgm:pt>
    <dgm:pt modelId="{0068414F-467E-4E6E-8398-42EA13B28865}" type="pres">
      <dgm:prSet presAssocID="{88F9DD88-5477-4A2E-8C3A-CBF3F1287ED9}" presName="rootComposite" presStyleCnt="0"/>
      <dgm:spPr/>
    </dgm:pt>
    <dgm:pt modelId="{FD0B0E7C-183F-4DF7-9D3B-F318EEC21DD1}" type="pres">
      <dgm:prSet presAssocID="{88F9DD88-5477-4A2E-8C3A-CBF3F1287ED9}" presName="rootText" presStyleLbl="node2" presStyleIdx="0" presStyleCnt="2">
        <dgm:presLayoutVars>
          <dgm:chPref val="3"/>
        </dgm:presLayoutVars>
      </dgm:prSet>
      <dgm:spPr/>
    </dgm:pt>
    <dgm:pt modelId="{19DEEB0B-BA05-44E1-9BF7-3B4ED08340C2}" type="pres">
      <dgm:prSet presAssocID="{88F9DD88-5477-4A2E-8C3A-CBF3F1287ED9}" presName="rootConnector" presStyleLbl="node2" presStyleIdx="0" presStyleCnt="2"/>
      <dgm:spPr/>
    </dgm:pt>
    <dgm:pt modelId="{F5B3889C-7BA0-47D4-82EE-E2BB87E7D9AE}" type="pres">
      <dgm:prSet presAssocID="{88F9DD88-5477-4A2E-8C3A-CBF3F1287ED9}" presName="hierChild4" presStyleCnt="0"/>
      <dgm:spPr/>
    </dgm:pt>
    <dgm:pt modelId="{8D7B7C18-C5DA-48AA-8CDD-501A33CB4702}" type="pres">
      <dgm:prSet presAssocID="{36F4EDD5-EFD9-4EB7-A38B-641CBFDD8355}" presName="Name64" presStyleLbl="parChTrans1D3" presStyleIdx="0" presStyleCnt="4"/>
      <dgm:spPr/>
    </dgm:pt>
    <dgm:pt modelId="{DAAF8909-1710-457D-A9DE-0F0492A48C72}" type="pres">
      <dgm:prSet presAssocID="{7DA74978-BE3D-41BD-B4DD-FAACECAAD37E}" presName="hierRoot2" presStyleCnt="0">
        <dgm:presLayoutVars>
          <dgm:hierBranch val="init"/>
        </dgm:presLayoutVars>
      </dgm:prSet>
      <dgm:spPr/>
    </dgm:pt>
    <dgm:pt modelId="{4DD15E57-7DA5-4F2C-B208-410805240D3F}" type="pres">
      <dgm:prSet presAssocID="{7DA74978-BE3D-41BD-B4DD-FAACECAAD37E}" presName="rootComposite" presStyleCnt="0"/>
      <dgm:spPr/>
    </dgm:pt>
    <dgm:pt modelId="{A731EBA8-EEA5-498B-A4F2-C52561168DC3}" type="pres">
      <dgm:prSet presAssocID="{7DA74978-BE3D-41BD-B4DD-FAACECAAD37E}" presName="rootText" presStyleLbl="node3" presStyleIdx="0" presStyleCnt="4">
        <dgm:presLayoutVars>
          <dgm:chPref val="3"/>
        </dgm:presLayoutVars>
      </dgm:prSet>
      <dgm:spPr/>
    </dgm:pt>
    <dgm:pt modelId="{70930B5C-4BBF-4E1C-9FC5-555625F9943E}" type="pres">
      <dgm:prSet presAssocID="{7DA74978-BE3D-41BD-B4DD-FAACECAAD37E}" presName="rootConnector" presStyleLbl="node3" presStyleIdx="0" presStyleCnt="4"/>
      <dgm:spPr/>
    </dgm:pt>
    <dgm:pt modelId="{E25023F6-04E9-4F42-836A-55165CBD1527}" type="pres">
      <dgm:prSet presAssocID="{7DA74978-BE3D-41BD-B4DD-FAACECAAD37E}" presName="hierChild4" presStyleCnt="0"/>
      <dgm:spPr/>
    </dgm:pt>
    <dgm:pt modelId="{698B6C60-BC17-49AD-A275-076572846F4A}" type="pres">
      <dgm:prSet presAssocID="{7DA74978-BE3D-41BD-B4DD-FAACECAAD37E}" presName="hierChild5" presStyleCnt="0"/>
      <dgm:spPr/>
    </dgm:pt>
    <dgm:pt modelId="{F9A33EA6-757B-47C4-9019-98F80937FC45}" type="pres">
      <dgm:prSet presAssocID="{9E9CB1B6-B4D6-4034-AE73-CFF5E5D347F4}" presName="Name64" presStyleLbl="parChTrans1D3" presStyleIdx="1" presStyleCnt="4"/>
      <dgm:spPr/>
    </dgm:pt>
    <dgm:pt modelId="{568ECDB6-25DF-4F79-8755-3496C1693D20}" type="pres">
      <dgm:prSet presAssocID="{5825A472-FDD0-4EAC-BB4F-B829446C5D84}" presName="hierRoot2" presStyleCnt="0">
        <dgm:presLayoutVars>
          <dgm:hierBranch val="init"/>
        </dgm:presLayoutVars>
      </dgm:prSet>
      <dgm:spPr/>
    </dgm:pt>
    <dgm:pt modelId="{BADB56EE-6C9C-4BF9-836C-AA4C491AE310}" type="pres">
      <dgm:prSet presAssocID="{5825A472-FDD0-4EAC-BB4F-B829446C5D84}" presName="rootComposite" presStyleCnt="0"/>
      <dgm:spPr/>
    </dgm:pt>
    <dgm:pt modelId="{73491910-2F01-4436-9908-409F3FC2BB89}" type="pres">
      <dgm:prSet presAssocID="{5825A472-FDD0-4EAC-BB4F-B829446C5D84}" presName="rootText" presStyleLbl="node3" presStyleIdx="1" presStyleCnt="4">
        <dgm:presLayoutVars>
          <dgm:chPref val="3"/>
        </dgm:presLayoutVars>
      </dgm:prSet>
      <dgm:spPr/>
    </dgm:pt>
    <dgm:pt modelId="{2A57A9F0-9978-4D2B-A703-DEA45E9C1ED9}" type="pres">
      <dgm:prSet presAssocID="{5825A472-FDD0-4EAC-BB4F-B829446C5D84}" presName="rootConnector" presStyleLbl="node3" presStyleIdx="1" presStyleCnt="4"/>
      <dgm:spPr/>
    </dgm:pt>
    <dgm:pt modelId="{743D552E-DF86-452E-983F-2EC5122F51D4}" type="pres">
      <dgm:prSet presAssocID="{5825A472-FDD0-4EAC-BB4F-B829446C5D84}" presName="hierChild4" presStyleCnt="0"/>
      <dgm:spPr/>
    </dgm:pt>
    <dgm:pt modelId="{6C9BADB7-16C6-41E8-9ED6-67F9A14C7CD9}" type="pres">
      <dgm:prSet presAssocID="{5825A472-FDD0-4EAC-BB4F-B829446C5D84}" presName="hierChild5" presStyleCnt="0"/>
      <dgm:spPr/>
    </dgm:pt>
    <dgm:pt modelId="{C12FDD93-D1A7-406B-9A49-69D6D9FA1B0B}" type="pres">
      <dgm:prSet presAssocID="{88F9DD88-5477-4A2E-8C3A-CBF3F1287ED9}" presName="hierChild5" presStyleCnt="0"/>
      <dgm:spPr/>
    </dgm:pt>
    <dgm:pt modelId="{E9DDF84B-441F-4CFC-B908-10E739ADF3FB}" type="pres">
      <dgm:prSet presAssocID="{AE0C33E4-4A7B-411A-AF2E-CD5CFC82921F}" presName="Name64" presStyleLbl="parChTrans1D2" presStyleIdx="1" presStyleCnt="2"/>
      <dgm:spPr/>
    </dgm:pt>
    <dgm:pt modelId="{517BD7E0-3176-4230-AC6E-D149FA8AFA1E}" type="pres">
      <dgm:prSet presAssocID="{6647AD5F-BEFE-4DD0-BC24-C91A33D819FA}" presName="hierRoot2" presStyleCnt="0">
        <dgm:presLayoutVars>
          <dgm:hierBranch val="init"/>
        </dgm:presLayoutVars>
      </dgm:prSet>
      <dgm:spPr/>
    </dgm:pt>
    <dgm:pt modelId="{98FBE720-A2EA-4E52-B847-80F6E167CBCD}" type="pres">
      <dgm:prSet presAssocID="{6647AD5F-BEFE-4DD0-BC24-C91A33D819FA}" presName="rootComposite" presStyleCnt="0"/>
      <dgm:spPr/>
    </dgm:pt>
    <dgm:pt modelId="{81E73CC2-44D9-418C-AA3F-03C2EE8FB73E}" type="pres">
      <dgm:prSet presAssocID="{6647AD5F-BEFE-4DD0-BC24-C91A33D819FA}" presName="rootText" presStyleLbl="node2" presStyleIdx="1" presStyleCnt="2">
        <dgm:presLayoutVars>
          <dgm:chPref val="3"/>
        </dgm:presLayoutVars>
      </dgm:prSet>
      <dgm:spPr/>
    </dgm:pt>
    <dgm:pt modelId="{D6F889E8-94A8-46C8-8649-8DE8A2FBC45A}" type="pres">
      <dgm:prSet presAssocID="{6647AD5F-BEFE-4DD0-BC24-C91A33D819FA}" presName="rootConnector" presStyleLbl="node2" presStyleIdx="1" presStyleCnt="2"/>
      <dgm:spPr/>
    </dgm:pt>
    <dgm:pt modelId="{4B2E4446-069A-4AF7-94D1-D4F2F97E42DE}" type="pres">
      <dgm:prSet presAssocID="{6647AD5F-BEFE-4DD0-BC24-C91A33D819FA}" presName="hierChild4" presStyleCnt="0"/>
      <dgm:spPr/>
    </dgm:pt>
    <dgm:pt modelId="{6F6AB476-A81F-4C08-9ACE-BE81B00EF5D2}" type="pres">
      <dgm:prSet presAssocID="{1E795509-6098-48DD-8BBB-B5432AB63E66}" presName="Name64" presStyleLbl="parChTrans1D3" presStyleIdx="2" presStyleCnt="4"/>
      <dgm:spPr/>
    </dgm:pt>
    <dgm:pt modelId="{3E5A404B-A50C-4E56-A3E8-0A8EC44B13D8}" type="pres">
      <dgm:prSet presAssocID="{2F523526-2898-4105-A995-E6F39DA996EC}" presName="hierRoot2" presStyleCnt="0">
        <dgm:presLayoutVars>
          <dgm:hierBranch val="init"/>
        </dgm:presLayoutVars>
      </dgm:prSet>
      <dgm:spPr/>
    </dgm:pt>
    <dgm:pt modelId="{ECBC441A-7908-4DBD-A2F6-E06C5C9739C5}" type="pres">
      <dgm:prSet presAssocID="{2F523526-2898-4105-A995-E6F39DA996EC}" presName="rootComposite" presStyleCnt="0"/>
      <dgm:spPr/>
    </dgm:pt>
    <dgm:pt modelId="{55F97846-8E68-4692-BE7C-8F11565CAA6B}" type="pres">
      <dgm:prSet presAssocID="{2F523526-2898-4105-A995-E6F39DA996EC}" presName="rootText" presStyleLbl="node3" presStyleIdx="2" presStyleCnt="4">
        <dgm:presLayoutVars>
          <dgm:chPref val="3"/>
        </dgm:presLayoutVars>
      </dgm:prSet>
      <dgm:spPr/>
    </dgm:pt>
    <dgm:pt modelId="{B42EDA0D-5E09-48C1-8DE6-07731EDC36C2}" type="pres">
      <dgm:prSet presAssocID="{2F523526-2898-4105-A995-E6F39DA996EC}" presName="rootConnector" presStyleLbl="node3" presStyleIdx="2" presStyleCnt="4"/>
      <dgm:spPr/>
    </dgm:pt>
    <dgm:pt modelId="{A9B27D69-B19A-4C10-BB6F-E1D91B8A4D62}" type="pres">
      <dgm:prSet presAssocID="{2F523526-2898-4105-A995-E6F39DA996EC}" presName="hierChild4" presStyleCnt="0"/>
      <dgm:spPr/>
    </dgm:pt>
    <dgm:pt modelId="{88A0740C-5670-4CC2-BD32-24536AEB7FF1}" type="pres">
      <dgm:prSet presAssocID="{60A79038-D5FF-49C9-85C2-97D98FBB6EDD}" presName="Name64" presStyleLbl="parChTrans1D4" presStyleIdx="0" presStyleCnt="1"/>
      <dgm:spPr/>
    </dgm:pt>
    <dgm:pt modelId="{4C09D9BB-DD4C-42E7-B87B-898CFD67537D}" type="pres">
      <dgm:prSet presAssocID="{3F4A4703-D2FC-445F-82F1-C7023D13864B}" presName="hierRoot2" presStyleCnt="0">
        <dgm:presLayoutVars>
          <dgm:hierBranch val="init"/>
        </dgm:presLayoutVars>
      </dgm:prSet>
      <dgm:spPr/>
    </dgm:pt>
    <dgm:pt modelId="{277AC0C2-793F-48A1-83B2-497191A666A2}" type="pres">
      <dgm:prSet presAssocID="{3F4A4703-D2FC-445F-82F1-C7023D13864B}" presName="rootComposite" presStyleCnt="0"/>
      <dgm:spPr/>
    </dgm:pt>
    <dgm:pt modelId="{892E2235-CF5D-414C-8D3D-E2BA9585AEF7}" type="pres">
      <dgm:prSet presAssocID="{3F4A4703-D2FC-445F-82F1-C7023D13864B}" presName="rootText" presStyleLbl="node4" presStyleIdx="0" presStyleCnt="1">
        <dgm:presLayoutVars>
          <dgm:chPref val="3"/>
        </dgm:presLayoutVars>
      </dgm:prSet>
      <dgm:spPr/>
    </dgm:pt>
    <dgm:pt modelId="{CC7A3521-9226-424F-BB23-145A4F4BD620}" type="pres">
      <dgm:prSet presAssocID="{3F4A4703-D2FC-445F-82F1-C7023D13864B}" presName="rootConnector" presStyleLbl="node4" presStyleIdx="0" presStyleCnt="1"/>
      <dgm:spPr/>
    </dgm:pt>
    <dgm:pt modelId="{2D2559C6-D399-4743-9436-81AE27A433B6}" type="pres">
      <dgm:prSet presAssocID="{3F4A4703-D2FC-445F-82F1-C7023D13864B}" presName="hierChild4" presStyleCnt="0"/>
      <dgm:spPr/>
    </dgm:pt>
    <dgm:pt modelId="{8EC53A9F-B497-4D36-9B01-6C583F9D95E1}" type="pres">
      <dgm:prSet presAssocID="{3F4A4703-D2FC-445F-82F1-C7023D13864B}" presName="hierChild5" presStyleCnt="0"/>
      <dgm:spPr/>
    </dgm:pt>
    <dgm:pt modelId="{036BAA7E-503B-46D3-B95F-F28FA7CB0588}" type="pres">
      <dgm:prSet presAssocID="{2F523526-2898-4105-A995-E6F39DA996EC}" presName="hierChild5" presStyleCnt="0"/>
      <dgm:spPr/>
    </dgm:pt>
    <dgm:pt modelId="{F77A5F18-2C21-43BC-9A2F-51BC07675B36}" type="pres">
      <dgm:prSet presAssocID="{AE0C408E-96FE-4402-BC40-C8AEC925F92A}" presName="Name64" presStyleLbl="parChTrans1D3" presStyleIdx="3" presStyleCnt="4"/>
      <dgm:spPr/>
    </dgm:pt>
    <dgm:pt modelId="{3CD52059-28C2-4DD6-82B6-69D9522BB5D8}" type="pres">
      <dgm:prSet presAssocID="{53D35E1A-A802-42E9-A8A3-7729DF55BBF9}" presName="hierRoot2" presStyleCnt="0">
        <dgm:presLayoutVars>
          <dgm:hierBranch val="init"/>
        </dgm:presLayoutVars>
      </dgm:prSet>
      <dgm:spPr/>
    </dgm:pt>
    <dgm:pt modelId="{6943BEDD-A9FB-40C2-A3EF-9DB6FD71FBAF}" type="pres">
      <dgm:prSet presAssocID="{53D35E1A-A802-42E9-A8A3-7729DF55BBF9}" presName="rootComposite" presStyleCnt="0"/>
      <dgm:spPr/>
    </dgm:pt>
    <dgm:pt modelId="{D0986895-DDC1-4370-AAFB-262C2344B665}" type="pres">
      <dgm:prSet presAssocID="{53D35E1A-A802-42E9-A8A3-7729DF55BBF9}" presName="rootText" presStyleLbl="node3" presStyleIdx="3" presStyleCnt="4">
        <dgm:presLayoutVars>
          <dgm:chPref val="3"/>
        </dgm:presLayoutVars>
      </dgm:prSet>
      <dgm:spPr/>
    </dgm:pt>
    <dgm:pt modelId="{67C43F41-50E2-4140-B61B-4B00100B7688}" type="pres">
      <dgm:prSet presAssocID="{53D35E1A-A802-42E9-A8A3-7729DF55BBF9}" presName="rootConnector" presStyleLbl="node3" presStyleIdx="3" presStyleCnt="4"/>
      <dgm:spPr/>
    </dgm:pt>
    <dgm:pt modelId="{11F16CF5-BCA7-47F5-82B5-374FB5C7150A}" type="pres">
      <dgm:prSet presAssocID="{53D35E1A-A802-42E9-A8A3-7729DF55BBF9}" presName="hierChild4" presStyleCnt="0"/>
      <dgm:spPr/>
    </dgm:pt>
    <dgm:pt modelId="{760B250D-A549-42EC-B92D-C3EA41BC149B}" type="pres">
      <dgm:prSet presAssocID="{53D35E1A-A802-42E9-A8A3-7729DF55BBF9}" presName="hierChild5" presStyleCnt="0"/>
      <dgm:spPr/>
    </dgm:pt>
    <dgm:pt modelId="{F95EA5E4-E314-4062-8B2A-2FE731E5FB0D}" type="pres">
      <dgm:prSet presAssocID="{6647AD5F-BEFE-4DD0-BC24-C91A33D819FA}" presName="hierChild5" presStyleCnt="0"/>
      <dgm:spPr/>
    </dgm:pt>
    <dgm:pt modelId="{AA4D2034-895E-4707-817C-04E5388AC7CB}" type="pres">
      <dgm:prSet presAssocID="{C1F46C14-CFB9-49FB-AC16-862959FF8EB3}" presName="hierChild3" presStyleCnt="0"/>
      <dgm:spPr/>
    </dgm:pt>
  </dgm:ptLst>
  <dgm:cxnLst>
    <dgm:cxn modelId="{B4705604-3008-421C-AD83-7DE2B5E9FEAC}" srcId="{6647AD5F-BEFE-4DD0-BC24-C91A33D819FA}" destId="{53D35E1A-A802-42E9-A8A3-7729DF55BBF9}" srcOrd="1" destOrd="0" parTransId="{AE0C408E-96FE-4402-BC40-C8AEC925F92A}" sibTransId="{383287E6-3CC4-4FD4-A7DF-BDBCAA2C2EBC}"/>
    <dgm:cxn modelId="{A37FFE09-D6F4-47E1-98C0-676384C237B9}" type="presOf" srcId="{AE0C408E-96FE-4402-BC40-C8AEC925F92A}" destId="{F77A5F18-2C21-43BC-9A2F-51BC07675B36}" srcOrd="0" destOrd="0" presId="urn:microsoft.com/office/officeart/2009/3/layout/HorizontalOrganizationChart"/>
    <dgm:cxn modelId="{7E9B1E13-34F7-4852-AD4C-90A8656ADE27}" type="presOf" srcId="{5825A472-FDD0-4EAC-BB4F-B829446C5D84}" destId="{73491910-2F01-4436-9908-409F3FC2BB89}" srcOrd="0" destOrd="0" presId="urn:microsoft.com/office/officeart/2009/3/layout/HorizontalOrganizationChart"/>
    <dgm:cxn modelId="{656E2B18-C919-4614-88FA-FA9815FDE9E8}" type="presOf" srcId="{05AF5E22-C02D-4EA7-9921-B9D25DB0D7FA}" destId="{60E81349-CE37-4673-823A-30BF42C1B748}" srcOrd="0" destOrd="0" presId="urn:microsoft.com/office/officeart/2009/3/layout/HorizontalOrganizationChart"/>
    <dgm:cxn modelId="{68F9EC18-EEA6-46E9-A552-38BFE6862121}" type="presOf" srcId="{2F523526-2898-4105-A995-E6F39DA996EC}" destId="{B42EDA0D-5E09-48C1-8DE6-07731EDC36C2}" srcOrd="1" destOrd="0" presId="urn:microsoft.com/office/officeart/2009/3/layout/HorizontalOrganizationChart"/>
    <dgm:cxn modelId="{E223051B-EEBD-4A88-AC2E-C86E71A777D7}" type="presOf" srcId="{53D35E1A-A802-42E9-A8A3-7729DF55BBF9}" destId="{D0986895-DDC1-4370-AAFB-262C2344B665}" srcOrd="0" destOrd="0" presId="urn:microsoft.com/office/officeart/2009/3/layout/HorizontalOrganizationChart"/>
    <dgm:cxn modelId="{D539691D-60EA-45E9-8BC3-537E471B55D2}" type="presOf" srcId="{7DA74978-BE3D-41BD-B4DD-FAACECAAD37E}" destId="{A731EBA8-EEA5-498B-A4F2-C52561168DC3}" srcOrd="0" destOrd="0" presId="urn:microsoft.com/office/officeart/2009/3/layout/HorizontalOrganizationChart"/>
    <dgm:cxn modelId="{E3C8C522-84DD-4102-BB89-3DD17F0503F2}" type="presOf" srcId="{C1F46C14-CFB9-49FB-AC16-862959FF8EB3}" destId="{786473CF-59F0-4DFE-8608-78773B7B857F}" srcOrd="1" destOrd="0" presId="urn:microsoft.com/office/officeart/2009/3/layout/HorizontalOrganizationChart"/>
    <dgm:cxn modelId="{F3F90524-EBC5-4517-80B7-6E2E165C9177}" srcId="{022E7B87-F1D3-43D0-A460-8B0D78C4A051}" destId="{C1F46C14-CFB9-49FB-AC16-862959FF8EB3}" srcOrd="0" destOrd="0" parTransId="{BAB208E9-3C2B-4C1B-9728-A42ED5528A6D}" sibTransId="{89E0D1C4-6B71-453D-801A-24A2AC4EECFD}"/>
    <dgm:cxn modelId="{EC5A9D27-384D-4F24-868B-E42B0CE1BB4E}" srcId="{6647AD5F-BEFE-4DD0-BC24-C91A33D819FA}" destId="{2F523526-2898-4105-A995-E6F39DA996EC}" srcOrd="0" destOrd="0" parTransId="{1E795509-6098-48DD-8BBB-B5432AB63E66}" sibTransId="{8943910D-862A-4073-BCCC-76CC7CB45EEF}"/>
    <dgm:cxn modelId="{A7B2642C-AD91-42AB-B87C-4FA0CAB20488}" type="presOf" srcId="{6647AD5F-BEFE-4DD0-BC24-C91A33D819FA}" destId="{81E73CC2-44D9-418C-AA3F-03C2EE8FB73E}" srcOrd="0" destOrd="0" presId="urn:microsoft.com/office/officeart/2009/3/layout/HorizontalOrganizationChart"/>
    <dgm:cxn modelId="{5C931D44-D56D-4D6E-BA77-DC06B650EF77}" srcId="{C1F46C14-CFB9-49FB-AC16-862959FF8EB3}" destId="{6647AD5F-BEFE-4DD0-BC24-C91A33D819FA}" srcOrd="1" destOrd="0" parTransId="{AE0C33E4-4A7B-411A-AF2E-CD5CFC82921F}" sibTransId="{5F6AB4D6-4298-4687-8033-C54800E527A5}"/>
    <dgm:cxn modelId="{6E47006A-4D6A-49DE-9268-FE19B52089A9}" type="presOf" srcId="{1E795509-6098-48DD-8BBB-B5432AB63E66}" destId="{6F6AB476-A81F-4C08-9ACE-BE81B00EF5D2}" srcOrd="0" destOrd="0" presId="urn:microsoft.com/office/officeart/2009/3/layout/HorizontalOrganizationChart"/>
    <dgm:cxn modelId="{4AB7926D-B6DA-4C0F-8954-B3CC2BE306CA}" type="presOf" srcId="{9E9CB1B6-B4D6-4034-AE73-CFF5E5D347F4}" destId="{F9A33EA6-757B-47C4-9019-98F80937FC45}" srcOrd="0" destOrd="0" presId="urn:microsoft.com/office/officeart/2009/3/layout/HorizontalOrganizationChart"/>
    <dgm:cxn modelId="{4A97C24D-2963-4913-A850-213BCA4F2BAD}" type="presOf" srcId="{60A79038-D5FF-49C9-85C2-97D98FBB6EDD}" destId="{88A0740C-5670-4CC2-BD32-24536AEB7FF1}" srcOrd="0" destOrd="0" presId="urn:microsoft.com/office/officeart/2009/3/layout/HorizontalOrganizationChart"/>
    <dgm:cxn modelId="{5FD15570-2F01-4F32-8AF7-2C8C588E46F7}" type="presOf" srcId="{7DA74978-BE3D-41BD-B4DD-FAACECAAD37E}" destId="{70930B5C-4BBF-4E1C-9FC5-555625F9943E}" srcOrd="1" destOrd="0" presId="urn:microsoft.com/office/officeart/2009/3/layout/HorizontalOrganizationChart"/>
    <dgm:cxn modelId="{92082051-0564-464A-A483-5B5F59013074}" type="presOf" srcId="{3F4A4703-D2FC-445F-82F1-C7023D13864B}" destId="{892E2235-CF5D-414C-8D3D-E2BA9585AEF7}" srcOrd="0" destOrd="0" presId="urn:microsoft.com/office/officeart/2009/3/layout/HorizontalOrganizationChart"/>
    <dgm:cxn modelId="{5EA97653-618F-456C-9119-138EE2B5F6C2}" type="presOf" srcId="{36F4EDD5-EFD9-4EB7-A38B-641CBFDD8355}" destId="{8D7B7C18-C5DA-48AA-8CDD-501A33CB4702}" srcOrd="0" destOrd="0" presId="urn:microsoft.com/office/officeart/2009/3/layout/HorizontalOrganizationChart"/>
    <dgm:cxn modelId="{223A9A53-CB13-4DF7-8A05-767F15374B25}" type="presOf" srcId="{3F4A4703-D2FC-445F-82F1-C7023D13864B}" destId="{CC7A3521-9226-424F-BB23-145A4F4BD620}" srcOrd="1" destOrd="0" presId="urn:microsoft.com/office/officeart/2009/3/layout/HorizontalOrganizationChart"/>
    <dgm:cxn modelId="{7CE57F77-E203-45DE-A859-4A6FE0C239DD}" type="presOf" srcId="{53D35E1A-A802-42E9-A8A3-7729DF55BBF9}" destId="{67C43F41-50E2-4140-B61B-4B00100B7688}" srcOrd="1" destOrd="0" presId="urn:microsoft.com/office/officeart/2009/3/layout/HorizontalOrganizationChart"/>
    <dgm:cxn modelId="{B5B2B058-F1C1-484C-BB67-7609FFFDC50A}" srcId="{C1F46C14-CFB9-49FB-AC16-862959FF8EB3}" destId="{88F9DD88-5477-4A2E-8C3A-CBF3F1287ED9}" srcOrd="0" destOrd="0" parTransId="{05AF5E22-C02D-4EA7-9921-B9D25DB0D7FA}" sibTransId="{FF7BE954-18C1-4295-8BBA-A6F893DAE02C}"/>
    <dgm:cxn modelId="{B9D1DB5A-463C-4A63-AE02-6EFFC13B5A9F}" type="presOf" srcId="{C1F46C14-CFB9-49FB-AC16-862959FF8EB3}" destId="{2D9ABB3B-4ADE-440E-89D6-EFB8796A118F}" srcOrd="0" destOrd="0" presId="urn:microsoft.com/office/officeart/2009/3/layout/HorizontalOrganizationChart"/>
    <dgm:cxn modelId="{B81CC27F-5F10-4EAF-890B-CF9DD160F4A8}" type="presOf" srcId="{88F9DD88-5477-4A2E-8C3A-CBF3F1287ED9}" destId="{FD0B0E7C-183F-4DF7-9D3B-F318EEC21DD1}" srcOrd="0" destOrd="0" presId="urn:microsoft.com/office/officeart/2009/3/layout/HorizontalOrganizationChart"/>
    <dgm:cxn modelId="{3D4A9D85-A048-49E3-9997-323900EC90FD}" srcId="{88F9DD88-5477-4A2E-8C3A-CBF3F1287ED9}" destId="{5825A472-FDD0-4EAC-BB4F-B829446C5D84}" srcOrd="1" destOrd="0" parTransId="{9E9CB1B6-B4D6-4034-AE73-CFF5E5D347F4}" sibTransId="{6753F52A-24D3-49B0-96E0-012F82F78055}"/>
    <dgm:cxn modelId="{68A6AC85-672D-48C3-9C54-119B808B700D}" type="presOf" srcId="{AE0C33E4-4A7B-411A-AF2E-CD5CFC82921F}" destId="{E9DDF84B-441F-4CFC-B908-10E739ADF3FB}" srcOrd="0" destOrd="0" presId="urn:microsoft.com/office/officeart/2009/3/layout/HorizontalOrganizationChart"/>
    <dgm:cxn modelId="{8CEE0E8F-9FBB-4AA8-A23F-1F66BAAA616F}" type="presOf" srcId="{6647AD5F-BEFE-4DD0-BC24-C91A33D819FA}" destId="{D6F889E8-94A8-46C8-8649-8DE8A2FBC45A}" srcOrd="1" destOrd="0" presId="urn:microsoft.com/office/officeart/2009/3/layout/HorizontalOrganizationChart"/>
    <dgm:cxn modelId="{49233298-2223-4CD7-8465-DA206E332D8C}" srcId="{2F523526-2898-4105-A995-E6F39DA996EC}" destId="{3F4A4703-D2FC-445F-82F1-C7023D13864B}" srcOrd="0" destOrd="0" parTransId="{60A79038-D5FF-49C9-85C2-97D98FBB6EDD}" sibTransId="{7B3F08C2-0AC5-43D8-8DB2-6BCB39E6D0B3}"/>
    <dgm:cxn modelId="{DA55449E-8016-4209-892B-16D8941E1D5B}" type="presOf" srcId="{88F9DD88-5477-4A2E-8C3A-CBF3F1287ED9}" destId="{19DEEB0B-BA05-44E1-9BF7-3B4ED08340C2}" srcOrd="1" destOrd="0" presId="urn:microsoft.com/office/officeart/2009/3/layout/HorizontalOrganizationChart"/>
    <dgm:cxn modelId="{35D367C0-10DA-48AC-94E1-3AC5B93457F9}" type="presOf" srcId="{022E7B87-F1D3-43D0-A460-8B0D78C4A051}" destId="{E7D1A183-357D-4049-968A-DC24FABAFE36}" srcOrd="0" destOrd="0" presId="urn:microsoft.com/office/officeart/2009/3/layout/HorizontalOrganizationChart"/>
    <dgm:cxn modelId="{60D589DD-BDED-469A-94B3-9F2E6AEC4D06}" type="presOf" srcId="{5825A472-FDD0-4EAC-BB4F-B829446C5D84}" destId="{2A57A9F0-9978-4D2B-A703-DEA45E9C1ED9}" srcOrd="1" destOrd="0" presId="urn:microsoft.com/office/officeart/2009/3/layout/HorizontalOrganizationChart"/>
    <dgm:cxn modelId="{D3E077F6-EEBA-4DA3-84A9-3C69093EA96C}" srcId="{88F9DD88-5477-4A2E-8C3A-CBF3F1287ED9}" destId="{7DA74978-BE3D-41BD-B4DD-FAACECAAD37E}" srcOrd="0" destOrd="0" parTransId="{36F4EDD5-EFD9-4EB7-A38B-641CBFDD8355}" sibTransId="{75765CF5-1A6D-4C4C-9921-C66F3994AF89}"/>
    <dgm:cxn modelId="{CF4FD0FE-8015-4127-A3DD-859382FAD623}" type="presOf" srcId="{2F523526-2898-4105-A995-E6F39DA996EC}" destId="{55F97846-8E68-4692-BE7C-8F11565CAA6B}" srcOrd="0" destOrd="0" presId="urn:microsoft.com/office/officeart/2009/3/layout/HorizontalOrganizationChart"/>
    <dgm:cxn modelId="{62EC482F-78C0-4857-BFAA-B8EE2829C832}" type="presParOf" srcId="{E7D1A183-357D-4049-968A-DC24FABAFE36}" destId="{BB2947D3-4EB1-4DAF-B7B7-D28512DDD74B}" srcOrd="0" destOrd="0" presId="urn:microsoft.com/office/officeart/2009/3/layout/HorizontalOrganizationChart"/>
    <dgm:cxn modelId="{01460F4A-EB45-4D08-AB8B-83BE3BF94E64}" type="presParOf" srcId="{BB2947D3-4EB1-4DAF-B7B7-D28512DDD74B}" destId="{E5DB7A11-EFBF-454E-96ED-DE295A3B3BA9}" srcOrd="0" destOrd="0" presId="urn:microsoft.com/office/officeart/2009/3/layout/HorizontalOrganizationChart"/>
    <dgm:cxn modelId="{C7500A95-F41C-4A87-B5C9-0E8FC2D89C44}" type="presParOf" srcId="{E5DB7A11-EFBF-454E-96ED-DE295A3B3BA9}" destId="{2D9ABB3B-4ADE-440E-89D6-EFB8796A118F}" srcOrd="0" destOrd="0" presId="urn:microsoft.com/office/officeart/2009/3/layout/HorizontalOrganizationChart"/>
    <dgm:cxn modelId="{33AF3AA2-EC08-42A9-A38C-3174D094634E}" type="presParOf" srcId="{E5DB7A11-EFBF-454E-96ED-DE295A3B3BA9}" destId="{786473CF-59F0-4DFE-8608-78773B7B857F}" srcOrd="1" destOrd="0" presId="urn:microsoft.com/office/officeart/2009/3/layout/HorizontalOrganizationChart"/>
    <dgm:cxn modelId="{DBAE4021-74BB-41DB-B7C1-425EE139C484}" type="presParOf" srcId="{BB2947D3-4EB1-4DAF-B7B7-D28512DDD74B}" destId="{BCC0AC9B-2342-4D2B-8911-7C0431BB4AF2}" srcOrd="1" destOrd="0" presId="urn:microsoft.com/office/officeart/2009/3/layout/HorizontalOrganizationChart"/>
    <dgm:cxn modelId="{E8C3F163-DAE9-45DC-A7F8-3DF3BF84E079}" type="presParOf" srcId="{BCC0AC9B-2342-4D2B-8911-7C0431BB4AF2}" destId="{60E81349-CE37-4673-823A-30BF42C1B748}" srcOrd="0" destOrd="0" presId="urn:microsoft.com/office/officeart/2009/3/layout/HorizontalOrganizationChart"/>
    <dgm:cxn modelId="{08707F54-C84D-43CB-89DF-1B608CD5A24D}" type="presParOf" srcId="{BCC0AC9B-2342-4D2B-8911-7C0431BB4AF2}" destId="{0981FBD5-8C94-49C1-884F-6B452600BEBA}" srcOrd="1" destOrd="0" presId="urn:microsoft.com/office/officeart/2009/3/layout/HorizontalOrganizationChart"/>
    <dgm:cxn modelId="{772BBE11-FB1D-413C-9F2D-C91DCE214BC3}" type="presParOf" srcId="{0981FBD5-8C94-49C1-884F-6B452600BEBA}" destId="{0068414F-467E-4E6E-8398-42EA13B28865}" srcOrd="0" destOrd="0" presId="urn:microsoft.com/office/officeart/2009/3/layout/HorizontalOrganizationChart"/>
    <dgm:cxn modelId="{F4A0DF92-A7BC-470A-8AF2-434E68EDB557}" type="presParOf" srcId="{0068414F-467E-4E6E-8398-42EA13B28865}" destId="{FD0B0E7C-183F-4DF7-9D3B-F318EEC21DD1}" srcOrd="0" destOrd="0" presId="urn:microsoft.com/office/officeart/2009/3/layout/HorizontalOrganizationChart"/>
    <dgm:cxn modelId="{1DD89E3E-D039-4E2D-BBDA-7639821678C5}" type="presParOf" srcId="{0068414F-467E-4E6E-8398-42EA13B28865}" destId="{19DEEB0B-BA05-44E1-9BF7-3B4ED08340C2}" srcOrd="1" destOrd="0" presId="urn:microsoft.com/office/officeart/2009/3/layout/HorizontalOrganizationChart"/>
    <dgm:cxn modelId="{08836181-0FD3-49D5-B701-CB6A59AC7A24}" type="presParOf" srcId="{0981FBD5-8C94-49C1-884F-6B452600BEBA}" destId="{F5B3889C-7BA0-47D4-82EE-E2BB87E7D9AE}" srcOrd="1" destOrd="0" presId="urn:microsoft.com/office/officeart/2009/3/layout/HorizontalOrganizationChart"/>
    <dgm:cxn modelId="{AC686937-4E0D-4A53-86DC-707D40C6D38B}" type="presParOf" srcId="{F5B3889C-7BA0-47D4-82EE-E2BB87E7D9AE}" destId="{8D7B7C18-C5DA-48AA-8CDD-501A33CB4702}" srcOrd="0" destOrd="0" presId="urn:microsoft.com/office/officeart/2009/3/layout/HorizontalOrganizationChart"/>
    <dgm:cxn modelId="{3C289214-1775-417A-9E31-E54EDAA73CFF}" type="presParOf" srcId="{F5B3889C-7BA0-47D4-82EE-E2BB87E7D9AE}" destId="{DAAF8909-1710-457D-A9DE-0F0492A48C72}" srcOrd="1" destOrd="0" presId="urn:microsoft.com/office/officeart/2009/3/layout/HorizontalOrganizationChart"/>
    <dgm:cxn modelId="{37D9591E-908D-4813-8CC3-D3042F2E89AD}" type="presParOf" srcId="{DAAF8909-1710-457D-A9DE-0F0492A48C72}" destId="{4DD15E57-7DA5-4F2C-B208-410805240D3F}" srcOrd="0" destOrd="0" presId="urn:microsoft.com/office/officeart/2009/3/layout/HorizontalOrganizationChart"/>
    <dgm:cxn modelId="{12606888-A5D4-4F0A-A8E9-2CB6A446DFC3}" type="presParOf" srcId="{4DD15E57-7DA5-4F2C-B208-410805240D3F}" destId="{A731EBA8-EEA5-498B-A4F2-C52561168DC3}" srcOrd="0" destOrd="0" presId="urn:microsoft.com/office/officeart/2009/3/layout/HorizontalOrganizationChart"/>
    <dgm:cxn modelId="{D37CA0C6-AD72-48AD-97B0-0AF24E83E154}" type="presParOf" srcId="{4DD15E57-7DA5-4F2C-B208-410805240D3F}" destId="{70930B5C-4BBF-4E1C-9FC5-555625F9943E}" srcOrd="1" destOrd="0" presId="urn:microsoft.com/office/officeart/2009/3/layout/HorizontalOrganizationChart"/>
    <dgm:cxn modelId="{6E22430A-33AE-4F2C-9118-146B0F6AF28E}" type="presParOf" srcId="{DAAF8909-1710-457D-A9DE-0F0492A48C72}" destId="{E25023F6-04E9-4F42-836A-55165CBD1527}" srcOrd="1" destOrd="0" presId="urn:microsoft.com/office/officeart/2009/3/layout/HorizontalOrganizationChart"/>
    <dgm:cxn modelId="{FD47B011-1C76-4071-B503-16CEC608164C}" type="presParOf" srcId="{DAAF8909-1710-457D-A9DE-0F0492A48C72}" destId="{698B6C60-BC17-49AD-A275-076572846F4A}" srcOrd="2" destOrd="0" presId="urn:microsoft.com/office/officeart/2009/3/layout/HorizontalOrganizationChart"/>
    <dgm:cxn modelId="{A0A357B1-B3F5-47F7-A6BB-4CC9970E145C}" type="presParOf" srcId="{F5B3889C-7BA0-47D4-82EE-E2BB87E7D9AE}" destId="{F9A33EA6-757B-47C4-9019-98F80937FC45}" srcOrd="2" destOrd="0" presId="urn:microsoft.com/office/officeart/2009/3/layout/HorizontalOrganizationChart"/>
    <dgm:cxn modelId="{C6ABB72A-1EF7-419A-813E-47DAF5B239DC}" type="presParOf" srcId="{F5B3889C-7BA0-47D4-82EE-E2BB87E7D9AE}" destId="{568ECDB6-25DF-4F79-8755-3496C1693D20}" srcOrd="3" destOrd="0" presId="urn:microsoft.com/office/officeart/2009/3/layout/HorizontalOrganizationChart"/>
    <dgm:cxn modelId="{0277F287-38CE-40D0-A8A5-E55647D4EF84}" type="presParOf" srcId="{568ECDB6-25DF-4F79-8755-3496C1693D20}" destId="{BADB56EE-6C9C-4BF9-836C-AA4C491AE310}" srcOrd="0" destOrd="0" presId="urn:microsoft.com/office/officeart/2009/3/layout/HorizontalOrganizationChart"/>
    <dgm:cxn modelId="{4827B762-8041-4C9D-AB6C-EF23EE46FE87}" type="presParOf" srcId="{BADB56EE-6C9C-4BF9-836C-AA4C491AE310}" destId="{73491910-2F01-4436-9908-409F3FC2BB89}" srcOrd="0" destOrd="0" presId="urn:microsoft.com/office/officeart/2009/3/layout/HorizontalOrganizationChart"/>
    <dgm:cxn modelId="{DE9BBA0D-B85F-4138-9B37-53766E3E7A72}" type="presParOf" srcId="{BADB56EE-6C9C-4BF9-836C-AA4C491AE310}" destId="{2A57A9F0-9978-4D2B-A703-DEA45E9C1ED9}" srcOrd="1" destOrd="0" presId="urn:microsoft.com/office/officeart/2009/3/layout/HorizontalOrganizationChart"/>
    <dgm:cxn modelId="{7A4CBACD-C062-4C5E-832B-3DD08CEF327A}" type="presParOf" srcId="{568ECDB6-25DF-4F79-8755-3496C1693D20}" destId="{743D552E-DF86-452E-983F-2EC5122F51D4}" srcOrd="1" destOrd="0" presId="urn:microsoft.com/office/officeart/2009/3/layout/HorizontalOrganizationChart"/>
    <dgm:cxn modelId="{53C2D245-1E88-4549-8120-73B1C42A4E16}" type="presParOf" srcId="{568ECDB6-25DF-4F79-8755-3496C1693D20}" destId="{6C9BADB7-16C6-41E8-9ED6-67F9A14C7CD9}" srcOrd="2" destOrd="0" presId="urn:microsoft.com/office/officeart/2009/3/layout/HorizontalOrganizationChart"/>
    <dgm:cxn modelId="{43FA8DC5-EB22-4318-A28C-4D91EB752F26}" type="presParOf" srcId="{0981FBD5-8C94-49C1-884F-6B452600BEBA}" destId="{C12FDD93-D1A7-406B-9A49-69D6D9FA1B0B}" srcOrd="2" destOrd="0" presId="urn:microsoft.com/office/officeart/2009/3/layout/HorizontalOrganizationChart"/>
    <dgm:cxn modelId="{65B26255-F92A-410E-B466-4111E2CDBB2C}" type="presParOf" srcId="{BCC0AC9B-2342-4D2B-8911-7C0431BB4AF2}" destId="{E9DDF84B-441F-4CFC-B908-10E739ADF3FB}" srcOrd="2" destOrd="0" presId="urn:microsoft.com/office/officeart/2009/3/layout/HorizontalOrganizationChart"/>
    <dgm:cxn modelId="{FA2E2A44-75E5-4229-B9E3-56DF807D1B85}" type="presParOf" srcId="{BCC0AC9B-2342-4D2B-8911-7C0431BB4AF2}" destId="{517BD7E0-3176-4230-AC6E-D149FA8AFA1E}" srcOrd="3" destOrd="0" presId="urn:microsoft.com/office/officeart/2009/3/layout/HorizontalOrganizationChart"/>
    <dgm:cxn modelId="{3E413B7F-0E67-4997-8E66-208B53EB8999}" type="presParOf" srcId="{517BD7E0-3176-4230-AC6E-D149FA8AFA1E}" destId="{98FBE720-A2EA-4E52-B847-80F6E167CBCD}" srcOrd="0" destOrd="0" presId="urn:microsoft.com/office/officeart/2009/3/layout/HorizontalOrganizationChart"/>
    <dgm:cxn modelId="{7F19952B-C92F-4675-9521-F7C21632A12B}" type="presParOf" srcId="{98FBE720-A2EA-4E52-B847-80F6E167CBCD}" destId="{81E73CC2-44D9-418C-AA3F-03C2EE8FB73E}" srcOrd="0" destOrd="0" presId="urn:microsoft.com/office/officeart/2009/3/layout/HorizontalOrganizationChart"/>
    <dgm:cxn modelId="{301B9137-28F1-4B88-9C04-EBE8621FE3A3}" type="presParOf" srcId="{98FBE720-A2EA-4E52-B847-80F6E167CBCD}" destId="{D6F889E8-94A8-46C8-8649-8DE8A2FBC45A}" srcOrd="1" destOrd="0" presId="urn:microsoft.com/office/officeart/2009/3/layout/HorizontalOrganizationChart"/>
    <dgm:cxn modelId="{F5B70BBB-8E07-46EB-AA33-A7D3535BE281}" type="presParOf" srcId="{517BD7E0-3176-4230-AC6E-D149FA8AFA1E}" destId="{4B2E4446-069A-4AF7-94D1-D4F2F97E42DE}" srcOrd="1" destOrd="0" presId="urn:microsoft.com/office/officeart/2009/3/layout/HorizontalOrganizationChart"/>
    <dgm:cxn modelId="{55FDF6C9-2159-42B4-8AB1-B99DE80BBA1B}" type="presParOf" srcId="{4B2E4446-069A-4AF7-94D1-D4F2F97E42DE}" destId="{6F6AB476-A81F-4C08-9ACE-BE81B00EF5D2}" srcOrd="0" destOrd="0" presId="urn:microsoft.com/office/officeart/2009/3/layout/HorizontalOrganizationChart"/>
    <dgm:cxn modelId="{D1F67203-CA79-4E37-9557-1D355D3DD735}" type="presParOf" srcId="{4B2E4446-069A-4AF7-94D1-D4F2F97E42DE}" destId="{3E5A404B-A50C-4E56-A3E8-0A8EC44B13D8}" srcOrd="1" destOrd="0" presId="urn:microsoft.com/office/officeart/2009/3/layout/HorizontalOrganizationChart"/>
    <dgm:cxn modelId="{B79270F3-D248-4071-A845-A26190EFF0D9}" type="presParOf" srcId="{3E5A404B-A50C-4E56-A3E8-0A8EC44B13D8}" destId="{ECBC441A-7908-4DBD-A2F6-E06C5C9739C5}" srcOrd="0" destOrd="0" presId="urn:microsoft.com/office/officeart/2009/3/layout/HorizontalOrganizationChart"/>
    <dgm:cxn modelId="{ABA5E5E8-C4CA-438D-8667-9FC30F56D890}" type="presParOf" srcId="{ECBC441A-7908-4DBD-A2F6-E06C5C9739C5}" destId="{55F97846-8E68-4692-BE7C-8F11565CAA6B}" srcOrd="0" destOrd="0" presId="urn:microsoft.com/office/officeart/2009/3/layout/HorizontalOrganizationChart"/>
    <dgm:cxn modelId="{74B1A153-D79E-4A81-9810-CBD8AD728870}" type="presParOf" srcId="{ECBC441A-7908-4DBD-A2F6-E06C5C9739C5}" destId="{B42EDA0D-5E09-48C1-8DE6-07731EDC36C2}" srcOrd="1" destOrd="0" presId="urn:microsoft.com/office/officeart/2009/3/layout/HorizontalOrganizationChart"/>
    <dgm:cxn modelId="{B040031C-7D81-479E-A0E5-FBB9F2BF71D8}" type="presParOf" srcId="{3E5A404B-A50C-4E56-A3E8-0A8EC44B13D8}" destId="{A9B27D69-B19A-4C10-BB6F-E1D91B8A4D62}" srcOrd="1" destOrd="0" presId="urn:microsoft.com/office/officeart/2009/3/layout/HorizontalOrganizationChart"/>
    <dgm:cxn modelId="{5ECE8578-02DC-4443-8961-457626D050F4}" type="presParOf" srcId="{A9B27D69-B19A-4C10-BB6F-E1D91B8A4D62}" destId="{88A0740C-5670-4CC2-BD32-24536AEB7FF1}" srcOrd="0" destOrd="0" presId="urn:microsoft.com/office/officeart/2009/3/layout/HorizontalOrganizationChart"/>
    <dgm:cxn modelId="{0590D41C-D37C-42B5-9266-29359FFDEF1A}" type="presParOf" srcId="{A9B27D69-B19A-4C10-BB6F-E1D91B8A4D62}" destId="{4C09D9BB-DD4C-42E7-B87B-898CFD67537D}" srcOrd="1" destOrd="0" presId="urn:microsoft.com/office/officeart/2009/3/layout/HorizontalOrganizationChart"/>
    <dgm:cxn modelId="{58A977B5-F921-443B-9140-8548F7143264}" type="presParOf" srcId="{4C09D9BB-DD4C-42E7-B87B-898CFD67537D}" destId="{277AC0C2-793F-48A1-83B2-497191A666A2}" srcOrd="0" destOrd="0" presId="urn:microsoft.com/office/officeart/2009/3/layout/HorizontalOrganizationChart"/>
    <dgm:cxn modelId="{9F3241D2-3069-4878-B595-9451866D3728}" type="presParOf" srcId="{277AC0C2-793F-48A1-83B2-497191A666A2}" destId="{892E2235-CF5D-414C-8D3D-E2BA9585AEF7}" srcOrd="0" destOrd="0" presId="urn:microsoft.com/office/officeart/2009/3/layout/HorizontalOrganizationChart"/>
    <dgm:cxn modelId="{07AD50FB-3EBE-4D77-BCCF-D9B00367B65B}" type="presParOf" srcId="{277AC0C2-793F-48A1-83B2-497191A666A2}" destId="{CC7A3521-9226-424F-BB23-145A4F4BD620}" srcOrd="1" destOrd="0" presId="urn:microsoft.com/office/officeart/2009/3/layout/HorizontalOrganizationChart"/>
    <dgm:cxn modelId="{6DE426EB-F542-4BD4-9DDA-C383D58935F7}" type="presParOf" srcId="{4C09D9BB-DD4C-42E7-B87B-898CFD67537D}" destId="{2D2559C6-D399-4743-9436-81AE27A433B6}" srcOrd="1" destOrd="0" presId="urn:microsoft.com/office/officeart/2009/3/layout/HorizontalOrganizationChart"/>
    <dgm:cxn modelId="{3CADA2A3-2C07-4065-B146-D616C3CF884C}" type="presParOf" srcId="{4C09D9BB-DD4C-42E7-B87B-898CFD67537D}" destId="{8EC53A9F-B497-4D36-9B01-6C583F9D95E1}" srcOrd="2" destOrd="0" presId="urn:microsoft.com/office/officeart/2009/3/layout/HorizontalOrganizationChart"/>
    <dgm:cxn modelId="{245DD46F-79F3-4621-894B-324547212711}" type="presParOf" srcId="{3E5A404B-A50C-4E56-A3E8-0A8EC44B13D8}" destId="{036BAA7E-503B-46D3-B95F-F28FA7CB0588}" srcOrd="2" destOrd="0" presId="urn:microsoft.com/office/officeart/2009/3/layout/HorizontalOrganizationChart"/>
    <dgm:cxn modelId="{DA92F32E-105B-46ED-AC8A-710933ED0C36}" type="presParOf" srcId="{4B2E4446-069A-4AF7-94D1-D4F2F97E42DE}" destId="{F77A5F18-2C21-43BC-9A2F-51BC07675B36}" srcOrd="2" destOrd="0" presId="urn:microsoft.com/office/officeart/2009/3/layout/HorizontalOrganizationChart"/>
    <dgm:cxn modelId="{E0C4DEBC-70F0-4E18-B87E-32818CE4597D}" type="presParOf" srcId="{4B2E4446-069A-4AF7-94D1-D4F2F97E42DE}" destId="{3CD52059-28C2-4DD6-82B6-69D9522BB5D8}" srcOrd="3" destOrd="0" presId="urn:microsoft.com/office/officeart/2009/3/layout/HorizontalOrganizationChart"/>
    <dgm:cxn modelId="{F497D12F-2A0E-4AB6-84A3-8E2BA7AA0886}" type="presParOf" srcId="{3CD52059-28C2-4DD6-82B6-69D9522BB5D8}" destId="{6943BEDD-A9FB-40C2-A3EF-9DB6FD71FBAF}" srcOrd="0" destOrd="0" presId="urn:microsoft.com/office/officeart/2009/3/layout/HorizontalOrganizationChart"/>
    <dgm:cxn modelId="{6F3318B9-76D4-4F97-9A15-52E114A6B5FF}" type="presParOf" srcId="{6943BEDD-A9FB-40C2-A3EF-9DB6FD71FBAF}" destId="{D0986895-DDC1-4370-AAFB-262C2344B665}" srcOrd="0" destOrd="0" presId="urn:microsoft.com/office/officeart/2009/3/layout/HorizontalOrganizationChart"/>
    <dgm:cxn modelId="{6B80B7DF-B967-49A6-9682-A43C03E1FA52}" type="presParOf" srcId="{6943BEDD-A9FB-40C2-A3EF-9DB6FD71FBAF}" destId="{67C43F41-50E2-4140-B61B-4B00100B7688}" srcOrd="1" destOrd="0" presId="urn:microsoft.com/office/officeart/2009/3/layout/HorizontalOrganizationChart"/>
    <dgm:cxn modelId="{1C186B8A-2C80-4F0A-8A5C-D70109E232AA}" type="presParOf" srcId="{3CD52059-28C2-4DD6-82B6-69D9522BB5D8}" destId="{11F16CF5-BCA7-47F5-82B5-374FB5C7150A}" srcOrd="1" destOrd="0" presId="urn:microsoft.com/office/officeart/2009/3/layout/HorizontalOrganizationChart"/>
    <dgm:cxn modelId="{56016DF3-960A-44A7-8342-3765377AD163}" type="presParOf" srcId="{3CD52059-28C2-4DD6-82B6-69D9522BB5D8}" destId="{760B250D-A549-42EC-B92D-C3EA41BC149B}" srcOrd="2" destOrd="0" presId="urn:microsoft.com/office/officeart/2009/3/layout/HorizontalOrganizationChart"/>
    <dgm:cxn modelId="{FEED4AC4-BD8C-4F3F-B979-834327845302}" type="presParOf" srcId="{517BD7E0-3176-4230-AC6E-D149FA8AFA1E}" destId="{F95EA5E4-E314-4062-8B2A-2FE731E5FB0D}" srcOrd="2" destOrd="0" presId="urn:microsoft.com/office/officeart/2009/3/layout/HorizontalOrganizationChart"/>
    <dgm:cxn modelId="{5EB813F7-0F78-4DFB-8C21-22BEC76CE81E}" type="presParOf" srcId="{BB2947D3-4EB1-4DAF-B7B7-D28512DDD74B}" destId="{AA4D2034-895E-4707-817C-04E5388AC7C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007AC-4F5B-4A04-A73B-A5B6E4B84F8F}">
      <dsp:nvSpPr>
        <dsp:cNvPr id="0" name=""/>
        <dsp:cNvSpPr/>
      </dsp:nvSpPr>
      <dsp:spPr>
        <a:xfrm>
          <a:off x="5257800" y="1852864"/>
          <a:ext cx="3719932" cy="645608"/>
        </a:xfrm>
        <a:custGeom>
          <a:avLst/>
          <a:gdLst/>
          <a:ahLst/>
          <a:cxnLst/>
          <a:rect l="0" t="0" r="0" b="0"/>
          <a:pathLst>
            <a:path>
              <a:moveTo>
                <a:pt x="0" y="0"/>
              </a:moveTo>
              <a:lnTo>
                <a:pt x="0" y="322804"/>
              </a:lnTo>
              <a:lnTo>
                <a:pt x="3719932" y="322804"/>
              </a:lnTo>
              <a:lnTo>
                <a:pt x="3719932"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9B38EF-ED72-433B-9EAF-CCD4FFD51F34}">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4ACDE4-6B1B-4096-9D41-F522DDC949BF}">
      <dsp:nvSpPr>
        <dsp:cNvPr id="0" name=""/>
        <dsp:cNvSpPr/>
      </dsp:nvSpPr>
      <dsp:spPr>
        <a:xfrm>
          <a:off x="1537867" y="1852864"/>
          <a:ext cx="3719932" cy="645608"/>
        </a:xfrm>
        <a:custGeom>
          <a:avLst/>
          <a:gdLst/>
          <a:ahLst/>
          <a:cxnLst/>
          <a:rect l="0" t="0" r="0" b="0"/>
          <a:pathLst>
            <a:path>
              <a:moveTo>
                <a:pt x="3719932" y="0"/>
              </a:moveTo>
              <a:lnTo>
                <a:pt x="3719932" y="322804"/>
              </a:lnTo>
              <a:lnTo>
                <a:pt x="0" y="322804"/>
              </a:lnTo>
              <a:lnTo>
                <a:pt x="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E1E06-9B8F-4CA0-8F9C-6683959DF4FB}">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Bell MT" panose="02020503060305020303" pitchFamily="18" charset="0"/>
            </a:rPr>
            <a:t>Machine Learning</a:t>
          </a:r>
        </a:p>
      </dsp:txBody>
      <dsp:txXfrm>
        <a:off x="3720638" y="315702"/>
        <a:ext cx="3074323" cy="1537161"/>
      </dsp:txXfrm>
    </dsp:sp>
    <dsp:sp modelId="{FA84C5E0-1FED-4227-967B-B7C4B3D58BEB}">
      <dsp:nvSpPr>
        <dsp:cNvPr id="0" name=""/>
        <dsp:cNvSpPr/>
      </dsp:nvSpPr>
      <dsp:spPr>
        <a:xfrm>
          <a:off x="706"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Bell MT" panose="02020503060305020303" pitchFamily="18" charset="0"/>
            </a:rPr>
            <a:t>Supervised Learning</a:t>
          </a:r>
        </a:p>
      </dsp:txBody>
      <dsp:txXfrm>
        <a:off x="706" y="2498473"/>
        <a:ext cx="3074323" cy="1537161"/>
      </dsp:txXfrm>
    </dsp:sp>
    <dsp:sp modelId="{F0A78C4D-6B39-4078-B056-5BBC6D04FC72}">
      <dsp:nvSpPr>
        <dsp:cNvPr id="0" name=""/>
        <dsp:cNvSpPr/>
      </dsp:nvSpPr>
      <dsp:spPr>
        <a:xfrm>
          <a:off x="3720638"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Bell MT" panose="02020503060305020303" pitchFamily="18" charset="0"/>
            </a:rPr>
            <a:t>Unsupervised Learning</a:t>
          </a:r>
        </a:p>
      </dsp:txBody>
      <dsp:txXfrm>
        <a:off x="3720638" y="2498473"/>
        <a:ext cx="3074323" cy="1537161"/>
      </dsp:txXfrm>
    </dsp:sp>
    <dsp:sp modelId="{8E3F7D32-9423-4D4D-BCC6-F32C3367C885}">
      <dsp:nvSpPr>
        <dsp:cNvPr id="0" name=""/>
        <dsp:cNvSpPr/>
      </dsp:nvSpPr>
      <dsp:spPr>
        <a:xfrm>
          <a:off x="7440570"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Bell MT" panose="02020503060305020303" pitchFamily="18" charset="0"/>
            </a:rPr>
            <a:t>Reinforcement Learning</a:t>
          </a:r>
        </a:p>
      </dsp:txBody>
      <dsp:txXfrm>
        <a:off x="7440570" y="2498473"/>
        <a:ext cx="3074323" cy="1537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A5F18-2C21-43BC-9A2F-51BC07675B36}">
      <dsp:nvSpPr>
        <dsp:cNvPr id="0" name=""/>
        <dsp:cNvSpPr/>
      </dsp:nvSpPr>
      <dsp:spPr>
        <a:xfrm>
          <a:off x="4367399" y="3344309"/>
          <a:ext cx="512173" cy="550586"/>
        </a:xfrm>
        <a:custGeom>
          <a:avLst/>
          <a:gdLst/>
          <a:ahLst/>
          <a:cxnLst/>
          <a:rect l="0" t="0" r="0" b="0"/>
          <a:pathLst>
            <a:path>
              <a:moveTo>
                <a:pt x="0" y="0"/>
              </a:moveTo>
              <a:lnTo>
                <a:pt x="256086" y="0"/>
              </a:lnTo>
              <a:lnTo>
                <a:pt x="256086" y="550586"/>
              </a:lnTo>
              <a:lnTo>
                <a:pt x="512173" y="5505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0740C-5670-4CC2-BD32-24536AEB7FF1}">
      <dsp:nvSpPr>
        <dsp:cNvPr id="0" name=""/>
        <dsp:cNvSpPr/>
      </dsp:nvSpPr>
      <dsp:spPr>
        <a:xfrm>
          <a:off x="7440439" y="2748003"/>
          <a:ext cx="512173" cy="91440"/>
        </a:xfrm>
        <a:custGeom>
          <a:avLst/>
          <a:gdLst/>
          <a:ahLst/>
          <a:cxnLst/>
          <a:rect l="0" t="0" r="0" b="0"/>
          <a:pathLst>
            <a:path>
              <a:moveTo>
                <a:pt x="0" y="45720"/>
              </a:moveTo>
              <a:lnTo>
                <a:pt x="51217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AB476-A81F-4C08-9ACE-BE81B00EF5D2}">
      <dsp:nvSpPr>
        <dsp:cNvPr id="0" name=""/>
        <dsp:cNvSpPr/>
      </dsp:nvSpPr>
      <dsp:spPr>
        <a:xfrm>
          <a:off x="4367399" y="2793723"/>
          <a:ext cx="512173" cy="550586"/>
        </a:xfrm>
        <a:custGeom>
          <a:avLst/>
          <a:gdLst/>
          <a:ahLst/>
          <a:cxnLst/>
          <a:rect l="0" t="0" r="0" b="0"/>
          <a:pathLst>
            <a:path>
              <a:moveTo>
                <a:pt x="0" y="550586"/>
              </a:moveTo>
              <a:lnTo>
                <a:pt x="256086" y="550586"/>
              </a:lnTo>
              <a:lnTo>
                <a:pt x="256086" y="0"/>
              </a:lnTo>
              <a:lnTo>
                <a:pt x="51217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DDF84B-441F-4CFC-B908-10E739ADF3FB}">
      <dsp:nvSpPr>
        <dsp:cNvPr id="0" name=""/>
        <dsp:cNvSpPr/>
      </dsp:nvSpPr>
      <dsp:spPr>
        <a:xfrm>
          <a:off x="1294359" y="2243137"/>
          <a:ext cx="512173" cy="1101172"/>
        </a:xfrm>
        <a:custGeom>
          <a:avLst/>
          <a:gdLst/>
          <a:ahLst/>
          <a:cxnLst/>
          <a:rect l="0" t="0" r="0" b="0"/>
          <a:pathLst>
            <a:path>
              <a:moveTo>
                <a:pt x="0" y="0"/>
              </a:moveTo>
              <a:lnTo>
                <a:pt x="256086" y="0"/>
              </a:lnTo>
              <a:lnTo>
                <a:pt x="256086" y="1101172"/>
              </a:lnTo>
              <a:lnTo>
                <a:pt x="512173" y="11011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A33EA6-757B-47C4-9019-98F80937FC45}">
      <dsp:nvSpPr>
        <dsp:cNvPr id="0" name=""/>
        <dsp:cNvSpPr/>
      </dsp:nvSpPr>
      <dsp:spPr>
        <a:xfrm>
          <a:off x="4367399" y="1141964"/>
          <a:ext cx="512173" cy="550586"/>
        </a:xfrm>
        <a:custGeom>
          <a:avLst/>
          <a:gdLst/>
          <a:ahLst/>
          <a:cxnLst/>
          <a:rect l="0" t="0" r="0" b="0"/>
          <a:pathLst>
            <a:path>
              <a:moveTo>
                <a:pt x="0" y="0"/>
              </a:moveTo>
              <a:lnTo>
                <a:pt x="256086" y="0"/>
              </a:lnTo>
              <a:lnTo>
                <a:pt x="256086" y="550586"/>
              </a:lnTo>
              <a:lnTo>
                <a:pt x="512173" y="5505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7B7C18-C5DA-48AA-8CDD-501A33CB4702}">
      <dsp:nvSpPr>
        <dsp:cNvPr id="0" name=""/>
        <dsp:cNvSpPr/>
      </dsp:nvSpPr>
      <dsp:spPr>
        <a:xfrm>
          <a:off x="4367399" y="591377"/>
          <a:ext cx="512173" cy="550586"/>
        </a:xfrm>
        <a:custGeom>
          <a:avLst/>
          <a:gdLst/>
          <a:ahLst/>
          <a:cxnLst/>
          <a:rect l="0" t="0" r="0" b="0"/>
          <a:pathLst>
            <a:path>
              <a:moveTo>
                <a:pt x="0" y="550586"/>
              </a:moveTo>
              <a:lnTo>
                <a:pt x="256086" y="550586"/>
              </a:lnTo>
              <a:lnTo>
                <a:pt x="256086" y="0"/>
              </a:lnTo>
              <a:lnTo>
                <a:pt x="51217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81349-CE37-4673-823A-30BF42C1B748}">
      <dsp:nvSpPr>
        <dsp:cNvPr id="0" name=""/>
        <dsp:cNvSpPr/>
      </dsp:nvSpPr>
      <dsp:spPr>
        <a:xfrm>
          <a:off x="1294359" y="1141964"/>
          <a:ext cx="512173" cy="1101172"/>
        </a:xfrm>
        <a:custGeom>
          <a:avLst/>
          <a:gdLst/>
          <a:ahLst/>
          <a:cxnLst/>
          <a:rect l="0" t="0" r="0" b="0"/>
          <a:pathLst>
            <a:path>
              <a:moveTo>
                <a:pt x="0" y="1101172"/>
              </a:moveTo>
              <a:lnTo>
                <a:pt x="256086" y="1101172"/>
              </a:lnTo>
              <a:lnTo>
                <a:pt x="256086" y="0"/>
              </a:lnTo>
              <a:lnTo>
                <a:pt x="51217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9ABB3B-4ADE-440E-89D6-EFB8796A118F}">
      <dsp:nvSpPr>
        <dsp:cNvPr id="0" name=""/>
        <dsp:cNvSpPr/>
      </dsp:nvSpPr>
      <dsp:spPr>
        <a:xfrm>
          <a:off x="2119" y="1852604"/>
          <a:ext cx="1292239"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Types</a:t>
          </a:r>
        </a:p>
      </dsp:txBody>
      <dsp:txXfrm>
        <a:off x="2119" y="1852604"/>
        <a:ext cx="1292239" cy="781064"/>
      </dsp:txXfrm>
    </dsp:sp>
    <dsp:sp modelId="{FD0B0E7C-183F-4DF7-9D3B-F318EEC21DD1}">
      <dsp:nvSpPr>
        <dsp:cNvPr id="0" name=""/>
        <dsp:cNvSpPr/>
      </dsp:nvSpPr>
      <dsp:spPr>
        <a:xfrm>
          <a:off x="1806532" y="751432"/>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Numerical Data</a:t>
          </a:r>
        </a:p>
        <a:p>
          <a:pPr marL="0" lvl="0" indent="0" algn="ctr" defTabSz="622300">
            <a:lnSpc>
              <a:spcPct val="90000"/>
            </a:lnSpc>
            <a:spcBef>
              <a:spcPct val="0"/>
            </a:spcBef>
            <a:spcAft>
              <a:spcPct val="35000"/>
            </a:spcAft>
            <a:buNone/>
          </a:pPr>
          <a:r>
            <a:rPr lang="en-US" sz="1400" kern="1200" dirty="0"/>
            <a:t>Composed of integers or floats</a:t>
          </a:r>
        </a:p>
      </dsp:txBody>
      <dsp:txXfrm>
        <a:off x="1806532" y="751432"/>
        <a:ext cx="2560866" cy="781064"/>
      </dsp:txXfrm>
    </dsp:sp>
    <dsp:sp modelId="{A731EBA8-EEA5-498B-A4F2-C52561168DC3}">
      <dsp:nvSpPr>
        <dsp:cNvPr id="0" name=""/>
        <dsp:cNvSpPr/>
      </dsp:nvSpPr>
      <dsp:spPr>
        <a:xfrm>
          <a:off x="4879572" y="200845"/>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ll MT" panose="02020503060305020303" pitchFamily="18" charset="0"/>
            </a:rPr>
            <a:t>Continuous Data</a:t>
          </a:r>
        </a:p>
        <a:p>
          <a:pPr marL="0" lvl="0" indent="0" algn="ctr" defTabSz="622300">
            <a:lnSpc>
              <a:spcPct val="90000"/>
            </a:lnSpc>
            <a:spcBef>
              <a:spcPct val="0"/>
            </a:spcBef>
            <a:spcAft>
              <a:spcPct val="35000"/>
            </a:spcAft>
            <a:buNone/>
          </a:pPr>
          <a:r>
            <a:rPr lang="en-US" sz="1400" kern="1200" dirty="0">
              <a:latin typeface="Bell MT" panose="02020503060305020303" pitchFamily="18" charset="0"/>
            </a:rPr>
            <a:t>Floating point values Also called Interval Data</a:t>
          </a:r>
        </a:p>
      </dsp:txBody>
      <dsp:txXfrm>
        <a:off x="4879572" y="200845"/>
        <a:ext cx="2560866" cy="781064"/>
      </dsp:txXfrm>
    </dsp:sp>
    <dsp:sp modelId="{73491910-2F01-4436-9908-409F3FC2BB89}">
      <dsp:nvSpPr>
        <dsp:cNvPr id="0" name=""/>
        <dsp:cNvSpPr/>
      </dsp:nvSpPr>
      <dsp:spPr>
        <a:xfrm>
          <a:off x="4879572" y="1302018"/>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ll MT" panose="02020503060305020303" pitchFamily="18" charset="0"/>
            </a:rPr>
            <a:t>Discrete Data</a:t>
          </a:r>
        </a:p>
        <a:p>
          <a:pPr marL="0" lvl="0" indent="0" algn="ctr" defTabSz="622300">
            <a:lnSpc>
              <a:spcPct val="90000"/>
            </a:lnSpc>
            <a:spcBef>
              <a:spcPct val="0"/>
            </a:spcBef>
            <a:spcAft>
              <a:spcPct val="35000"/>
            </a:spcAft>
            <a:buNone/>
          </a:pPr>
          <a:r>
            <a:rPr lang="en-US" sz="1400" kern="1200" dirty="0">
              <a:latin typeface="Bell MT" panose="02020503060305020303" pitchFamily="18" charset="0"/>
            </a:rPr>
            <a:t>Integer Values</a:t>
          </a:r>
        </a:p>
      </dsp:txBody>
      <dsp:txXfrm>
        <a:off x="4879572" y="1302018"/>
        <a:ext cx="2560866" cy="781064"/>
      </dsp:txXfrm>
    </dsp:sp>
    <dsp:sp modelId="{81E73CC2-44D9-418C-AA3F-03C2EE8FB73E}">
      <dsp:nvSpPr>
        <dsp:cNvPr id="0" name=""/>
        <dsp:cNvSpPr/>
      </dsp:nvSpPr>
      <dsp:spPr>
        <a:xfrm>
          <a:off x="1806532" y="2953777"/>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Categorical Data</a:t>
          </a:r>
        </a:p>
        <a:p>
          <a:pPr marL="0" lvl="0" indent="0" algn="ctr" defTabSz="622300">
            <a:lnSpc>
              <a:spcPct val="90000"/>
            </a:lnSpc>
            <a:spcBef>
              <a:spcPct val="0"/>
            </a:spcBef>
            <a:spcAft>
              <a:spcPct val="35000"/>
            </a:spcAft>
            <a:buNone/>
          </a:pPr>
          <a:r>
            <a:rPr lang="en-US" sz="1400" kern="1200" dirty="0"/>
            <a:t>Also Called Nominal Data/Variables</a:t>
          </a:r>
        </a:p>
      </dsp:txBody>
      <dsp:txXfrm>
        <a:off x="1806532" y="2953777"/>
        <a:ext cx="2560866" cy="781064"/>
      </dsp:txXfrm>
    </dsp:sp>
    <dsp:sp modelId="{55F97846-8E68-4692-BE7C-8F11565CAA6B}">
      <dsp:nvSpPr>
        <dsp:cNvPr id="0" name=""/>
        <dsp:cNvSpPr/>
      </dsp:nvSpPr>
      <dsp:spPr>
        <a:xfrm>
          <a:off x="4879572" y="2403191"/>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effectLst/>
              <a:latin typeface="Bell MT" panose="02020503060305020303" pitchFamily="18" charset="0"/>
            </a:rPr>
            <a:t>Nominal Data</a:t>
          </a:r>
          <a:r>
            <a:rPr lang="en-US" sz="1400" b="0" i="0" kern="1200" dirty="0">
              <a:effectLst/>
              <a:latin typeface="Bell MT" panose="02020503060305020303" pitchFamily="18" charset="0"/>
            </a:rPr>
            <a:t> (</a:t>
          </a:r>
          <a:r>
            <a:rPr lang="en-US" sz="1400" b="0" i="1" kern="1200" dirty="0">
              <a:effectLst/>
              <a:latin typeface="Bell MT" panose="02020503060305020303" pitchFamily="18" charset="0"/>
            </a:rPr>
            <a:t>Categorical</a:t>
          </a:r>
          <a:r>
            <a:rPr lang="en-US" sz="1400" b="0" i="0" kern="1200" dirty="0">
              <a:effectLst/>
              <a:latin typeface="Bell MT" panose="02020503060305020303" pitchFamily="18" charset="0"/>
            </a:rPr>
            <a:t>).</a:t>
          </a:r>
        </a:p>
        <a:p>
          <a:pPr marL="0" lvl="0" indent="0" algn="ctr" defTabSz="622300">
            <a:lnSpc>
              <a:spcPct val="90000"/>
            </a:lnSpc>
            <a:spcBef>
              <a:spcPct val="0"/>
            </a:spcBef>
            <a:spcAft>
              <a:spcPct val="35000"/>
            </a:spcAft>
            <a:buNone/>
          </a:pPr>
          <a:r>
            <a:rPr lang="en-US" sz="1400" b="0" i="0" kern="1200" dirty="0">
              <a:effectLst/>
              <a:latin typeface="Bell MT" panose="02020503060305020303" pitchFamily="18" charset="0"/>
            </a:rPr>
            <a:t>A finite set of discrete values with no relationship between values.</a:t>
          </a:r>
        </a:p>
      </dsp:txBody>
      <dsp:txXfrm>
        <a:off x="4879572" y="2403191"/>
        <a:ext cx="2560866" cy="781064"/>
      </dsp:txXfrm>
    </dsp:sp>
    <dsp:sp modelId="{892E2235-CF5D-414C-8D3D-E2BA9585AEF7}">
      <dsp:nvSpPr>
        <dsp:cNvPr id="0" name=""/>
        <dsp:cNvSpPr/>
      </dsp:nvSpPr>
      <dsp:spPr>
        <a:xfrm>
          <a:off x="7952613" y="2403191"/>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ll MT" panose="02020503060305020303" pitchFamily="18" charset="0"/>
            </a:rPr>
            <a:t>Binary Data</a:t>
          </a:r>
        </a:p>
        <a:p>
          <a:pPr marL="0" lvl="0" indent="0" algn="ctr" defTabSz="622300">
            <a:lnSpc>
              <a:spcPct val="90000"/>
            </a:lnSpc>
            <a:spcBef>
              <a:spcPct val="0"/>
            </a:spcBef>
            <a:spcAft>
              <a:spcPct val="35000"/>
            </a:spcAft>
            <a:buNone/>
          </a:pPr>
          <a:r>
            <a:rPr lang="en-US" sz="1400" b="0" kern="1200" dirty="0">
              <a:latin typeface="Bell MT" panose="02020503060305020303" pitchFamily="18" charset="0"/>
            </a:rPr>
            <a:t>Does not take any order and can take only two values as input. </a:t>
          </a:r>
          <a:endParaRPr lang="en-US" sz="1400" kern="1200" dirty="0">
            <a:latin typeface="Bell MT" panose="02020503060305020303" pitchFamily="18" charset="0"/>
          </a:endParaRPr>
        </a:p>
      </dsp:txBody>
      <dsp:txXfrm>
        <a:off x="7952613" y="2403191"/>
        <a:ext cx="2560866" cy="781064"/>
      </dsp:txXfrm>
    </dsp:sp>
    <dsp:sp modelId="{D0986895-DDC1-4370-AAFB-262C2344B665}">
      <dsp:nvSpPr>
        <dsp:cNvPr id="0" name=""/>
        <dsp:cNvSpPr/>
      </dsp:nvSpPr>
      <dsp:spPr>
        <a:xfrm>
          <a:off x="4879572" y="3504363"/>
          <a:ext cx="2560866" cy="781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Bell MT" panose="02020503060305020303" pitchFamily="18" charset="0"/>
            </a:rPr>
            <a:t>Ordinal Data</a:t>
          </a:r>
          <a:r>
            <a:rPr lang="en-US" sz="1400" kern="1200" dirty="0">
              <a:latin typeface="Bell MT" panose="02020503060305020303" pitchFamily="18" charset="0"/>
            </a:rPr>
            <a:t>. </a:t>
          </a:r>
        </a:p>
        <a:p>
          <a:pPr marL="0" lvl="0" indent="0" algn="ctr" defTabSz="622300">
            <a:lnSpc>
              <a:spcPct val="90000"/>
            </a:lnSpc>
            <a:spcBef>
              <a:spcPct val="0"/>
            </a:spcBef>
            <a:spcAft>
              <a:spcPct val="35000"/>
            </a:spcAft>
            <a:buNone/>
          </a:pPr>
          <a:r>
            <a:rPr lang="en-US" sz="1400" kern="1200" dirty="0">
              <a:latin typeface="Bell MT" panose="02020503060305020303" pitchFamily="18" charset="0"/>
            </a:rPr>
            <a:t>A finite set of discrete values with a  natural ordering between values.</a:t>
          </a:r>
          <a:endParaRPr lang="en-US" sz="1400" b="0" i="0" kern="1200" dirty="0">
            <a:effectLst/>
            <a:latin typeface="Bell MT" panose="02020503060305020303" pitchFamily="18" charset="0"/>
          </a:endParaRPr>
        </a:p>
      </dsp:txBody>
      <dsp:txXfrm>
        <a:off x="4879572" y="3504363"/>
        <a:ext cx="2560866" cy="7810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5/2/2023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6B01-8DCE-47B2-912B-42371FD4E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97662A9-5C23-49D2-8BEF-632EB67FA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161FE19-BD78-4ADA-BB86-245193F29E1D}"/>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5" name="Footer Placeholder 4">
            <a:extLst>
              <a:ext uri="{FF2B5EF4-FFF2-40B4-BE49-F238E27FC236}">
                <a16:creationId xmlns:a16="http://schemas.microsoft.com/office/drawing/2014/main" id="{69FA0B5A-A8F1-4512-9F91-6B528EED830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F11897A-9FF1-4CD3-A8C9-10EF6FCA3249}"/>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7527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E34C-4DD8-4E3F-95F7-62DCBAFB32A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D2F6DC4-840D-45A1-B958-129AF850B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C6087A6-5C62-428A-B1EE-EF33A7B683BE}"/>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5" name="Footer Placeholder 4">
            <a:extLst>
              <a:ext uri="{FF2B5EF4-FFF2-40B4-BE49-F238E27FC236}">
                <a16:creationId xmlns:a16="http://schemas.microsoft.com/office/drawing/2014/main" id="{703AE41C-A584-4F5D-8BB8-D450B57A0606}"/>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3741325-DA50-4F1D-A9E7-820BA14E9C6B}"/>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3757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F75E2-73F3-489E-8BFF-E1AC0CB407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9EE271F-AAB3-4D8D-B4A3-FBF6EDB49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09F42C0-F3A7-4C65-9685-B637BE6683AA}"/>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5" name="Footer Placeholder 4">
            <a:extLst>
              <a:ext uri="{FF2B5EF4-FFF2-40B4-BE49-F238E27FC236}">
                <a16:creationId xmlns:a16="http://schemas.microsoft.com/office/drawing/2014/main" id="{5E52FF6E-9DFB-4FF5-9541-C5A717EE9258}"/>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C3FF48B-FECC-42DE-A0B2-B72A4A775A60}"/>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347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5D83-FFD2-4041-A6D5-B3C5937AA9E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069B358-F3AE-40DC-94FF-C82A360F6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AF74CF-61BD-4878-86B0-29E8B7A6B5D6}"/>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5" name="Footer Placeholder 4">
            <a:extLst>
              <a:ext uri="{FF2B5EF4-FFF2-40B4-BE49-F238E27FC236}">
                <a16:creationId xmlns:a16="http://schemas.microsoft.com/office/drawing/2014/main" id="{DD4EE6AA-F460-4BD4-A86B-B76F4EF9F5FF}"/>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4FE40E33-C579-4E6F-8CD5-933284CEFC20}"/>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72333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6851-12B2-49DC-9026-5224DE679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7AE12AAB-6AA6-41B4-9124-BAB08D5EA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5E8FB-BFAC-492C-8DB4-403B5CDDEAE3}"/>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5" name="Footer Placeholder 4">
            <a:extLst>
              <a:ext uri="{FF2B5EF4-FFF2-40B4-BE49-F238E27FC236}">
                <a16:creationId xmlns:a16="http://schemas.microsoft.com/office/drawing/2014/main" id="{B8B08A44-7CCE-4BF2-99F7-799E0E9427B4}"/>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7E5D8F8-8BF7-481A-A085-8289C793B14C}"/>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1472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5E09-690D-44C3-AB34-1C587FE2425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5A47EAE-D63C-4B56-BB34-37B2C1C03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85E79E8-5D06-4410-A212-33A361AD4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42A7EFF-2B21-4264-A3BB-6DB67A1D26A0}"/>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6" name="Footer Placeholder 5">
            <a:extLst>
              <a:ext uri="{FF2B5EF4-FFF2-40B4-BE49-F238E27FC236}">
                <a16:creationId xmlns:a16="http://schemas.microsoft.com/office/drawing/2014/main" id="{67DBA8CE-273B-4E23-95CF-265AB6C07C0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A75A5590-7DD2-44A7-A610-13E17138D211}"/>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1771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A5C3-3B70-426D-89FB-D24244E2B6F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9FCBC71-12F2-444B-A071-B5C6D01BF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6FF63-7BD3-4AE9-8B52-9658729E64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2F372D7-055E-4792-9525-F27336734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1D2D9-272D-4EA0-808F-B09E638A7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37D9AD2-BA6D-420A-B594-D64541342070}"/>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8" name="Footer Placeholder 7">
            <a:extLst>
              <a:ext uri="{FF2B5EF4-FFF2-40B4-BE49-F238E27FC236}">
                <a16:creationId xmlns:a16="http://schemas.microsoft.com/office/drawing/2014/main" id="{AD2B6BFE-3E0A-4AEE-99B6-BAFA0BB3BE5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096ECDE8-E28C-4AEE-8F33-902324B68F93}"/>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94681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7E97-9220-4A01-B325-166C082CE8C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13EBCD1-C098-4765-8F9F-31D5E05943DC}"/>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4" name="Footer Placeholder 3">
            <a:extLst>
              <a:ext uri="{FF2B5EF4-FFF2-40B4-BE49-F238E27FC236}">
                <a16:creationId xmlns:a16="http://schemas.microsoft.com/office/drawing/2014/main" id="{A1AEC61B-2297-4B11-82D0-10AD0F8F3072}"/>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07842BAC-FE47-4AF5-8444-0C00AE7A3EB3}"/>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009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13006-CBD8-4EFC-8A72-129AA33DE58C}"/>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3" name="Footer Placeholder 2">
            <a:extLst>
              <a:ext uri="{FF2B5EF4-FFF2-40B4-BE49-F238E27FC236}">
                <a16:creationId xmlns:a16="http://schemas.microsoft.com/office/drawing/2014/main" id="{81C8CF1D-AD86-4C40-9B2F-4EF005ADFADF}"/>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98D4365-608B-4BAE-B028-5846522D70CF}"/>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2055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C75A-4437-4B9E-80EF-F9AA8D82B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ADB189F-4C8A-4CAC-B853-3CAE3B98F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DC53FE8-1ECB-4225-BAC4-693B8728E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CA8C3-6927-463F-AE84-DF3E1E68E7F1}"/>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6" name="Footer Placeholder 5">
            <a:extLst>
              <a:ext uri="{FF2B5EF4-FFF2-40B4-BE49-F238E27FC236}">
                <a16:creationId xmlns:a16="http://schemas.microsoft.com/office/drawing/2014/main" id="{E2567EAD-507C-41B2-9C2B-A694061FAEB5}"/>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BCFDA2BD-03D9-435A-8D75-5FF1EB3DD1D8}"/>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7130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7C4D-4EB6-489E-881A-A2908F118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AC77FE1-BE1F-4A10-84B9-A46718394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E62EBC1-2A56-4A89-82E1-3D5C9D711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048A0-1249-49A0-B3B9-1F6840FA3EF0}"/>
              </a:ext>
            </a:extLst>
          </p:cNvPr>
          <p:cNvSpPr>
            <a:spLocks noGrp="1"/>
          </p:cNvSpPr>
          <p:nvPr>
            <p:ph type="dt" sz="half" idx="10"/>
          </p:nvPr>
        </p:nvSpPr>
        <p:spPr/>
        <p:txBody>
          <a:bodyPr/>
          <a:lstStyle/>
          <a:p>
            <a:fld id="{84EAB7D7-3608-4730-B2E2-670834DF882C}" type="datetimeFigureOut">
              <a:rPr lang="en-US" smtClean="0"/>
              <a:t>5/2/2023</a:t>
            </a:fld>
            <a:endParaRPr lang="en-US"/>
          </a:p>
        </p:txBody>
      </p:sp>
      <p:sp>
        <p:nvSpPr>
          <p:cNvPr id="6" name="Footer Placeholder 5">
            <a:extLst>
              <a:ext uri="{FF2B5EF4-FFF2-40B4-BE49-F238E27FC236}">
                <a16:creationId xmlns:a16="http://schemas.microsoft.com/office/drawing/2014/main" id="{6F03AA62-4BE9-4D06-B4BF-8B3F23355F50}"/>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45F0758A-10F8-4095-A5A0-D6487864F653}"/>
              </a:ext>
            </a:extLst>
          </p:cNvPr>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727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37952-BBE9-4E30-AC16-354EF45B0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7656CC9-8830-4E09-910B-6FEF06644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2117602-8E28-41B0-930A-D96044903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5/2/2023</a:t>
            </a:fld>
            <a:endParaRPr lang="en-US"/>
          </a:p>
        </p:txBody>
      </p:sp>
      <p:sp>
        <p:nvSpPr>
          <p:cNvPr id="5" name="Footer Placeholder 4">
            <a:extLst>
              <a:ext uri="{FF2B5EF4-FFF2-40B4-BE49-F238E27FC236}">
                <a16:creationId xmlns:a16="http://schemas.microsoft.com/office/drawing/2014/main" id="{099EC8D1-C6B1-4638-9F1C-688793410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6F1C157B-D966-4B3E-B988-B93998077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6924635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analyticsvidhya.com/blog/2020/08/types-of-categorical-data-encod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3997" y="1931831"/>
            <a:ext cx="6184006" cy="1191766"/>
          </a:xfrm>
        </p:spPr>
        <p:txBody>
          <a:bodyPr>
            <a:noAutofit/>
          </a:bodyPr>
          <a:lstStyle/>
          <a:p>
            <a:r>
              <a:rPr lang="en-US" sz="6000" b="1" dirty="0">
                <a:solidFill>
                  <a:srgbClr val="0070C0"/>
                </a:solidFill>
                <a:latin typeface="Bell MT" panose="02020503060305020303" pitchFamily="18" charset="0"/>
              </a:rPr>
              <a:t>Lecture </a:t>
            </a:r>
            <a:r>
              <a:rPr lang="en-US" sz="6000" b="1">
                <a:solidFill>
                  <a:srgbClr val="0070C0"/>
                </a:solidFill>
                <a:latin typeface="Bell MT" panose="02020503060305020303" pitchFamily="18" charset="0"/>
              </a:rPr>
              <a:t>: 18</a:t>
            </a:r>
            <a:endParaRPr lang="en-US" sz="6000" b="1" dirty="0">
              <a:solidFill>
                <a:srgbClr val="0070C0"/>
              </a:solidFill>
              <a:latin typeface="Bell MT" panose="02020503060305020303" pitchFamily="18" charset="0"/>
            </a:endParaRPr>
          </a:p>
        </p:txBody>
      </p:sp>
      <p:sp>
        <p:nvSpPr>
          <p:cNvPr id="3" name="Subtitle 2"/>
          <p:cNvSpPr>
            <a:spLocks noGrp="1"/>
          </p:cNvSpPr>
          <p:nvPr>
            <p:ph type="subTitle" idx="1"/>
          </p:nvPr>
        </p:nvSpPr>
        <p:spPr>
          <a:xfrm>
            <a:off x="3814293" y="5388690"/>
            <a:ext cx="4563414" cy="493444"/>
          </a:xfrm>
        </p:spPr>
        <p:txBody>
          <a:bodyPr>
            <a:normAutofit/>
          </a:bodyPr>
          <a:lstStyle/>
          <a:p>
            <a:r>
              <a:rPr lang="en-US" sz="2000" dirty="0">
                <a:latin typeface="Bell MT" panose="02020503060305020303" pitchFamily="18" charset="0"/>
              </a:rPr>
              <a:t>Abdullah Mansoor</a:t>
            </a:r>
          </a:p>
        </p:txBody>
      </p:sp>
      <p:sp>
        <p:nvSpPr>
          <p:cNvPr id="4" name="Title 1">
            <a:extLst>
              <a:ext uri="{FF2B5EF4-FFF2-40B4-BE49-F238E27FC236}">
                <a16:creationId xmlns:a16="http://schemas.microsoft.com/office/drawing/2014/main" id="{CEC0EFA6-C518-1E0C-08AB-F8534B55163D}"/>
              </a:ext>
            </a:extLst>
          </p:cNvPr>
          <p:cNvSpPr txBox="1">
            <a:spLocks/>
          </p:cNvSpPr>
          <p:nvPr/>
        </p:nvSpPr>
        <p:spPr>
          <a:xfrm>
            <a:off x="1524000" y="3123597"/>
            <a:ext cx="9144000" cy="1681124"/>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Bell MT" panose="02020503060305020303" pitchFamily="18" charset="0"/>
              </a:rPr>
              <a:t>Machine Learning</a:t>
            </a:r>
            <a:br>
              <a:rPr lang="en-US" dirty="0">
                <a:latin typeface="Bell MT" panose="02020503060305020303" pitchFamily="18" charset="0"/>
              </a:rPr>
            </a:br>
            <a:r>
              <a:rPr lang="en-US" dirty="0">
                <a:latin typeface="Bell MT" panose="02020503060305020303" pitchFamily="18" charset="0"/>
              </a:rPr>
              <a:t>Pipeline</a:t>
            </a:r>
          </a:p>
        </p:txBody>
      </p:sp>
    </p:spTree>
    <p:extLst>
      <p:ext uri="{BB962C8B-B14F-4D97-AF65-F5344CB8AC3E}">
        <p14:creationId xmlns:p14="http://schemas.microsoft.com/office/powerpoint/2010/main" val="10075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BFF0-7C6F-0919-9CF1-23F5F04C6F26}"/>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graphicFrame>
        <p:nvGraphicFramePr>
          <p:cNvPr id="6" name="Content Placeholder 5">
            <a:extLst>
              <a:ext uri="{FF2B5EF4-FFF2-40B4-BE49-F238E27FC236}">
                <a16:creationId xmlns:a16="http://schemas.microsoft.com/office/drawing/2014/main" id="{8D4D4950-DA24-F634-E675-19C5CEDD9CB5}"/>
              </a:ext>
            </a:extLst>
          </p:cNvPr>
          <p:cNvGraphicFramePr>
            <a:graphicFrameLocks noGrp="1"/>
          </p:cNvGraphicFramePr>
          <p:nvPr>
            <p:ph idx="1"/>
            <p:extLst>
              <p:ext uri="{D42A27DB-BD31-4B8C-83A1-F6EECF244321}">
                <p14:modId xmlns:p14="http://schemas.microsoft.com/office/powerpoint/2010/main" val="1216422107"/>
              </p:ext>
            </p:extLst>
          </p:nvPr>
        </p:nvGraphicFramePr>
        <p:xfrm>
          <a:off x="838200" y="1690689"/>
          <a:ext cx="10515600"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3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8CB1-6757-2709-69B8-7F40E842F79B}"/>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BE653A9F-71A3-2E7A-32EC-C60BCDFF6ACC}"/>
              </a:ext>
            </a:extLst>
          </p:cNvPr>
          <p:cNvSpPr>
            <a:spLocks noGrp="1"/>
          </p:cNvSpPr>
          <p:nvPr>
            <p:ph idx="1"/>
          </p:nvPr>
        </p:nvSpPr>
        <p:spPr/>
        <p:txBody>
          <a:bodyPr>
            <a:normAutofit fontScale="77500" lnSpcReduction="20000"/>
          </a:bodyPr>
          <a:lstStyle/>
          <a:p>
            <a:pPr algn="l" fontAlgn="base"/>
            <a:r>
              <a:rPr lang="en-US" b="0" dirty="0">
                <a:effectLst/>
                <a:latin typeface="Bell MT" panose="02020503060305020303" pitchFamily="18" charset="0"/>
              </a:rPr>
              <a:t>Numerical data, as its name suggests, involves features that are only composed of numbers, such as integers or floating-point values.</a:t>
            </a:r>
          </a:p>
          <a:p>
            <a:pPr algn="l" fontAlgn="base"/>
            <a:r>
              <a:rPr lang="en-US" b="0" u="none" strike="noStrike" dirty="0">
                <a:effectLst/>
                <a:latin typeface="Bell MT" panose="02020503060305020303" pitchFamily="18" charset="0"/>
              </a:rPr>
              <a:t>Categorical data</a:t>
            </a:r>
            <a:r>
              <a:rPr lang="en-US" b="0" dirty="0">
                <a:effectLst/>
                <a:latin typeface="Bell MT" panose="02020503060305020303" pitchFamily="18" charset="0"/>
              </a:rPr>
              <a:t> are variables that contain label values rather than numeric values. The number of possible values is often limited to a fixed set. Categorical variables are often called nominal.</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pet</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dog</a:t>
            </a:r>
            <a:r>
              <a:rPr lang="en-US" b="0" i="0" dirty="0">
                <a:effectLst/>
                <a:latin typeface="Bell MT" panose="02020503060305020303" pitchFamily="18" charset="0"/>
              </a:rPr>
              <a:t>” and “</a:t>
            </a:r>
            <a:r>
              <a:rPr lang="en-US" b="0" i="1" dirty="0">
                <a:effectLst/>
                <a:latin typeface="Bell MT" panose="02020503060305020303" pitchFamily="18" charset="0"/>
              </a:rPr>
              <a:t>cat</a:t>
            </a:r>
            <a:r>
              <a:rPr lang="en-US" b="0" i="0" dirty="0">
                <a:effectLst/>
                <a:latin typeface="Bell MT" panose="02020503060305020303" pitchFamily="18" charset="0"/>
              </a:rPr>
              <a:t>“.</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color</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red</a:t>
            </a:r>
            <a:r>
              <a:rPr lang="en-US" b="0" i="0" dirty="0">
                <a:effectLst/>
                <a:latin typeface="Bell MT" panose="02020503060305020303" pitchFamily="18" charset="0"/>
              </a:rPr>
              <a:t>“, “</a:t>
            </a:r>
            <a:r>
              <a:rPr lang="en-US" b="0" i="1" dirty="0">
                <a:effectLst/>
                <a:latin typeface="Bell MT" panose="02020503060305020303" pitchFamily="18" charset="0"/>
              </a:rPr>
              <a:t>green</a:t>
            </a:r>
            <a:r>
              <a:rPr lang="en-US" b="0" i="0" dirty="0">
                <a:effectLst/>
                <a:latin typeface="Bell MT" panose="02020503060305020303" pitchFamily="18" charset="0"/>
              </a:rPr>
              <a:t>“, and “</a:t>
            </a:r>
            <a:r>
              <a:rPr lang="en-US" b="0" i="1" dirty="0">
                <a:effectLst/>
                <a:latin typeface="Bell MT" panose="02020503060305020303" pitchFamily="18" charset="0"/>
              </a:rPr>
              <a:t>blue</a:t>
            </a:r>
            <a:r>
              <a:rPr lang="en-US" b="0" i="0" dirty="0">
                <a:effectLst/>
                <a:latin typeface="Bell MT" panose="02020503060305020303" pitchFamily="18" charset="0"/>
              </a:rPr>
              <a:t>“.</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place</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first</a:t>
            </a:r>
            <a:r>
              <a:rPr lang="en-US" b="0" i="0" dirty="0">
                <a:effectLst/>
                <a:latin typeface="Bell MT" panose="02020503060305020303" pitchFamily="18" charset="0"/>
              </a:rPr>
              <a:t>“, “</a:t>
            </a:r>
            <a:r>
              <a:rPr lang="en-US" b="0" i="1" dirty="0">
                <a:effectLst/>
                <a:latin typeface="Bell MT" panose="02020503060305020303" pitchFamily="18" charset="0"/>
              </a:rPr>
              <a:t>second</a:t>
            </a:r>
            <a:r>
              <a:rPr lang="en-US" b="0" i="0" dirty="0">
                <a:effectLst/>
                <a:latin typeface="Bell MT" panose="02020503060305020303" pitchFamily="18" charset="0"/>
              </a:rPr>
              <a:t>“, and “</a:t>
            </a:r>
            <a:r>
              <a:rPr lang="en-US" b="0" i="1" dirty="0">
                <a:effectLst/>
                <a:latin typeface="Bell MT" panose="02020503060305020303" pitchFamily="18" charset="0"/>
              </a:rPr>
              <a:t>third</a:t>
            </a:r>
            <a:r>
              <a:rPr lang="en-US" b="0" i="0" dirty="0">
                <a:effectLst/>
                <a:latin typeface="Bell MT" panose="02020503060305020303" pitchFamily="18" charset="0"/>
              </a:rPr>
              <a:t>“.</a:t>
            </a:r>
          </a:p>
          <a:p>
            <a:pPr algn="l" fontAlgn="base"/>
            <a:r>
              <a:rPr lang="en-US" b="0" dirty="0">
                <a:effectLst/>
                <a:latin typeface="Bell MT" panose="02020503060305020303" pitchFamily="18" charset="0"/>
              </a:rPr>
              <a:t>Here, each value represents a different category. Some categories may have a natural relationship to each other, such as a natural ordering.</a:t>
            </a:r>
          </a:p>
          <a:p>
            <a:pPr lvl="1" fontAlgn="base"/>
            <a:r>
              <a:rPr lang="en-US" b="0" dirty="0">
                <a:effectLst/>
                <a:latin typeface="Bell MT" panose="02020503060305020303" pitchFamily="18" charset="0"/>
              </a:rPr>
              <a:t>The </a:t>
            </a:r>
            <a:r>
              <a:rPr lang="en-US" b="1" dirty="0">
                <a:effectLst/>
                <a:latin typeface="Bell MT" panose="02020503060305020303" pitchFamily="18" charset="0"/>
              </a:rPr>
              <a:t>“</a:t>
            </a:r>
            <a:r>
              <a:rPr lang="en-US" b="1" i="1" dirty="0">
                <a:effectLst/>
                <a:latin typeface="Bell MT" panose="02020503060305020303" pitchFamily="18" charset="0"/>
              </a:rPr>
              <a:t>place</a:t>
            </a:r>
            <a:r>
              <a:rPr lang="en-US" b="1" dirty="0">
                <a:effectLst/>
                <a:latin typeface="Bell MT" panose="02020503060305020303" pitchFamily="18" charset="0"/>
              </a:rPr>
              <a:t>”</a:t>
            </a:r>
            <a:r>
              <a:rPr lang="en-US" b="0" dirty="0">
                <a:effectLst/>
                <a:latin typeface="Bell MT" panose="02020503060305020303" pitchFamily="18" charset="0"/>
              </a:rPr>
              <a:t> variable above does have a natural ordering of values. This type of categorical variable is called an </a:t>
            </a:r>
            <a:r>
              <a:rPr lang="en-US" b="1" dirty="0">
                <a:solidFill>
                  <a:schemeClr val="accent1"/>
                </a:solidFill>
                <a:effectLst/>
                <a:latin typeface="Bell MT" panose="02020503060305020303" pitchFamily="18" charset="0"/>
              </a:rPr>
              <a:t>ordinal variable </a:t>
            </a:r>
            <a:r>
              <a:rPr lang="en-US" b="0" dirty="0">
                <a:effectLst/>
                <a:latin typeface="Bell MT" panose="02020503060305020303" pitchFamily="18" charset="0"/>
              </a:rPr>
              <a:t>because the values can be ordered or ranked.</a:t>
            </a:r>
          </a:p>
          <a:p>
            <a:pPr lvl="1" fontAlgn="base"/>
            <a:r>
              <a:rPr lang="en-US" b="0" dirty="0">
                <a:effectLst/>
                <a:latin typeface="Bell MT" panose="02020503060305020303" pitchFamily="18" charset="0"/>
              </a:rPr>
              <a:t>The </a:t>
            </a:r>
            <a:r>
              <a:rPr lang="en-US" b="1" i="0" dirty="0">
                <a:effectLst/>
                <a:latin typeface="Bell MT" panose="02020503060305020303" pitchFamily="18" charset="0"/>
              </a:rPr>
              <a:t>“</a:t>
            </a:r>
            <a:r>
              <a:rPr lang="en-US" b="1" i="1" dirty="0">
                <a:effectLst/>
                <a:latin typeface="Bell MT" panose="02020503060305020303" pitchFamily="18" charset="0"/>
              </a:rPr>
              <a:t>color</a:t>
            </a:r>
            <a:r>
              <a:rPr lang="en-US" b="1" i="0" dirty="0">
                <a:effectLst/>
                <a:latin typeface="Bell MT" panose="02020503060305020303" pitchFamily="18" charset="0"/>
              </a:rPr>
              <a:t>”</a:t>
            </a:r>
            <a:r>
              <a:rPr lang="en-US" b="0" dirty="0">
                <a:effectLst/>
                <a:latin typeface="Bell MT" panose="02020503060305020303" pitchFamily="18" charset="0"/>
              </a:rPr>
              <a:t> variable has multiple values but there is no natural order or relationship between them. It is a </a:t>
            </a:r>
            <a:r>
              <a:rPr lang="en-US" b="1" dirty="0">
                <a:solidFill>
                  <a:schemeClr val="accent1"/>
                </a:solidFill>
                <a:effectLst/>
                <a:latin typeface="Bell MT" panose="02020503060305020303" pitchFamily="18" charset="0"/>
              </a:rPr>
              <a:t>nominal variable</a:t>
            </a:r>
            <a:r>
              <a:rPr lang="en-US" b="0" dirty="0">
                <a:effectLst/>
                <a:latin typeface="Bell MT" panose="02020503060305020303" pitchFamily="18" charset="0"/>
              </a:rPr>
              <a:t>.</a:t>
            </a:r>
          </a:p>
          <a:p>
            <a:pPr lvl="1" fontAlgn="base"/>
            <a:r>
              <a:rPr lang="en-US" b="0" dirty="0">
                <a:effectLst/>
                <a:latin typeface="Bell MT" panose="02020503060305020303" pitchFamily="18" charset="0"/>
              </a:rPr>
              <a:t>The </a:t>
            </a:r>
            <a:r>
              <a:rPr lang="en-US" b="1" i="0" dirty="0">
                <a:effectLst/>
                <a:latin typeface="Bell MT" panose="02020503060305020303" pitchFamily="18" charset="0"/>
              </a:rPr>
              <a:t>“</a:t>
            </a:r>
            <a:r>
              <a:rPr lang="en-US" b="1" i="1" dirty="0">
                <a:effectLst/>
                <a:latin typeface="Bell MT" panose="02020503060305020303" pitchFamily="18" charset="0"/>
              </a:rPr>
              <a:t>pet</a:t>
            </a:r>
            <a:r>
              <a:rPr lang="en-US" b="1" i="0" dirty="0">
                <a:effectLst/>
                <a:latin typeface="Bell MT" panose="02020503060305020303" pitchFamily="18" charset="0"/>
              </a:rPr>
              <a:t>” </a:t>
            </a:r>
            <a:r>
              <a:rPr lang="en-US" dirty="0">
                <a:latin typeface="Bell MT" panose="02020503060305020303" pitchFamily="18" charset="0"/>
              </a:rPr>
              <a:t>variable holds only two types of values and the values do not have any relationship among one another. It is a </a:t>
            </a:r>
            <a:r>
              <a:rPr lang="en-US" b="1" dirty="0">
                <a:solidFill>
                  <a:schemeClr val="accent1"/>
                </a:solidFill>
                <a:latin typeface="Bell MT" panose="02020503060305020303" pitchFamily="18" charset="0"/>
              </a:rPr>
              <a:t>binary variable</a:t>
            </a:r>
            <a:r>
              <a:rPr lang="en-US" dirty="0">
                <a:latin typeface="Bell MT" panose="02020503060305020303" pitchFamily="18" charset="0"/>
              </a:rPr>
              <a:t>.</a:t>
            </a:r>
            <a:endParaRPr lang="en-US" b="1" dirty="0">
              <a:effectLst/>
              <a:latin typeface="Bell MT" panose="02020503060305020303" pitchFamily="18" charset="0"/>
            </a:endParaRPr>
          </a:p>
          <a:p>
            <a:pPr fontAlgn="base"/>
            <a:endParaRPr lang="en-US" b="0" dirty="0">
              <a:effectLst/>
              <a:latin typeface="Bell MT" panose="02020503060305020303" pitchFamily="18" charset="0"/>
            </a:endParaRPr>
          </a:p>
        </p:txBody>
      </p:sp>
    </p:spTree>
    <p:extLst>
      <p:ext uri="{BB962C8B-B14F-4D97-AF65-F5344CB8AC3E}">
        <p14:creationId xmlns:p14="http://schemas.microsoft.com/office/powerpoint/2010/main" val="18793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8CB1-6757-2709-69B8-7F40E842F79B}"/>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graphicFrame>
        <p:nvGraphicFramePr>
          <p:cNvPr id="4" name="Table 4">
            <a:extLst>
              <a:ext uri="{FF2B5EF4-FFF2-40B4-BE49-F238E27FC236}">
                <a16:creationId xmlns:a16="http://schemas.microsoft.com/office/drawing/2014/main" id="{C33AF301-67EC-18E3-9012-68B3192A0935}"/>
              </a:ext>
            </a:extLst>
          </p:cNvPr>
          <p:cNvGraphicFramePr>
            <a:graphicFrameLocks noGrp="1"/>
          </p:cNvGraphicFramePr>
          <p:nvPr>
            <p:ph idx="1"/>
            <p:extLst>
              <p:ext uri="{D42A27DB-BD31-4B8C-83A1-F6EECF244321}">
                <p14:modId xmlns:p14="http://schemas.microsoft.com/office/powerpoint/2010/main" val="3982472211"/>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17741398"/>
                    </a:ext>
                  </a:extLst>
                </a:gridCol>
                <a:gridCol w="2103120">
                  <a:extLst>
                    <a:ext uri="{9D8B030D-6E8A-4147-A177-3AD203B41FA5}">
                      <a16:colId xmlns:a16="http://schemas.microsoft.com/office/drawing/2014/main" val="1706443046"/>
                    </a:ext>
                  </a:extLst>
                </a:gridCol>
                <a:gridCol w="2103120">
                  <a:extLst>
                    <a:ext uri="{9D8B030D-6E8A-4147-A177-3AD203B41FA5}">
                      <a16:colId xmlns:a16="http://schemas.microsoft.com/office/drawing/2014/main" val="1096028609"/>
                    </a:ext>
                  </a:extLst>
                </a:gridCol>
                <a:gridCol w="2103120">
                  <a:extLst>
                    <a:ext uri="{9D8B030D-6E8A-4147-A177-3AD203B41FA5}">
                      <a16:colId xmlns:a16="http://schemas.microsoft.com/office/drawing/2014/main" val="443948429"/>
                    </a:ext>
                  </a:extLst>
                </a:gridCol>
                <a:gridCol w="2103120">
                  <a:extLst>
                    <a:ext uri="{9D8B030D-6E8A-4147-A177-3AD203B41FA5}">
                      <a16:colId xmlns:a16="http://schemas.microsoft.com/office/drawing/2014/main" val="747802313"/>
                    </a:ext>
                  </a:extLst>
                </a:gridCol>
              </a:tblGrid>
              <a:tr h="370840">
                <a:tc>
                  <a:txBody>
                    <a:bodyPr/>
                    <a:lstStyle/>
                    <a:p>
                      <a:pPr algn="ctr"/>
                      <a:r>
                        <a:rPr lang="en-US" dirty="0"/>
                        <a:t>Age</a:t>
                      </a:r>
                    </a:p>
                  </a:txBody>
                  <a:tcPr/>
                </a:tc>
                <a:tc>
                  <a:txBody>
                    <a:bodyPr/>
                    <a:lstStyle/>
                    <a:p>
                      <a:pPr algn="ctr"/>
                      <a:r>
                        <a:rPr lang="en-US" dirty="0"/>
                        <a:t>Height</a:t>
                      </a:r>
                    </a:p>
                  </a:txBody>
                  <a:tcPr/>
                </a:tc>
                <a:tc>
                  <a:txBody>
                    <a:bodyPr/>
                    <a:lstStyle/>
                    <a:p>
                      <a:pPr algn="ctr"/>
                      <a:r>
                        <a:rPr lang="en-US" dirty="0"/>
                        <a:t>Gender</a:t>
                      </a:r>
                    </a:p>
                  </a:txBody>
                  <a:tcPr/>
                </a:tc>
                <a:tc>
                  <a:txBody>
                    <a:bodyPr/>
                    <a:lstStyle/>
                    <a:p>
                      <a:pPr algn="ctr"/>
                      <a:r>
                        <a:rPr lang="en-US" dirty="0"/>
                        <a:t>Pet</a:t>
                      </a:r>
                    </a:p>
                  </a:txBody>
                  <a:tcPr/>
                </a:tc>
                <a:tc>
                  <a:txBody>
                    <a:bodyPr/>
                    <a:lstStyle/>
                    <a:p>
                      <a:pPr algn="ctr"/>
                      <a:r>
                        <a:rPr lang="en-US" dirty="0"/>
                        <a:t>Class Position</a:t>
                      </a:r>
                    </a:p>
                  </a:txBody>
                  <a:tcPr/>
                </a:tc>
                <a:extLst>
                  <a:ext uri="{0D108BD9-81ED-4DB2-BD59-A6C34878D82A}">
                    <a16:rowId xmlns:a16="http://schemas.microsoft.com/office/drawing/2014/main" val="250063903"/>
                  </a:ext>
                </a:extLst>
              </a:tr>
              <a:tr h="370840">
                <a:tc>
                  <a:txBody>
                    <a:bodyPr/>
                    <a:lstStyle/>
                    <a:p>
                      <a:pPr algn="ctr"/>
                      <a:r>
                        <a:rPr lang="en-US" dirty="0"/>
                        <a:t>19</a:t>
                      </a:r>
                    </a:p>
                  </a:txBody>
                  <a:tcPr/>
                </a:tc>
                <a:tc>
                  <a:txBody>
                    <a:bodyPr/>
                    <a:lstStyle/>
                    <a:p>
                      <a:pPr algn="ctr"/>
                      <a:r>
                        <a:rPr lang="en-US" dirty="0"/>
                        <a:t>5.0</a:t>
                      </a:r>
                    </a:p>
                  </a:txBody>
                  <a:tcPr/>
                </a:tc>
                <a:tc>
                  <a:txBody>
                    <a:bodyPr/>
                    <a:lstStyle/>
                    <a:p>
                      <a:pPr algn="ctr"/>
                      <a:r>
                        <a:rPr lang="en-US" dirty="0"/>
                        <a:t>M</a:t>
                      </a:r>
                    </a:p>
                  </a:txBody>
                  <a:tcPr/>
                </a:tc>
                <a:tc>
                  <a:txBody>
                    <a:bodyPr/>
                    <a:lstStyle/>
                    <a:p>
                      <a:pPr algn="ctr"/>
                      <a:r>
                        <a:rPr lang="en-US" dirty="0"/>
                        <a:t>Dog</a:t>
                      </a:r>
                    </a:p>
                  </a:txBody>
                  <a:tcPr/>
                </a:tc>
                <a:tc>
                  <a:txBody>
                    <a:bodyPr/>
                    <a:lstStyle/>
                    <a:p>
                      <a:pPr algn="ctr"/>
                      <a:r>
                        <a:rPr lang="en-US" dirty="0"/>
                        <a:t>First</a:t>
                      </a:r>
                    </a:p>
                  </a:txBody>
                  <a:tcPr/>
                </a:tc>
                <a:extLst>
                  <a:ext uri="{0D108BD9-81ED-4DB2-BD59-A6C34878D82A}">
                    <a16:rowId xmlns:a16="http://schemas.microsoft.com/office/drawing/2014/main" val="3340221425"/>
                  </a:ext>
                </a:extLst>
              </a:tr>
              <a:tr h="370840">
                <a:tc>
                  <a:txBody>
                    <a:bodyPr/>
                    <a:lstStyle/>
                    <a:p>
                      <a:pPr algn="ctr"/>
                      <a:r>
                        <a:rPr lang="en-US" dirty="0"/>
                        <a:t>27</a:t>
                      </a:r>
                    </a:p>
                  </a:txBody>
                  <a:tcPr/>
                </a:tc>
                <a:tc>
                  <a:txBody>
                    <a:bodyPr/>
                    <a:lstStyle/>
                    <a:p>
                      <a:pPr algn="ctr"/>
                      <a:r>
                        <a:rPr lang="en-US" dirty="0"/>
                        <a:t>5.7</a:t>
                      </a:r>
                    </a:p>
                  </a:txBody>
                  <a:tcPr/>
                </a:tc>
                <a:tc>
                  <a:txBody>
                    <a:bodyPr/>
                    <a:lstStyle/>
                    <a:p>
                      <a:pPr algn="ctr"/>
                      <a:r>
                        <a:rPr lang="en-US" dirty="0"/>
                        <a:t>M</a:t>
                      </a:r>
                    </a:p>
                  </a:txBody>
                  <a:tcPr/>
                </a:tc>
                <a:tc>
                  <a:txBody>
                    <a:bodyPr/>
                    <a:lstStyle/>
                    <a:p>
                      <a:pPr algn="ctr"/>
                      <a:r>
                        <a:rPr lang="en-US" dirty="0"/>
                        <a:t>Cat</a:t>
                      </a:r>
                    </a:p>
                  </a:txBody>
                  <a:tcPr/>
                </a:tc>
                <a:tc>
                  <a:txBody>
                    <a:bodyPr/>
                    <a:lstStyle/>
                    <a:p>
                      <a:pPr algn="ctr"/>
                      <a:r>
                        <a:rPr lang="en-US" dirty="0"/>
                        <a:t>Second</a:t>
                      </a:r>
                    </a:p>
                  </a:txBody>
                  <a:tcPr/>
                </a:tc>
                <a:extLst>
                  <a:ext uri="{0D108BD9-81ED-4DB2-BD59-A6C34878D82A}">
                    <a16:rowId xmlns:a16="http://schemas.microsoft.com/office/drawing/2014/main" val="2769966181"/>
                  </a:ext>
                </a:extLst>
              </a:tr>
              <a:tr h="370840">
                <a:tc>
                  <a:txBody>
                    <a:bodyPr/>
                    <a:lstStyle/>
                    <a:p>
                      <a:pPr algn="ctr"/>
                      <a:r>
                        <a:rPr lang="en-US" dirty="0"/>
                        <a:t>18</a:t>
                      </a:r>
                    </a:p>
                  </a:txBody>
                  <a:tcPr/>
                </a:tc>
                <a:tc>
                  <a:txBody>
                    <a:bodyPr/>
                    <a:lstStyle/>
                    <a:p>
                      <a:pPr algn="ctr"/>
                      <a:r>
                        <a:rPr lang="en-US" dirty="0"/>
                        <a:t>6.9</a:t>
                      </a:r>
                    </a:p>
                  </a:txBody>
                  <a:tcPr/>
                </a:tc>
                <a:tc>
                  <a:txBody>
                    <a:bodyPr/>
                    <a:lstStyle/>
                    <a:p>
                      <a:pPr algn="ctr"/>
                      <a:r>
                        <a:rPr lang="en-US" dirty="0"/>
                        <a:t>F</a:t>
                      </a:r>
                    </a:p>
                  </a:txBody>
                  <a:tcPr/>
                </a:tc>
                <a:tc>
                  <a:txBody>
                    <a:bodyPr/>
                    <a:lstStyle/>
                    <a:p>
                      <a:pPr algn="ctr"/>
                      <a:r>
                        <a:rPr lang="en-US" dirty="0"/>
                        <a:t>Rabbit</a:t>
                      </a:r>
                    </a:p>
                  </a:txBody>
                  <a:tcPr/>
                </a:tc>
                <a:tc>
                  <a:txBody>
                    <a:bodyPr/>
                    <a:lstStyle/>
                    <a:p>
                      <a:pPr algn="ctr"/>
                      <a:r>
                        <a:rPr lang="en-US" dirty="0"/>
                        <a:t>Third</a:t>
                      </a:r>
                    </a:p>
                  </a:txBody>
                  <a:tcPr/>
                </a:tc>
                <a:extLst>
                  <a:ext uri="{0D108BD9-81ED-4DB2-BD59-A6C34878D82A}">
                    <a16:rowId xmlns:a16="http://schemas.microsoft.com/office/drawing/2014/main" val="444315292"/>
                  </a:ext>
                </a:extLst>
              </a:tr>
              <a:tr h="370840">
                <a:tc>
                  <a:txBody>
                    <a:bodyPr/>
                    <a:lstStyle/>
                    <a:p>
                      <a:pPr algn="ctr"/>
                      <a:r>
                        <a:rPr lang="en-US" dirty="0"/>
                        <a:t>33</a:t>
                      </a:r>
                    </a:p>
                  </a:txBody>
                  <a:tcPr/>
                </a:tc>
                <a:tc>
                  <a:txBody>
                    <a:bodyPr/>
                    <a:lstStyle/>
                    <a:p>
                      <a:pPr algn="ctr"/>
                      <a:r>
                        <a:rPr lang="en-US" dirty="0"/>
                        <a:t>5.4</a:t>
                      </a:r>
                    </a:p>
                  </a:txBody>
                  <a:tcPr/>
                </a:tc>
                <a:tc>
                  <a:txBody>
                    <a:bodyPr/>
                    <a:lstStyle/>
                    <a:p>
                      <a:pPr algn="ctr"/>
                      <a:r>
                        <a:rPr lang="en-US" dirty="0"/>
                        <a:t>F</a:t>
                      </a:r>
                    </a:p>
                  </a:txBody>
                  <a:tcPr/>
                </a:tc>
                <a:tc>
                  <a:txBody>
                    <a:bodyPr/>
                    <a:lstStyle/>
                    <a:p>
                      <a:pPr algn="ctr"/>
                      <a:r>
                        <a:rPr lang="en-US" dirty="0"/>
                        <a:t>Parrot</a:t>
                      </a:r>
                    </a:p>
                  </a:txBody>
                  <a:tcPr/>
                </a:tc>
                <a:tc>
                  <a:txBody>
                    <a:bodyPr/>
                    <a:lstStyle/>
                    <a:p>
                      <a:pPr algn="ctr"/>
                      <a:r>
                        <a:rPr lang="en-US" dirty="0"/>
                        <a:t>Fourth</a:t>
                      </a:r>
                    </a:p>
                  </a:txBody>
                  <a:tcPr/>
                </a:tc>
                <a:extLst>
                  <a:ext uri="{0D108BD9-81ED-4DB2-BD59-A6C34878D82A}">
                    <a16:rowId xmlns:a16="http://schemas.microsoft.com/office/drawing/2014/main" val="4027690276"/>
                  </a:ext>
                </a:extLst>
              </a:tr>
              <a:tr h="370840">
                <a:tc>
                  <a:txBody>
                    <a:bodyPr/>
                    <a:lstStyle/>
                    <a:p>
                      <a:pPr algn="ctr"/>
                      <a:r>
                        <a:rPr lang="en-US" b="1" dirty="0">
                          <a:solidFill>
                            <a:schemeClr val="tx1"/>
                          </a:solidFill>
                        </a:rPr>
                        <a:t>Numeric</a:t>
                      </a:r>
                    </a:p>
                    <a:p>
                      <a:pPr algn="ctr"/>
                      <a:r>
                        <a:rPr lang="en-US" b="1" dirty="0">
                          <a:solidFill>
                            <a:schemeClr val="tx1"/>
                          </a:solidFill>
                        </a:rPr>
                        <a:t>Discrete</a:t>
                      </a:r>
                    </a:p>
                  </a:txBody>
                  <a:tcPr/>
                </a:tc>
                <a:tc>
                  <a:txBody>
                    <a:bodyPr/>
                    <a:lstStyle/>
                    <a:p>
                      <a:pPr algn="ctr"/>
                      <a:r>
                        <a:rPr lang="en-US" b="1" dirty="0">
                          <a:solidFill>
                            <a:schemeClr val="tx1"/>
                          </a:solidFill>
                        </a:rPr>
                        <a:t>Numeric</a:t>
                      </a:r>
                    </a:p>
                    <a:p>
                      <a:pPr algn="ctr"/>
                      <a:r>
                        <a:rPr lang="en-US" b="1" dirty="0">
                          <a:solidFill>
                            <a:schemeClr val="tx1"/>
                          </a:solidFill>
                        </a:rPr>
                        <a:t>Continuous</a:t>
                      </a:r>
                    </a:p>
                  </a:txBody>
                  <a:tcPr/>
                </a:tc>
                <a:tc>
                  <a:txBody>
                    <a:bodyPr/>
                    <a:lstStyle/>
                    <a:p>
                      <a:pPr algn="ctr"/>
                      <a:r>
                        <a:rPr lang="en-US" b="1" dirty="0">
                          <a:solidFill>
                            <a:schemeClr val="tx1"/>
                          </a:solidFill>
                        </a:rPr>
                        <a:t>Categorical</a:t>
                      </a:r>
                    </a:p>
                    <a:p>
                      <a:pPr algn="ctr"/>
                      <a:r>
                        <a:rPr lang="en-US" b="1" dirty="0">
                          <a:solidFill>
                            <a:schemeClr val="tx1"/>
                          </a:solidFill>
                        </a:rPr>
                        <a:t>(Nominal) Binary</a:t>
                      </a:r>
                    </a:p>
                  </a:txBody>
                  <a:tcPr/>
                </a:tc>
                <a:tc>
                  <a:txBody>
                    <a:bodyPr/>
                    <a:lstStyle/>
                    <a:p>
                      <a:pPr algn="ctr"/>
                      <a:r>
                        <a:rPr lang="en-US" b="1" dirty="0">
                          <a:solidFill>
                            <a:schemeClr val="tx1"/>
                          </a:solidFill>
                        </a:rPr>
                        <a:t>Categorical</a:t>
                      </a:r>
                    </a:p>
                    <a:p>
                      <a:pPr algn="ctr"/>
                      <a:r>
                        <a:rPr lang="en-US" b="1" dirty="0">
                          <a:solidFill>
                            <a:schemeClr val="tx1"/>
                          </a:solidFill>
                        </a:rPr>
                        <a:t>Nominal</a:t>
                      </a:r>
                    </a:p>
                  </a:txBody>
                  <a:tcPr/>
                </a:tc>
                <a:tc>
                  <a:txBody>
                    <a:bodyPr/>
                    <a:lstStyle/>
                    <a:p>
                      <a:pPr algn="ctr"/>
                      <a:r>
                        <a:rPr lang="en-US" b="1" dirty="0">
                          <a:solidFill>
                            <a:schemeClr val="tx1"/>
                          </a:solidFill>
                        </a:rPr>
                        <a:t>Categorical</a:t>
                      </a:r>
                    </a:p>
                    <a:p>
                      <a:pPr algn="ctr"/>
                      <a:r>
                        <a:rPr lang="en-US" b="1" dirty="0">
                          <a:solidFill>
                            <a:schemeClr val="tx1"/>
                          </a:solidFill>
                        </a:rPr>
                        <a:t>Ordinal</a:t>
                      </a:r>
                    </a:p>
                  </a:txBody>
                  <a:tcPr/>
                </a:tc>
                <a:extLst>
                  <a:ext uri="{0D108BD9-81ED-4DB2-BD59-A6C34878D82A}">
                    <a16:rowId xmlns:a16="http://schemas.microsoft.com/office/drawing/2014/main" val="409537561"/>
                  </a:ext>
                </a:extLst>
              </a:tr>
            </a:tbl>
          </a:graphicData>
        </a:graphic>
      </p:graphicFrame>
    </p:spTree>
    <p:extLst>
      <p:ext uri="{BB962C8B-B14F-4D97-AF65-F5344CB8AC3E}">
        <p14:creationId xmlns:p14="http://schemas.microsoft.com/office/powerpoint/2010/main" val="58731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4B9C-7692-1B42-FBBB-0F542A0E306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F4F16197-DC96-CCE8-9F45-828D7D251CF0}"/>
              </a:ext>
            </a:extLst>
          </p:cNvPr>
          <p:cNvSpPr>
            <a:spLocks noGrp="1"/>
          </p:cNvSpPr>
          <p:nvPr>
            <p:ph idx="1"/>
          </p:nvPr>
        </p:nvSpPr>
        <p:spPr/>
        <p:txBody>
          <a:bodyPr>
            <a:normAutofit/>
          </a:bodyPr>
          <a:lstStyle/>
          <a:p>
            <a:r>
              <a:rPr lang="en-US" b="1" dirty="0">
                <a:latin typeface="Bell MT" panose="02020503060305020303" pitchFamily="18" charset="0"/>
              </a:rPr>
              <a:t>Continuous Data:</a:t>
            </a:r>
            <a:r>
              <a:rPr lang="en-US" dirty="0">
                <a:effectLst/>
                <a:latin typeface="Bell MT" panose="02020503060305020303" pitchFamily="18" charset="0"/>
              </a:rPr>
              <a:t> </a:t>
            </a:r>
          </a:p>
          <a:p>
            <a:pPr lvl="1"/>
            <a:r>
              <a:rPr lang="en-US" b="0" dirty="0">
                <a:effectLst/>
                <a:latin typeface="Bell MT" panose="02020503060305020303" pitchFamily="18" charset="0"/>
              </a:rPr>
              <a:t>The data is classified into numeric data and can take any value in a specified interval. These types of data are also called interval, float or numeric data. Mean and standard deviation are the arithmetic operations that can be performed on continuous data. The statistical operations such as Pearson correlation coefficient and t-test and F-test can also be applied to this data to gain insights into it.</a:t>
            </a:r>
            <a:endParaRPr lang="en-US" dirty="0">
              <a:latin typeface="Bell MT" panose="02020503060305020303" pitchFamily="18" charset="0"/>
            </a:endParaRPr>
          </a:p>
          <a:p>
            <a:pPr lvl="2"/>
            <a:r>
              <a:rPr lang="en-US" b="1" dirty="0">
                <a:latin typeface="Bell MT" panose="02020503060305020303" pitchFamily="18" charset="0"/>
              </a:rPr>
              <a:t>Examples: </a:t>
            </a:r>
            <a:r>
              <a:rPr lang="en-US" b="0" dirty="0">
                <a:effectLst/>
                <a:latin typeface="Bell MT" panose="02020503060305020303" pitchFamily="18" charset="0"/>
              </a:rPr>
              <a:t>Height or Weight of an individual, Rate of Interest on loans, etc.</a:t>
            </a:r>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222737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4B9C-7692-1B42-FBBB-0F542A0E306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F4F16197-DC96-CCE8-9F45-828D7D251CF0}"/>
              </a:ext>
            </a:extLst>
          </p:cNvPr>
          <p:cNvSpPr>
            <a:spLocks noGrp="1"/>
          </p:cNvSpPr>
          <p:nvPr>
            <p:ph idx="1"/>
          </p:nvPr>
        </p:nvSpPr>
        <p:spPr/>
        <p:txBody>
          <a:bodyPr>
            <a:normAutofit/>
          </a:bodyPr>
          <a:lstStyle/>
          <a:p>
            <a:r>
              <a:rPr lang="en-US" b="1" dirty="0">
                <a:latin typeface="Bell MT" panose="02020503060305020303" pitchFamily="18" charset="0"/>
              </a:rPr>
              <a:t>Discrete Data:</a:t>
            </a:r>
            <a:r>
              <a:rPr lang="en-US" b="0" dirty="0">
                <a:effectLst/>
                <a:latin typeface="Bell MT" panose="02020503060305020303" pitchFamily="18" charset="0"/>
              </a:rPr>
              <a:t> </a:t>
            </a:r>
          </a:p>
          <a:p>
            <a:pPr lvl="1"/>
            <a:r>
              <a:rPr lang="en-US" b="0" dirty="0">
                <a:effectLst/>
                <a:latin typeface="Bell MT" panose="02020503060305020303" pitchFamily="18" charset="0"/>
              </a:rPr>
              <a:t>The data which can take on only integer values are said to be discrete data. This type of data is usually used in counting the number of occurrences of the event. The discrete data cannot take on floating or decimal values. </a:t>
            </a:r>
            <a:endParaRPr lang="en-US" dirty="0">
              <a:latin typeface="Bell MT" panose="02020503060305020303" pitchFamily="18" charset="0"/>
            </a:endParaRPr>
          </a:p>
          <a:p>
            <a:pPr lvl="2"/>
            <a:r>
              <a:rPr lang="en-US" b="1" dirty="0">
                <a:latin typeface="Bell MT" panose="02020503060305020303" pitchFamily="18" charset="0"/>
              </a:rPr>
              <a:t>Examples:</a:t>
            </a:r>
            <a:r>
              <a:rPr lang="en-US" b="0" dirty="0">
                <a:effectLst/>
                <a:latin typeface="Bell MT" panose="02020503060305020303" pitchFamily="18" charset="0"/>
              </a:rPr>
              <a:t> Student count in a class, </a:t>
            </a:r>
            <a:r>
              <a:rPr lang="en-US" b="0" dirty="0" err="1">
                <a:effectLst/>
                <a:latin typeface="Bell MT" panose="02020503060305020303" pitchFamily="18" charset="0"/>
              </a:rPr>
              <a:t>Colour</a:t>
            </a:r>
            <a:r>
              <a:rPr lang="en-US" b="0" dirty="0">
                <a:effectLst/>
                <a:latin typeface="Bell MT" panose="02020503060305020303" pitchFamily="18" charset="0"/>
              </a:rPr>
              <a:t> count in a Rainbow.</a:t>
            </a:r>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579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4B9C-7692-1B42-FBBB-0F542A0E306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F4F16197-DC96-CCE8-9F45-828D7D251CF0}"/>
              </a:ext>
            </a:extLst>
          </p:cNvPr>
          <p:cNvSpPr>
            <a:spLocks noGrp="1"/>
          </p:cNvSpPr>
          <p:nvPr>
            <p:ph idx="1"/>
          </p:nvPr>
        </p:nvSpPr>
        <p:spPr/>
        <p:txBody>
          <a:bodyPr>
            <a:normAutofit/>
          </a:bodyPr>
          <a:lstStyle/>
          <a:p>
            <a:r>
              <a:rPr lang="en-US" b="1" dirty="0">
                <a:latin typeface="Bell MT" panose="02020503060305020303" pitchFamily="18" charset="0"/>
              </a:rPr>
              <a:t>Nominal Data: </a:t>
            </a:r>
          </a:p>
          <a:p>
            <a:pPr lvl="1"/>
            <a:r>
              <a:rPr lang="en-US" b="0" dirty="0">
                <a:effectLst/>
                <a:latin typeface="Bell MT" panose="02020503060305020303" pitchFamily="18" charset="0"/>
              </a:rPr>
              <a:t>Nominal data can be categorized into categorical that has no explicit ordering associated with it. The nominal data are plainly used as labelled data. No statistical operations such as calculation of mean, median or standard deviation can be performed on the nominal data as performing such statistical operations on such data doesn’t imply anything insightful. </a:t>
            </a:r>
            <a:endParaRPr lang="en-US" dirty="0">
              <a:latin typeface="Bell MT" panose="02020503060305020303" pitchFamily="18" charset="0"/>
            </a:endParaRPr>
          </a:p>
          <a:p>
            <a:pPr lvl="2"/>
            <a:r>
              <a:rPr lang="en-US" b="1" dirty="0">
                <a:latin typeface="Bell MT" panose="02020503060305020303" pitchFamily="18" charset="0"/>
              </a:rPr>
              <a:t>Examples:</a:t>
            </a:r>
            <a:r>
              <a:rPr lang="en-US" b="0" dirty="0">
                <a:effectLst/>
                <a:latin typeface="Bell MT" panose="02020503060305020303" pitchFamily="18" charset="0"/>
              </a:rPr>
              <a:t> States in a country, zip codes of areas. </a:t>
            </a:r>
            <a:endParaRPr lang="en-US" dirty="0">
              <a:latin typeface="Bell MT" panose="02020503060305020303" pitchFamily="18" charset="0"/>
            </a:endParaRPr>
          </a:p>
        </p:txBody>
      </p:sp>
    </p:spTree>
    <p:extLst>
      <p:ext uri="{BB962C8B-B14F-4D97-AF65-F5344CB8AC3E}">
        <p14:creationId xmlns:p14="http://schemas.microsoft.com/office/powerpoint/2010/main" val="25685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4B9C-7692-1B42-FBBB-0F542A0E306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F4F16197-DC96-CCE8-9F45-828D7D251CF0}"/>
              </a:ext>
            </a:extLst>
          </p:cNvPr>
          <p:cNvSpPr>
            <a:spLocks noGrp="1"/>
          </p:cNvSpPr>
          <p:nvPr>
            <p:ph idx="1"/>
          </p:nvPr>
        </p:nvSpPr>
        <p:spPr/>
        <p:txBody>
          <a:bodyPr>
            <a:normAutofit/>
          </a:bodyPr>
          <a:lstStyle/>
          <a:p>
            <a:r>
              <a:rPr lang="en-US" b="1" dirty="0">
                <a:latin typeface="Bell MT" panose="02020503060305020303" pitchFamily="18" charset="0"/>
              </a:rPr>
              <a:t>Ordinal Data: </a:t>
            </a:r>
          </a:p>
          <a:p>
            <a:pPr lvl="1"/>
            <a:r>
              <a:rPr lang="en-US" b="0" dirty="0">
                <a:effectLst/>
                <a:latin typeface="Bell MT" panose="02020503060305020303" pitchFamily="18" charset="0"/>
              </a:rPr>
              <a:t>The data which has an explicit ordering associated with it is known as Ordinal data. The ordinal data is also a type of categorical data and has a specific definitive order with it. Calculations like frequency distribution, percentage of total calculation and other non-parametric statistics with ordinal data. However, mean calculation, standard deviation calculation and other parametric tests of statistics makes no sense for this kind of data.</a:t>
            </a:r>
            <a:endParaRPr lang="en-US" dirty="0">
              <a:latin typeface="Bell MT" panose="02020503060305020303" pitchFamily="18" charset="0"/>
            </a:endParaRPr>
          </a:p>
          <a:p>
            <a:pPr lvl="2"/>
            <a:r>
              <a:rPr lang="en-US" b="1" dirty="0">
                <a:latin typeface="Bell MT" panose="02020503060305020303" pitchFamily="18" charset="0"/>
              </a:rPr>
              <a:t>Examples:</a:t>
            </a:r>
            <a:r>
              <a:rPr lang="en-US" b="0" dirty="0">
                <a:effectLst/>
                <a:latin typeface="Bell MT" panose="02020503060305020303" pitchFamily="18" charset="0"/>
              </a:rPr>
              <a:t> Ratings for a restaurant (e.g. very good, good, bad, very bad), Level of Education of an individual (e.g. Doctorate, Post Graduate</a:t>
            </a:r>
            <a:r>
              <a:rPr lang="en-US" b="0">
                <a:effectLst/>
                <a:latin typeface="Bell MT" panose="02020503060305020303" pitchFamily="18" charset="0"/>
              </a:rPr>
              <a:t>, Undergraduate), </a:t>
            </a:r>
            <a:r>
              <a:rPr lang="en-US" b="0" dirty="0">
                <a:effectLst/>
                <a:latin typeface="Bell MT" panose="02020503060305020303" pitchFamily="18" charset="0"/>
              </a:rPr>
              <a:t>etc.</a:t>
            </a:r>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357570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4B9C-7692-1B42-FBBB-0F542A0E306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Types of Data</a:t>
            </a:r>
            <a:endParaRPr lang="en-US" dirty="0"/>
          </a:p>
        </p:txBody>
      </p:sp>
      <p:sp>
        <p:nvSpPr>
          <p:cNvPr id="3" name="Content Placeholder 2">
            <a:extLst>
              <a:ext uri="{FF2B5EF4-FFF2-40B4-BE49-F238E27FC236}">
                <a16:creationId xmlns:a16="http://schemas.microsoft.com/office/drawing/2014/main" id="{F4F16197-DC96-CCE8-9F45-828D7D251CF0}"/>
              </a:ext>
            </a:extLst>
          </p:cNvPr>
          <p:cNvSpPr>
            <a:spLocks noGrp="1"/>
          </p:cNvSpPr>
          <p:nvPr>
            <p:ph idx="1"/>
          </p:nvPr>
        </p:nvSpPr>
        <p:spPr/>
        <p:txBody>
          <a:bodyPr>
            <a:normAutofit/>
          </a:bodyPr>
          <a:lstStyle/>
          <a:p>
            <a:r>
              <a:rPr lang="en-US" b="1" dirty="0">
                <a:latin typeface="Bell MT" panose="02020503060305020303" pitchFamily="18" charset="0"/>
              </a:rPr>
              <a:t>Binary Data: </a:t>
            </a:r>
          </a:p>
          <a:p>
            <a:pPr lvl="1"/>
            <a:r>
              <a:rPr lang="en-US" b="0" dirty="0">
                <a:effectLst/>
                <a:latin typeface="Bell MT" panose="02020503060305020303" pitchFamily="18" charset="0"/>
              </a:rPr>
              <a:t>This is a special case of Nominal data which does not take any order and can take only two values as input. The kind of operations that can be performed on this data are the same as that are performed on the nominal data.</a:t>
            </a:r>
            <a:endParaRPr lang="en-US" dirty="0">
              <a:latin typeface="Bell MT" panose="02020503060305020303" pitchFamily="18" charset="0"/>
            </a:endParaRPr>
          </a:p>
          <a:p>
            <a:pPr lvl="2"/>
            <a:r>
              <a:rPr lang="en-US" b="1" dirty="0">
                <a:latin typeface="Bell MT" panose="02020503060305020303" pitchFamily="18" charset="0"/>
              </a:rPr>
              <a:t>Examples: </a:t>
            </a:r>
            <a:r>
              <a:rPr lang="en-US" b="0" dirty="0">
                <a:effectLst/>
                <a:latin typeface="Bell MT" panose="02020503060305020303" pitchFamily="18" charset="0"/>
              </a:rPr>
              <a:t>Gender (male or female), Fraudulent transaction (Yes or No), Cancerous Cell (True or False).</a:t>
            </a:r>
            <a:endParaRPr lang="en-US" dirty="0">
              <a:latin typeface="Bell MT" panose="02020503060305020303" pitchFamily="18" charset="0"/>
            </a:endParaRPr>
          </a:p>
        </p:txBody>
      </p:sp>
    </p:spTree>
    <p:extLst>
      <p:ext uri="{BB962C8B-B14F-4D97-AF65-F5344CB8AC3E}">
        <p14:creationId xmlns:p14="http://schemas.microsoft.com/office/powerpoint/2010/main" val="406397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F5AC-C696-B0DA-A51B-4894637F7775}"/>
              </a:ext>
            </a:extLst>
          </p:cNvPr>
          <p:cNvSpPr>
            <a:spLocks noGrp="1"/>
          </p:cNvSpPr>
          <p:nvPr>
            <p:ph type="title"/>
          </p:nvPr>
        </p:nvSpPr>
        <p:spPr/>
        <p:txBody>
          <a:bodyPr/>
          <a:lstStyle/>
          <a:p>
            <a:r>
              <a:rPr lang="en-US" dirty="0">
                <a:latin typeface="Bell MT" panose="02020503060305020303" pitchFamily="18" charset="0"/>
              </a:rPr>
              <a:t>Data Encoding</a:t>
            </a:r>
            <a:endParaRPr lang="en-US" dirty="0"/>
          </a:p>
        </p:txBody>
      </p:sp>
      <p:sp>
        <p:nvSpPr>
          <p:cNvPr id="3" name="Content Placeholder 2">
            <a:extLst>
              <a:ext uri="{FF2B5EF4-FFF2-40B4-BE49-F238E27FC236}">
                <a16:creationId xmlns:a16="http://schemas.microsoft.com/office/drawing/2014/main" id="{BFFEBBC3-626F-B71E-243C-148E71D71EC7}"/>
              </a:ext>
            </a:extLst>
          </p:cNvPr>
          <p:cNvSpPr>
            <a:spLocks noGrp="1"/>
          </p:cNvSpPr>
          <p:nvPr>
            <p:ph idx="1"/>
          </p:nvPr>
        </p:nvSpPr>
        <p:spPr/>
        <p:txBody>
          <a:bodyPr>
            <a:normAutofit/>
          </a:bodyPr>
          <a:lstStyle/>
          <a:p>
            <a:pPr fontAlgn="base"/>
            <a:r>
              <a:rPr lang="en-US" b="0" dirty="0">
                <a:effectLst/>
                <a:latin typeface="Bell MT" panose="02020503060305020303" pitchFamily="18" charset="0"/>
              </a:rPr>
              <a:t>Converting </a:t>
            </a:r>
            <a:r>
              <a:rPr lang="en-US" b="1" dirty="0">
                <a:solidFill>
                  <a:schemeClr val="accent1"/>
                </a:solidFill>
                <a:effectLst/>
                <a:latin typeface="Bell MT" panose="02020503060305020303" pitchFamily="18" charset="0"/>
              </a:rPr>
              <a:t>Numerical Variable</a:t>
            </a:r>
            <a:r>
              <a:rPr lang="en-US" b="0" dirty="0">
                <a:effectLst/>
                <a:latin typeface="Bell MT" panose="02020503060305020303" pitchFamily="18" charset="0"/>
              </a:rPr>
              <a:t> to </a:t>
            </a:r>
            <a:r>
              <a:rPr lang="en-US" b="1" dirty="0">
                <a:solidFill>
                  <a:schemeClr val="accent1"/>
                </a:solidFill>
                <a:effectLst/>
                <a:latin typeface="Bell MT" panose="02020503060305020303" pitchFamily="18" charset="0"/>
              </a:rPr>
              <a:t>Ordinal Variable</a:t>
            </a:r>
          </a:p>
          <a:p>
            <a:pPr lvl="1" fontAlgn="base"/>
            <a:r>
              <a:rPr lang="en-US" b="0" dirty="0">
                <a:effectLst/>
                <a:latin typeface="Bell MT" panose="02020503060305020303" pitchFamily="18" charset="0"/>
              </a:rPr>
              <a:t>A numerical variable can be converted to an ordinal variable by dividing the range of the numerical variable into </a:t>
            </a:r>
            <a:r>
              <a:rPr lang="en-US" b="1" dirty="0">
                <a:solidFill>
                  <a:schemeClr val="accent1"/>
                </a:solidFill>
                <a:effectLst/>
                <a:latin typeface="Bell MT" panose="02020503060305020303" pitchFamily="18" charset="0"/>
              </a:rPr>
              <a:t>bins</a:t>
            </a:r>
            <a:r>
              <a:rPr lang="en-US" b="0" dirty="0">
                <a:effectLst/>
                <a:latin typeface="Bell MT" panose="02020503060305020303" pitchFamily="18" charset="0"/>
              </a:rPr>
              <a:t> and assigning values to each bin. For example, a numerical variable between 1 and 10 can be divided into an ordinal variable with 5 labels with an ordinal relationship: 1-2, 3-4, 5-6, 7-8, 9-10. </a:t>
            </a:r>
            <a:r>
              <a:rPr lang="en-US" b="1" dirty="0">
                <a:solidFill>
                  <a:schemeClr val="accent1"/>
                </a:solidFill>
                <a:effectLst/>
                <a:latin typeface="Bell MT" panose="02020503060305020303" pitchFamily="18" charset="0"/>
              </a:rPr>
              <a:t>This is called discretization</a:t>
            </a:r>
            <a:r>
              <a:rPr lang="en-US" b="0" dirty="0">
                <a:effectLst/>
                <a:latin typeface="Bell MT" panose="02020503060305020303" pitchFamily="18" charset="0"/>
              </a:rPr>
              <a:t>.</a:t>
            </a:r>
            <a:endParaRPr lang="en-US" b="1" i="0" dirty="0">
              <a:effectLst/>
              <a:latin typeface="Bell MT" panose="02020503060305020303" pitchFamily="18" charset="0"/>
            </a:endParaRPr>
          </a:p>
          <a:p>
            <a:endParaRPr lang="en-US" dirty="0"/>
          </a:p>
        </p:txBody>
      </p:sp>
    </p:spTree>
    <p:extLst>
      <p:ext uri="{BB962C8B-B14F-4D97-AF65-F5344CB8AC3E}">
        <p14:creationId xmlns:p14="http://schemas.microsoft.com/office/powerpoint/2010/main" val="23005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8CB1-6757-2709-69B8-7F40E842F79B}"/>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Encoding Schemes</a:t>
            </a:r>
            <a:endParaRPr lang="en-US" dirty="0"/>
          </a:p>
        </p:txBody>
      </p:sp>
      <p:sp>
        <p:nvSpPr>
          <p:cNvPr id="3" name="Content Placeholder 2">
            <a:extLst>
              <a:ext uri="{FF2B5EF4-FFF2-40B4-BE49-F238E27FC236}">
                <a16:creationId xmlns:a16="http://schemas.microsoft.com/office/drawing/2014/main" id="{BE653A9F-71A3-2E7A-32EC-C60BCDFF6ACC}"/>
              </a:ext>
            </a:extLst>
          </p:cNvPr>
          <p:cNvSpPr>
            <a:spLocks noGrp="1"/>
          </p:cNvSpPr>
          <p:nvPr>
            <p:ph idx="1"/>
          </p:nvPr>
        </p:nvSpPr>
        <p:spPr/>
        <p:txBody>
          <a:bodyPr>
            <a:normAutofit/>
          </a:bodyPr>
          <a:lstStyle/>
          <a:p>
            <a:r>
              <a:rPr lang="en-US" dirty="0">
                <a:latin typeface="Bell MT" panose="02020503060305020303" pitchFamily="18" charset="0"/>
              </a:rPr>
              <a:t>Different Data Encoding Schemes:</a:t>
            </a:r>
          </a:p>
          <a:p>
            <a:pPr lvl="1"/>
            <a:r>
              <a:rPr lang="en-US" dirty="0">
                <a:latin typeface="Bell MT" panose="02020503060305020303" pitchFamily="18" charset="0"/>
              </a:rPr>
              <a:t>Integer Encoding / Label encoding</a:t>
            </a:r>
          </a:p>
          <a:p>
            <a:pPr lvl="1"/>
            <a:r>
              <a:rPr lang="en-US" dirty="0">
                <a:latin typeface="Bell MT" panose="02020503060305020303" pitchFamily="18" charset="0"/>
              </a:rPr>
              <a:t>One-hot Encoding</a:t>
            </a:r>
          </a:p>
          <a:p>
            <a:pPr lvl="1"/>
            <a:r>
              <a:rPr lang="en-US" dirty="0">
                <a:latin typeface="Bell MT" panose="02020503060305020303" pitchFamily="18" charset="0"/>
              </a:rPr>
              <a:t>Dummy Variable Encoding</a:t>
            </a:r>
          </a:p>
          <a:p>
            <a:pPr marL="457200" lvl="1" indent="0">
              <a:buNone/>
            </a:pPr>
            <a:r>
              <a:rPr lang="en-US" dirty="0">
                <a:latin typeface="Bell MT" panose="02020503060305020303" pitchFamily="18" charset="0"/>
              </a:rPr>
              <a:t>*****************************</a:t>
            </a:r>
          </a:p>
          <a:p>
            <a:pPr lvl="1"/>
            <a:r>
              <a:rPr lang="en-US" dirty="0">
                <a:latin typeface="Bell MT" panose="02020503060305020303" pitchFamily="18" charset="0"/>
              </a:rPr>
              <a:t>Binary Encoding</a:t>
            </a:r>
          </a:p>
          <a:p>
            <a:pPr lvl="1"/>
            <a:r>
              <a:rPr lang="en-US" dirty="0">
                <a:latin typeface="Bell MT" panose="02020503060305020303" pitchFamily="18" charset="0"/>
              </a:rPr>
              <a:t>Frequency Encoding</a:t>
            </a:r>
          </a:p>
          <a:p>
            <a:pPr lvl="1"/>
            <a:r>
              <a:rPr lang="en-US" dirty="0">
                <a:latin typeface="Bell MT" panose="02020503060305020303" pitchFamily="18" charset="0"/>
              </a:rPr>
              <a:t>Hash Encoding</a:t>
            </a:r>
          </a:p>
          <a:p>
            <a:pPr lvl="1"/>
            <a:r>
              <a:rPr lang="en-US" dirty="0" err="1">
                <a:latin typeface="Bell MT" panose="02020503060305020303" pitchFamily="18" charset="0"/>
              </a:rPr>
              <a:t>Helmert</a:t>
            </a:r>
            <a:r>
              <a:rPr lang="en-US" dirty="0">
                <a:latin typeface="Bell MT" panose="02020503060305020303" pitchFamily="18" charset="0"/>
              </a:rPr>
              <a:t> Encoding</a:t>
            </a:r>
          </a:p>
          <a:p>
            <a:pPr lvl="1"/>
            <a:r>
              <a:rPr lang="en-US" dirty="0">
                <a:latin typeface="Bell MT" panose="02020503060305020303" pitchFamily="18" charset="0"/>
              </a:rPr>
              <a:t>Using Bayesian Encoders</a:t>
            </a:r>
          </a:p>
        </p:txBody>
      </p:sp>
    </p:spTree>
    <p:extLst>
      <p:ext uri="{BB962C8B-B14F-4D97-AF65-F5344CB8AC3E}">
        <p14:creationId xmlns:p14="http://schemas.microsoft.com/office/powerpoint/2010/main" val="413279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Types of Learning</a:t>
            </a:r>
            <a:endParaRPr lang="en-PK" dirty="0">
              <a:latin typeface="Bell MT" panose="02020503060305020303" pitchFamily="18" charset="0"/>
            </a:endParaRPr>
          </a:p>
        </p:txBody>
      </p:sp>
      <p:graphicFrame>
        <p:nvGraphicFramePr>
          <p:cNvPr id="7" name="Content Placeholder 6">
            <a:extLst>
              <a:ext uri="{FF2B5EF4-FFF2-40B4-BE49-F238E27FC236}">
                <a16:creationId xmlns:a16="http://schemas.microsoft.com/office/drawing/2014/main" id="{1DA2E496-ED66-D944-BD0D-2820E91E8A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11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203-5701-95A6-80B6-1E08E2DD99D7}"/>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Encoding Schemes</a:t>
            </a:r>
            <a:endParaRPr lang="en-US" dirty="0"/>
          </a:p>
        </p:txBody>
      </p:sp>
      <p:pic>
        <p:nvPicPr>
          <p:cNvPr id="5" name="Content Placeholder 4">
            <a:extLst>
              <a:ext uri="{FF2B5EF4-FFF2-40B4-BE49-F238E27FC236}">
                <a16:creationId xmlns:a16="http://schemas.microsoft.com/office/drawing/2014/main" id="{E53D389D-4014-D6F4-49EB-28DD30E182F0}"/>
              </a:ext>
            </a:extLst>
          </p:cNvPr>
          <p:cNvPicPr>
            <a:picLocks noGrp="1" noChangeAspect="1"/>
          </p:cNvPicPr>
          <p:nvPr>
            <p:ph idx="1"/>
          </p:nvPr>
        </p:nvPicPr>
        <p:blipFill>
          <a:blip r:embed="rId2"/>
          <a:stretch>
            <a:fillRect/>
          </a:stretch>
        </p:blipFill>
        <p:spPr>
          <a:xfrm>
            <a:off x="4426226" y="212035"/>
            <a:ext cx="7620000" cy="6487616"/>
          </a:xfrm>
        </p:spPr>
      </p:pic>
    </p:spTree>
    <p:extLst>
      <p:ext uri="{BB962C8B-B14F-4D97-AF65-F5344CB8AC3E}">
        <p14:creationId xmlns:p14="http://schemas.microsoft.com/office/powerpoint/2010/main" val="411929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F5AC-C696-B0DA-A51B-4894637F7775}"/>
              </a:ext>
            </a:extLst>
          </p:cNvPr>
          <p:cNvSpPr>
            <a:spLocks noGrp="1"/>
          </p:cNvSpPr>
          <p:nvPr>
            <p:ph type="title"/>
          </p:nvPr>
        </p:nvSpPr>
        <p:spPr/>
        <p:txBody>
          <a:bodyPr/>
          <a:lstStyle/>
          <a:p>
            <a:r>
              <a:rPr lang="en-US" dirty="0">
                <a:latin typeface="Bell MT" panose="02020503060305020303" pitchFamily="18" charset="0"/>
              </a:rPr>
              <a:t>Data Encoding</a:t>
            </a:r>
            <a:endParaRPr lang="en-US" dirty="0"/>
          </a:p>
        </p:txBody>
      </p:sp>
      <p:sp>
        <p:nvSpPr>
          <p:cNvPr id="3" name="Content Placeholder 2">
            <a:extLst>
              <a:ext uri="{FF2B5EF4-FFF2-40B4-BE49-F238E27FC236}">
                <a16:creationId xmlns:a16="http://schemas.microsoft.com/office/drawing/2014/main" id="{BFFEBBC3-626F-B71E-243C-148E71D71EC7}"/>
              </a:ext>
            </a:extLst>
          </p:cNvPr>
          <p:cNvSpPr>
            <a:spLocks noGrp="1"/>
          </p:cNvSpPr>
          <p:nvPr>
            <p:ph idx="1"/>
          </p:nvPr>
        </p:nvSpPr>
        <p:spPr/>
        <p:txBody>
          <a:bodyPr>
            <a:normAutofit fontScale="85000" lnSpcReduction="20000"/>
          </a:bodyPr>
          <a:lstStyle/>
          <a:p>
            <a:pPr algn="l" fontAlgn="base"/>
            <a:r>
              <a:rPr lang="en-US" b="0" dirty="0">
                <a:effectLst/>
                <a:latin typeface="Bell MT" panose="02020503060305020303" pitchFamily="18" charset="0"/>
              </a:rPr>
              <a:t>Some algorithms can work with categorical data directly. For example, a decision tree can be learned directly from categorical data with no data transform required (this depends on the specific implementation).</a:t>
            </a:r>
          </a:p>
          <a:p>
            <a:pPr algn="l" fontAlgn="base"/>
            <a:r>
              <a:rPr lang="en-US" b="0" dirty="0">
                <a:effectLst/>
                <a:latin typeface="Bell MT" panose="02020503060305020303" pitchFamily="18" charset="0"/>
              </a:rPr>
              <a:t>Many machine learning algorithms cannot operate on label data directly. They require all input variables and output variables to be numeric.</a:t>
            </a:r>
          </a:p>
          <a:p>
            <a:pPr algn="l" fontAlgn="base"/>
            <a:r>
              <a:rPr lang="en-US" b="0" dirty="0">
                <a:effectLst/>
                <a:latin typeface="Bell MT" panose="02020503060305020303" pitchFamily="18" charset="0"/>
              </a:rPr>
              <a:t>In general, this is mostly a constraint of the efficient implementation of machine learning algorithms rather than hard limitations on the algorithms themselves.</a:t>
            </a:r>
          </a:p>
          <a:p>
            <a:pPr algn="l" fontAlgn="base"/>
            <a:r>
              <a:rPr lang="en-US" b="0" dirty="0">
                <a:effectLst/>
                <a:latin typeface="Bell MT" panose="02020503060305020303" pitchFamily="18" charset="0"/>
              </a:rPr>
              <a:t>Some implementations of machine learning algorithms require all data to be numerical. For example, scikit-learn has this requirement.</a:t>
            </a:r>
          </a:p>
          <a:p>
            <a:pPr algn="l" fontAlgn="base"/>
            <a:r>
              <a:rPr lang="en-US" b="0" dirty="0">
                <a:effectLst/>
                <a:latin typeface="Bell MT" panose="02020503060305020303" pitchFamily="18" charset="0"/>
              </a:rPr>
              <a:t>This means that categorical data must be converted to a numerical form. If the categorical variable is an output variable, you may also want to convert predictions by the model back into a categorical form in order to present them or use them in some application.</a:t>
            </a:r>
          </a:p>
        </p:txBody>
      </p:sp>
    </p:spTree>
    <p:extLst>
      <p:ext uri="{BB962C8B-B14F-4D97-AF65-F5344CB8AC3E}">
        <p14:creationId xmlns:p14="http://schemas.microsoft.com/office/powerpoint/2010/main" val="274494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4EF3-C38D-57C5-7736-B1C74F4308DA}"/>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Encoding Schemes</a:t>
            </a:r>
            <a:endParaRPr lang="en-US" dirty="0"/>
          </a:p>
        </p:txBody>
      </p:sp>
      <p:sp>
        <p:nvSpPr>
          <p:cNvPr id="3" name="Content Placeholder 2">
            <a:extLst>
              <a:ext uri="{FF2B5EF4-FFF2-40B4-BE49-F238E27FC236}">
                <a16:creationId xmlns:a16="http://schemas.microsoft.com/office/drawing/2014/main" id="{F674526A-8148-99BF-E4C3-A88C1034E2F2}"/>
              </a:ext>
            </a:extLst>
          </p:cNvPr>
          <p:cNvSpPr>
            <a:spLocks noGrp="1"/>
          </p:cNvSpPr>
          <p:nvPr>
            <p:ph idx="1"/>
          </p:nvPr>
        </p:nvSpPr>
        <p:spPr/>
        <p:txBody>
          <a:bodyPr/>
          <a:lstStyle/>
          <a:p>
            <a:r>
              <a:rPr lang="en-US" dirty="0">
                <a:latin typeface="Bell MT" panose="02020503060305020303" pitchFamily="18" charset="0"/>
              </a:rPr>
              <a:t>Integer Encoding/</a:t>
            </a:r>
            <a:r>
              <a:rPr lang="en-US">
                <a:latin typeface="Bell MT" panose="02020503060305020303" pitchFamily="18" charset="0"/>
              </a:rPr>
              <a:t>Label Encoding</a:t>
            </a:r>
            <a:endParaRPr lang="en-US" dirty="0">
              <a:latin typeface="Bell MT" panose="02020503060305020303" pitchFamily="18" charset="0"/>
            </a:endParaRPr>
          </a:p>
          <a:p>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74B57136-4358-9D8C-9D0C-6C4211EBA2A9}"/>
              </a:ext>
            </a:extLst>
          </p:cNvPr>
          <p:cNvPicPr>
            <a:picLocks noChangeAspect="1"/>
          </p:cNvPicPr>
          <p:nvPr/>
        </p:nvPicPr>
        <p:blipFill>
          <a:blip r:embed="rId2"/>
          <a:stretch>
            <a:fillRect/>
          </a:stretch>
        </p:blipFill>
        <p:spPr>
          <a:xfrm>
            <a:off x="6433966" y="2492255"/>
            <a:ext cx="4181026" cy="3290620"/>
          </a:xfrm>
          <a:prstGeom prst="rect">
            <a:avLst/>
          </a:prstGeom>
        </p:spPr>
      </p:pic>
      <p:pic>
        <p:nvPicPr>
          <p:cNvPr id="6" name="Picture 5">
            <a:extLst>
              <a:ext uri="{FF2B5EF4-FFF2-40B4-BE49-F238E27FC236}">
                <a16:creationId xmlns:a16="http://schemas.microsoft.com/office/drawing/2014/main" id="{EF18F98C-111D-A945-B3F4-6E730A243196}"/>
              </a:ext>
            </a:extLst>
          </p:cNvPr>
          <p:cNvPicPr>
            <a:picLocks noChangeAspect="1"/>
          </p:cNvPicPr>
          <p:nvPr/>
        </p:nvPicPr>
        <p:blipFill>
          <a:blip r:embed="rId3"/>
          <a:stretch>
            <a:fillRect/>
          </a:stretch>
        </p:blipFill>
        <p:spPr>
          <a:xfrm>
            <a:off x="2095535" y="2492255"/>
            <a:ext cx="4181028" cy="3290620"/>
          </a:xfrm>
          <a:prstGeom prst="rect">
            <a:avLst/>
          </a:prstGeom>
        </p:spPr>
      </p:pic>
    </p:spTree>
    <p:extLst>
      <p:ext uri="{BB962C8B-B14F-4D97-AF65-F5344CB8AC3E}">
        <p14:creationId xmlns:p14="http://schemas.microsoft.com/office/powerpoint/2010/main" val="287088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4EF3-C38D-57C5-7736-B1C74F4308DA}"/>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Encoding Schemes</a:t>
            </a:r>
            <a:endParaRPr lang="en-US" dirty="0"/>
          </a:p>
        </p:txBody>
      </p:sp>
      <p:sp>
        <p:nvSpPr>
          <p:cNvPr id="3" name="Content Placeholder 2">
            <a:extLst>
              <a:ext uri="{FF2B5EF4-FFF2-40B4-BE49-F238E27FC236}">
                <a16:creationId xmlns:a16="http://schemas.microsoft.com/office/drawing/2014/main" id="{F674526A-8148-99BF-E4C3-A88C1034E2F2}"/>
              </a:ext>
            </a:extLst>
          </p:cNvPr>
          <p:cNvSpPr>
            <a:spLocks noGrp="1"/>
          </p:cNvSpPr>
          <p:nvPr>
            <p:ph idx="1"/>
          </p:nvPr>
        </p:nvSpPr>
        <p:spPr/>
        <p:txBody>
          <a:bodyPr/>
          <a:lstStyle/>
          <a:p>
            <a:r>
              <a:rPr lang="en-US" dirty="0">
                <a:latin typeface="Bell MT" panose="02020503060305020303" pitchFamily="18" charset="0"/>
              </a:rPr>
              <a:t>One Hot Encoding</a:t>
            </a:r>
          </a:p>
          <a:p>
            <a:pPr lvl="1"/>
            <a:r>
              <a:rPr lang="en-US" dirty="0">
                <a:latin typeface="Bell MT" panose="02020503060305020303" pitchFamily="18" charset="0"/>
              </a:rPr>
              <a:t>In one-hot encoding, we create a new set of dummy (binary) variables that is equal to the number of categories (k) in the </a:t>
            </a:r>
            <a:r>
              <a:rPr lang="en-US" dirty="0"/>
              <a:t>variable.</a:t>
            </a:r>
            <a:endParaRPr lang="en-US" dirty="0">
              <a:latin typeface="Bell MT" panose="02020503060305020303" pitchFamily="18" charset="0"/>
            </a:endParaRPr>
          </a:p>
        </p:txBody>
      </p:sp>
      <p:pic>
        <p:nvPicPr>
          <p:cNvPr id="7" name="Picture 6">
            <a:extLst>
              <a:ext uri="{FF2B5EF4-FFF2-40B4-BE49-F238E27FC236}">
                <a16:creationId xmlns:a16="http://schemas.microsoft.com/office/drawing/2014/main" id="{C8B485CF-C071-38DE-2BF8-B00079DB097D}"/>
              </a:ext>
            </a:extLst>
          </p:cNvPr>
          <p:cNvPicPr>
            <a:picLocks noChangeAspect="1"/>
          </p:cNvPicPr>
          <p:nvPr/>
        </p:nvPicPr>
        <p:blipFill rotWithShape="1">
          <a:blip r:embed="rId2"/>
          <a:srcRect r="50000"/>
          <a:stretch/>
        </p:blipFill>
        <p:spPr>
          <a:xfrm>
            <a:off x="1028607" y="3058246"/>
            <a:ext cx="2764167" cy="3253654"/>
          </a:xfrm>
          <a:prstGeom prst="rect">
            <a:avLst/>
          </a:prstGeom>
        </p:spPr>
      </p:pic>
      <p:pic>
        <p:nvPicPr>
          <p:cNvPr id="8" name="Picture 7">
            <a:extLst>
              <a:ext uri="{FF2B5EF4-FFF2-40B4-BE49-F238E27FC236}">
                <a16:creationId xmlns:a16="http://schemas.microsoft.com/office/drawing/2014/main" id="{0E15C2EE-7FC2-B160-451E-A61B3C042E8C}"/>
              </a:ext>
            </a:extLst>
          </p:cNvPr>
          <p:cNvPicPr>
            <a:picLocks noChangeAspect="1"/>
          </p:cNvPicPr>
          <p:nvPr/>
        </p:nvPicPr>
        <p:blipFill>
          <a:blip r:embed="rId3"/>
          <a:stretch>
            <a:fillRect/>
          </a:stretch>
        </p:blipFill>
        <p:spPr>
          <a:xfrm>
            <a:off x="3792774" y="3281652"/>
            <a:ext cx="6967624" cy="2467984"/>
          </a:xfrm>
          <a:prstGeom prst="rect">
            <a:avLst/>
          </a:prstGeom>
        </p:spPr>
      </p:pic>
    </p:spTree>
    <p:extLst>
      <p:ext uri="{BB962C8B-B14F-4D97-AF65-F5344CB8AC3E}">
        <p14:creationId xmlns:p14="http://schemas.microsoft.com/office/powerpoint/2010/main" val="22837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4EF3-C38D-57C5-7736-B1C74F4308DA}"/>
              </a:ext>
            </a:extLst>
          </p:cNvPr>
          <p:cNvSpPr>
            <a:spLocks noGrp="1"/>
          </p:cNvSpPr>
          <p:nvPr>
            <p:ph type="title"/>
          </p:nvPr>
        </p:nvSpPr>
        <p:spPr/>
        <p:txBody>
          <a:bodyPr/>
          <a:lstStyle/>
          <a:p>
            <a:r>
              <a:rPr lang="en-US" dirty="0">
                <a:latin typeface="Bell MT" panose="02020503060305020303" pitchFamily="18" charset="0"/>
              </a:rPr>
              <a:t>Data Encoding</a:t>
            </a:r>
            <a:br>
              <a:rPr lang="en-US" dirty="0">
                <a:latin typeface="Bell MT" panose="02020503060305020303" pitchFamily="18" charset="0"/>
              </a:rPr>
            </a:br>
            <a:r>
              <a:rPr lang="en-US" sz="2400" dirty="0">
                <a:latin typeface="Bell MT" panose="02020503060305020303" pitchFamily="18" charset="0"/>
              </a:rPr>
              <a:t>Encoding Schemes</a:t>
            </a:r>
            <a:endParaRPr lang="en-US" dirty="0"/>
          </a:p>
        </p:txBody>
      </p:sp>
      <p:sp>
        <p:nvSpPr>
          <p:cNvPr id="3" name="Content Placeholder 2">
            <a:extLst>
              <a:ext uri="{FF2B5EF4-FFF2-40B4-BE49-F238E27FC236}">
                <a16:creationId xmlns:a16="http://schemas.microsoft.com/office/drawing/2014/main" id="{F674526A-8148-99BF-E4C3-A88C1034E2F2}"/>
              </a:ext>
            </a:extLst>
          </p:cNvPr>
          <p:cNvSpPr>
            <a:spLocks noGrp="1"/>
          </p:cNvSpPr>
          <p:nvPr>
            <p:ph idx="1"/>
          </p:nvPr>
        </p:nvSpPr>
        <p:spPr/>
        <p:txBody>
          <a:bodyPr/>
          <a:lstStyle/>
          <a:p>
            <a:r>
              <a:rPr lang="en-US" dirty="0">
                <a:latin typeface="Bell MT" panose="02020503060305020303" pitchFamily="18" charset="0"/>
              </a:rPr>
              <a:t>Dummy Encoding</a:t>
            </a:r>
          </a:p>
          <a:p>
            <a:pPr lvl="1"/>
            <a:r>
              <a:rPr lang="en-US" dirty="0">
                <a:latin typeface="Bell MT" panose="02020503060305020303" pitchFamily="18" charset="0"/>
              </a:rPr>
              <a:t>Dummy encoding also uses dummy (binary) variables. Instead of creating a number of dummy variables that is equal to the number of categories (k) in the variable, dummy encoding uses k-1 dummy variables.</a:t>
            </a:r>
          </a:p>
          <a:p>
            <a:endParaRPr lang="en-US" dirty="0">
              <a:latin typeface="Bell MT" panose="02020503060305020303" pitchFamily="18" charset="0"/>
            </a:endParaRPr>
          </a:p>
        </p:txBody>
      </p:sp>
      <p:pic>
        <p:nvPicPr>
          <p:cNvPr id="6" name="Picture 5">
            <a:extLst>
              <a:ext uri="{FF2B5EF4-FFF2-40B4-BE49-F238E27FC236}">
                <a16:creationId xmlns:a16="http://schemas.microsoft.com/office/drawing/2014/main" id="{DD7594E7-D140-72CA-262F-07A12976BA18}"/>
              </a:ext>
            </a:extLst>
          </p:cNvPr>
          <p:cNvPicPr>
            <a:picLocks noChangeAspect="1"/>
          </p:cNvPicPr>
          <p:nvPr/>
        </p:nvPicPr>
        <p:blipFill>
          <a:blip r:embed="rId2"/>
          <a:stretch>
            <a:fillRect/>
          </a:stretch>
        </p:blipFill>
        <p:spPr>
          <a:xfrm>
            <a:off x="2970717" y="3429000"/>
            <a:ext cx="6250565" cy="2624947"/>
          </a:xfrm>
          <a:prstGeom prst="rect">
            <a:avLst/>
          </a:prstGeom>
        </p:spPr>
      </p:pic>
    </p:spTree>
    <p:extLst>
      <p:ext uri="{BB962C8B-B14F-4D97-AF65-F5344CB8AC3E}">
        <p14:creationId xmlns:p14="http://schemas.microsoft.com/office/powerpoint/2010/main" val="294191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Feature Crafting</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a:xfrm>
            <a:off x="838200" y="1825625"/>
            <a:ext cx="10515600" cy="4532646"/>
          </a:xfrm>
        </p:spPr>
        <p:txBody>
          <a:bodyPr>
            <a:normAutofit fontScale="92500" lnSpcReduction="20000"/>
          </a:bodyPr>
          <a:lstStyle/>
          <a:p>
            <a:r>
              <a:rPr lang="en-US" dirty="0">
                <a:latin typeface="Bell MT" panose="02020503060305020303" pitchFamily="18" charset="0"/>
              </a:rPr>
              <a:t>Feature Selection/Extraction</a:t>
            </a:r>
          </a:p>
          <a:p>
            <a:pPr lvl="1"/>
            <a:r>
              <a:rPr lang="en-US" dirty="0">
                <a:latin typeface="Bell MT" panose="02020503060305020303" pitchFamily="18" charset="0"/>
              </a:rPr>
              <a:t>Finding most influential features in the dataset which heavily influence the prediction/outcome.</a:t>
            </a:r>
          </a:p>
          <a:p>
            <a:pPr lvl="1"/>
            <a:r>
              <a:rPr lang="en-US" dirty="0">
                <a:latin typeface="Bell MT" panose="02020503060305020303" pitchFamily="18" charset="0"/>
              </a:rPr>
              <a:t>All of the features we find in the dataset might not be useful in building a machine learning model to make the necessary prediction. Using some of the features might even make the predictions worse. So, feature selection plays a huge role in building a machine learning model.</a:t>
            </a:r>
          </a:p>
          <a:p>
            <a:pPr lvl="2"/>
            <a:r>
              <a:rPr lang="en-US" dirty="0">
                <a:latin typeface="Bell MT" panose="02020503060305020303" pitchFamily="18" charset="0"/>
              </a:rPr>
              <a:t>Algos: IG, MI, Chi-Square</a:t>
            </a:r>
          </a:p>
          <a:p>
            <a:pPr lvl="1"/>
            <a:r>
              <a:rPr lang="en-US" dirty="0">
                <a:latin typeface="Bell MT" panose="02020503060305020303" pitchFamily="18" charset="0"/>
              </a:rPr>
              <a:t>Some measures to select features on their basis: correlation, p-value</a:t>
            </a:r>
          </a:p>
          <a:p>
            <a:pPr lvl="1"/>
            <a:r>
              <a:rPr lang="en-US" dirty="0">
                <a:latin typeface="Bell MT" panose="02020503060305020303" pitchFamily="18" charset="0"/>
              </a:rPr>
              <a:t>Extracting features from the data on the basis of certain criteria such as how many times a feature is occurring.</a:t>
            </a:r>
          </a:p>
          <a:p>
            <a:pPr lvl="2"/>
            <a:r>
              <a:rPr lang="en-US" dirty="0">
                <a:latin typeface="Bell MT" panose="02020503060305020303" pitchFamily="18" charset="0"/>
              </a:rPr>
              <a:t>Algos: TF, TF-IDF, PCA</a:t>
            </a:r>
          </a:p>
          <a:p>
            <a:r>
              <a:rPr lang="en-US" dirty="0">
                <a:latin typeface="Bell MT" panose="02020503060305020303" pitchFamily="18" charset="0"/>
              </a:rPr>
              <a:t>Handcrafted Features Vs Learned Features</a:t>
            </a:r>
          </a:p>
          <a:p>
            <a:pPr lvl="1"/>
            <a:r>
              <a:rPr lang="en-US" dirty="0">
                <a:latin typeface="Bell MT" panose="02020503060305020303" pitchFamily="18" charset="0"/>
              </a:rPr>
              <a:t>Hand crafted: features that are manually engineered by the data scientist.</a:t>
            </a:r>
          </a:p>
          <a:p>
            <a:pPr lvl="1"/>
            <a:r>
              <a:rPr lang="en-US" dirty="0">
                <a:latin typeface="Bell MT" panose="02020503060305020303" pitchFamily="18" charset="0"/>
              </a:rPr>
              <a:t>Learned features: are ones that are automatically obtained from a deep learning algorithm</a:t>
            </a:r>
          </a:p>
        </p:txBody>
      </p:sp>
    </p:spTree>
    <p:extLst>
      <p:ext uri="{BB962C8B-B14F-4D97-AF65-F5344CB8AC3E}">
        <p14:creationId xmlns:p14="http://schemas.microsoft.com/office/powerpoint/2010/main" val="225934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Model Training, Testing &amp; Evaluation</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a:xfrm>
            <a:off x="838200" y="1825624"/>
            <a:ext cx="10515600" cy="5032375"/>
          </a:xfrm>
        </p:spPr>
        <p:txBody>
          <a:bodyPr>
            <a:normAutofit fontScale="92500" lnSpcReduction="20000"/>
          </a:bodyPr>
          <a:lstStyle/>
          <a:p>
            <a:r>
              <a:rPr lang="en-US" dirty="0">
                <a:latin typeface="Bell MT" panose="02020503060305020303" pitchFamily="18" charset="0"/>
              </a:rPr>
              <a:t>Model Training: Learning through data in iterative process.</a:t>
            </a:r>
          </a:p>
          <a:p>
            <a:r>
              <a:rPr lang="en-US" dirty="0">
                <a:latin typeface="Bell MT" panose="02020503060305020303" pitchFamily="18" charset="0"/>
              </a:rPr>
              <a:t>It is carried out in iterative cycles called epochs. </a:t>
            </a:r>
          </a:p>
          <a:p>
            <a:r>
              <a:rPr lang="en-US" dirty="0">
                <a:latin typeface="Bell MT" panose="02020503060305020303" pitchFamily="18" charset="0"/>
              </a:rPr>
              <a:t>Common approaches to train a neural network are:</a:t>
            </a:r>
          </a:p>
          <a:p>
            <a:pPr lvl="1"/>
            <a:r>
              <a:rPr lang="en-US" dirty="0">
                <a:latin typeface="Bell MT" panose="02020503060305020303" pitchFamily="18" charset="0"/>
              </a:rPr>
              <a:t>Full-Batch (Weights are updated after one epoch)</a:t>
            </a:r>
          </a:p>
          <a:p>
            <a:pPr lvl="1"/>
            <a:r>
              <a:rPr lang="en-US" dirty="0">
                <a:latin typeface="Bell MT" panose="02020503060305020303" pitchFamily="18" charset="0"/>
              </a:rPr>
              <a:t>Mini-Batch (Weights get updated several times over an epoch)</a:t>
            </a:r>
          </a:p>
          <a:p>
            <a:pPr lvl="1"/>
            <a:r>
              <a:rPr lang="en-US" dirty="0">
                <a:latin typeface="Bell MT" panose="02020503060305020303" pitchFamily="18" charset="0"/>
              </a:rPr>
              <a:t>Online Learning (Weights are updated after each example)</a:t>
            </a:r>
          </a:p>
          <a:p>
            <a:r>
              <a:rPr lang="en-US" dirty="0">
                <a:latin typeface="Bell MT" panose="02020503060305020303" pitchFamily="18" charset="0"/>
              </a:rPr>
              <a:t>Testing:</a:t>
            </a:r>
          </a:p>
          <a:p>
            <a:pPr lvl="1"/>
            <a:r>
              <a:rPr lang="en-US" dirty="0">
                <a:latin typeface="Bell MT" panose="02020503060305020303" pitchFamily="18" charset="0"/>
              </a:rPr>
              <a:t>Train, Validation &amp; Test Split</a:t>
            </a:r>
          </a:p>
          <a:p>
            <a:pPr lvl="1"/>
            <a:r>
              <a:rPr lang="en-US" dirty="0">
                <a:latin typeface="Bell MT" panose="02020503060305020303" pitchFamily="18" charset="0"/>
              </a:rPr>
              <a:t>K-Fold Testing</a:t>
            </a:r>
          </a:p>
          <a:p>
            <a:pPr lvl="1"/>
            <a:r>
              <a:rPr lang="en-US" dirty="0">
                <a:latin typeface="Bell MT" panose="02020503060305020303" pitchFamily="18" charset="0"/>
              </a:rPr>
              <a:t>Leave-on-out Testing</a:t>
            </a:r>
          </a:p>
          <a:p>
            <a:r>
              <a:rPr lang="en-US" dirty="0">
                <a:latin typeface="Bell MT" panose="02020503060305020303" pitchFamily="18" charset="0"/>
              </a:rPr>
              <a:t>Evaluation:</a:t>
            </a:r>
          </a:p>
          <a:p>
            <a:pPr lvl="1"/>
            <a:r>
              <a:rPr lang="en-US" dirty="0">
                <a:latin typeface="Bell MT" panose="02020503060305020303" pitchFamily="18" charset="0"/>
              </a:rPr>
              <a:t>Confusion Matrix : TP, FP, TN, FN</a:t>
            </a:r>
          </a:p>
          <a:p>
            <a:pPr lvl="1"/>
            <a:r>
              <a:rPr lang="en-US" dirty="0">
                <a:latin typeface="Bell MT" panose="02020503060305020303" pitchFamily="18" charset="0"/>
              </a:rPr>
              <a:t>Precision, Recall, F1-Measure, Accuracy, Kappa Score, etc.</a:t>
            </a:r>
          </a:p>
          <a:p>
            <a:r>
              <a:rPr lang="en-US" dirty="0">
                <a:latin typeface="Bell MT" panose="02020503060305020303" pitchFamily="18" charset="0"/>
              </a:rPr>
              <a:t>Further Reading Encoding Schemes: </a:t>
            </a:r>
            <a:r>
              <a:rPr lang="en-US" dirty="0">
                <a:latin typeface="Bell MT" panose="02020503060305020303" pitchFamily="18" charset="0"/>
                <a:hlinkClick r:id="rId2"/>
              </a:rPr>
              <a:t>Link</a:t>
            </a:r>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211668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Model Deployment</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lnSpcReduction="10000"/>
          </a:bodyPr>
          <a:lstStyle/>
          <a:p>
            <a:r>
              <a:rPr lang="en-US" dirty="0">
                <a:latin typeface="Bell MT" panose="02020503060305020303" pitchFamily="18" charset="0"/>
              </a:rPr>
              <a:t>Saving the ML model:</a:t>
            </a:r>
          </a:p>
          <a:p>
            <a:pPr lvl="1"/>
            <a:r>
              <a:rPr lang="en-US" dirty="0">
                <a:solidFill>
                  <a:schemeClr val="accent1"/>
                </a:solidFill>
                <a:latin typeface="Bell MT" panose="02020503060305020303" pitchFamily="18" charset="0"/>
              </a:rPr>
              <a:t>Pickle</a:t>
            </a:r>
            <a:r>
              <a:rPr lang="en-US" dirty="0">
                <a:latin typeface="Bell MT" panose="02020503060305020303" pitchFamily="18" charset="0"/>
              </a:rPr>
              <a:t> converts a python object to a bitstream and allows it to be stored to disk and reloaded at a later time. It provides a good format to store machine learning models provided that their intended </a:t>
            </a:r>
            <a:r>
              <a:rPr lang="en-US">
                <a:latin typeface="Bell MT" panose="02020503060305020303" pitchFamily="18" charset="0"/>
              </a:rPr>
              <a:t>applications are </a:t>
            </a:r>
            <a:r>
              <a:rPr lang="en-US" dirty="0">
                <a:latin typeface="Bell MT" panose="02020503060305020303" pitchFamily="18" charset="0"/>
              </a:rPr>
              <a:t>also built in python.</a:t>
            </a:r>
          </a:p>
          <a:p>
            <a:pPr lvl="1"/>
            <a:r>
              <a:rPr lang="en-US" dirty="0">
                <a:solidFill>
                  <a:schemeClr val="accent1"/>
                </a:solidFill>
                <a:latin typeface="Bell MT" panose="02020503060305020303" pitchFamily="18" charset="0"/>
              </a:rPr>
              <a:t>ONNX</a:t>
            </a:r>
            <a:r>
              <a:rPr lang="en-US" dirty="0">
                <a:latin typeface="Bell MT" panose="02020503060305020303" pitchFamily="18" charset="0"/>
              </a:rPr>
              <a:t> the Open Neural Network Exchange format, is an open format that supports the storing and porting of predictive model across libraries and languages. Most deep learning libraries support it and Scikit-Learn also has a library extension to convert their model to ONNX’s format.</a:t>
            </a:r>
          </a:p>
          <a:p>
            <a:r>
              <a:rPr lang="en-US" dirty="0">
                <a:latin typeface="Bell MT" panose="02020503060305020303" pitchFamily="18" charset="0"/>
              </a:rPr>
              <a:t>Machine Learning Model as a Micro-Service</a:t>
            </a:r>
          </a:p>
          <a:p>
            <a:pPr lvl="1"/>
            <a:r>
              <a:rPr lang="en-US" dirty="0">
                <a:solidFill>
                  <a:schemeClr val="accent1"/>
                </a:solidFill>
                <a:latin typeface="Bell MT" panose="02020503060305020303" pitchFamily="18" charset="0"/>
              </a:rPr>
              <a:t>Kubernetes</a:t>
            </a:r>
            <a:r>
              <a:rPr lang="en-US" dirty="0">
                <a:latin typeface="Bell MT" panose="02020503060305020303" pitchFamily="18" charset="0"/>
              </a:rPr>
              <a:t> - Kubeflow</a:t>
            </a:r>
          </a:p>
          <a:p>
            <a:pPr lvl="1"/>
            <a:r>
              <a:rPr lang="en-US" dirty="0">
                <a:solidFill>
                  <a:schemeClr val="accent1"/>
                </a:solidFill>
                <a:latin typeface="Bell MT" panose="02020503060305020303" pitchFamily="18" charset="0"/>
              </a:rPr>
              <a:t>Docker</a:t>
            </a:r>
          </a:p>
          <a:p>
            <a:pPr marL="0" indent="0">
              <a:buNone/>
            </a:pPr>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200119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ML Pipeline – A Temporal View</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Data preparation accounts for about 80% of the work of data scientists </a:t>
            </a:r>
          </a:p>
        </p:txBody>
      </p:sp>
      <p:pic>
        <p:nvPicPr>
          <p:cNvPr id="5" name="Picture 4">
            <a:extLst>
              <a:ext uri="{FF2B5EF4-FFF2-40B4-BE49-F238E27FC236}">
                <a16:creationId xmlns:a16="http://schemas.microsoft.com/office/drawing/2014/main" id="{465D7824-D75F-4311-811B-42F07AF1320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37907" y="2719130"/>
            <a:ext cx="8116186" cy="3457833"/>
          </a:xfrm>
          <a:prstGeom prst="rect">
            <a:avLst/>
          </a:prstGeom>
        </p:spPr>
      </p:pic>
    </p:spTree>
    <p:extLst>
      <p:ext uri="{BB962C8B-B14F-4D97-AF65-F5344CB8AC3E}">
        <p14:creationId xmlns:p14="http://schemas.microsoft.com/office/powerpoint/2010/main" val="220607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ML Pipeline – A Software Engineering View</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A machine learning pipeline (or system) is a technical infrastructure used to </a:t>
            </a:r>
            <a:r>
              <a:rPr lang="en-US" dirty="0">
                <a:solidFill>
                  <a:srgbClr val="FF0000"/>
                </a:solidFill>
                <a:latin typeface="Bell MT" panose="02020503060305020303" pitchFamily="18" charset="0"/>
              </a:rPr>
              <a:t>manage</a:t>
            </a:r>
            <a:r>
              <a:rPr lang="en-US" dirty="0">
                <a:latin typeface="Bell MT" panose="02020503060305020303" pitchFamily="18" charset="0"/>
              </a:rPr>
              <a:t> and </a:t>
            </a:r>
            <a:r>
              <a:rPr lang="en-US" dirty="0">
                <a:solidFill>
                  <a:srgbClr val="FF0000"/>
                </a:solidFill>
                <a:latin typeface="Bell MT" panose="02020503060305020303" pitchFamily="18" charset="0"/>
              </a:rPr>
              <a:t>automate</a:t>
            </a:r>
            <a:r>
              <a:rPr lang="en-US" dirty="0">
                <a:latin typeface="Bell MT" panose="02020503060305020303" pitchFamily="18" charset="0"/>
              </a:rPr>
              <a:t> ML processes in the organization. </a:t>
            </a:r>
          </a:p>
          <a:p>
            <a:r>
              <a:rPr lang="en-US" dirty="0">
                <a:latin typeface="Bell MT" panose="02020503060305020303" pitchFamily="18" charset="0"/>
              </a:rPr>
              <a:t>The pipeline logic and the number of tools it consists of vary/change depending on the ML needs. But, in any case, the pipeline would provide data engineers with means of managing data for training, organizing models, and managing them on production. </a:t>
            </a:r>
          </a:p>
        </p:txBody>
      </p:sp>
      <p:pic>
        <p:nvPicPr>
          <p:cNvPr id="6" name="Picture 5">
            <a:extLst>
              <a:ext uri="{FF2B5EF4-FFF2-40B4-BE49-F238E27FC236}">
                <a16:creationId xmlns:a16="http://schemas.microsoft.com/office/drawing/2014/main" id="{A4584087-C127-4D3B-873B-E439F69163C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2571306" y="4329289"/>
            <a:ext cx="7049387" cy="2163586"/>
          </a:xfrm>
          <a:prstGeom prst="rect">
            <a:avLst/>
          </a:prstGeom>
        </p:spPr>
      </p:pic>
    </p:spTree>
    <p:extLst>
      <p:ext uri="{BB962C8B-B14F-4D97-AF65-F5344CB8AC3E}">
        <p14:creationId xmlns:p14="http://schemas.microsoft.com/office/powerpoint/2010/main" val="391748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Machine Learning Pipeline</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A machine learning pipeline is:</a:t>
            </a:r>
          </a:p>
          <a:p>
            <a:pPr lvl="1"/>
            <a:r>
              <a:rPr lang="en-US" dirty="0">
                <a:latin typeface="Bell MT" panose="02020503060305020303" pitchFamily="18" charset="0"/>
              </a:rPr>
              <a:t> A way to codify and automate the workflow it takes to produce a machine learning model. </a:t>
            </a:r>
          </a:p>
          <a:p>
            <a:r>
              <a:rPr lang="en-US" dirty="0">
                <a:latin typeface="Bell MT" panose="02020503060305020303" pitchFamily="18" charset="0"/>
              </a:rPr>
              <a:t>Machine learning pipelines consist of multiple sequential steps that perform operations from data extraction and preprocessing to model training and deployment.</a:t>
            </a:r>
          </a:p>
        </p:txBody>
      </p:sp>
    </p:spTree>
    <p:extLst>
      <p:ext uri="{BB962C8B-B14F-4D97-AF65-F5344CB8AC3E}">
        <p14:creationId xmlns:p14="http://schemas.microsoft.com/office/powerpoint/2010/main" val="3489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ML Pipeline – A Software Engineering View</a:t>
            </a:r>
            <a:endParaRPr lang="en-PK" dirty="0">
              <a:latin typeface="Bell MT" panose="02020503060305020303" pitchFamily="18" charset="0"/>
            </a:endParaRPr>
          </a:p>
        </p:txBody>
      </p:sp>
      <p:pic>
        <p:nvPicPr>
          <p:cNvPr id="8" name="Content Placeholder 7">
            <a:extLst>
              <a:ext uri="{FF2B5EF4-FFF2-40B4-BE49-F238E27FC236}">
                <a16:creationId xmlns:a16="http://schemas.microsoft.com/office/drawing/2014/main" id="{A7AAC017-54B7-05E0-1B62-F39ECF6B8674}"/>
              </a:ext>
            </a:extLst>
          </p:cNvPr>
          <p:cNvPicPr>
            <a:picLocks noGrp="1" noChangeAspect="1"/>
          </p:cNvPicPr>
          <p:nvPr>
            <p:ph idx="1"/>
          </p:nvPr>
        </p:nvPicPr>
        <p:blipFill>
          <a:blip r:embed="rId2"/>
          <a:stretch>
            <a:fillRect/>
          </a:stretch>
        </p:blipFill>
        <p:spPr>
          <a:xfrm>
            <a:off x="2386483" y="1593706"/>
            <a:ext cx="7419033" cy="5123581"/>
          </a:xfrm>
        </p:spPr>
      </p:pic>
    </p:spTree>
    <p:extLst>
      <p:ext uri="{BB962C8B-B14F-4D97-AF65-F5344CB8AC3E}">
        <p14:creationId xmlns:p14="http://schemas.microsoft.com/office/powerpoint/2010/main" val="224844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Terminologies</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a:xfrm>
            <a:off x="838200" y="1825625"/>
            <a:ext cx="5615763" cy="4351338"/>
          </a:xfrm>
        </p:spPr>
        <p:txBody>
          <a:bodyPr>
            <a:normAutofit/>
          </a:bodyPr>
          <a:lstStyle/>
          <a:p>
            <a:r>
              <a:rPr lang="en-US" dirty="0">
                <a:latin typeface="Bell MT" panose="02020503060305020303" pitchFamily="18" charset="0"/>
              </a:rPr>
              <a:t>Example</a:t>
            </a:r>
          </a:p>
          <a:p>
            <a:r>
              <a:rPr lang="en-US" dirty="0">
                <a:latin typeface="Bell MT" panose="02020503060305020303" pitchFamily="18" charset="0"/>
              </a:rPr>
              <a:t>Ground Truth / Label</a:t>
            </a:r>
          </a:p>
          <a:p>
            <a:r>
              <a:rPr lang="en-US" dirty="0">
                <a:latin typeface="Bell MT" panose="02020503060305020303" pitchFamily="18" charset="0"/>
              </a:rPr>
              <a:t>Model (used in two senses)</a:t>
            </a:r>
          </a:p>
          <a:p>
            <a:pPr lvl="1"/>
            <a:r>
              <a:rPr lang="en-US" dirty="0">
                <a:latin typeface="Bell MT" panose="02020503060305020303" pitchFamily="18" charset="0"/>
              </a:rPr>
              <a:t>ML Algorithm</a:t>
            </a:r>
          </a:p>
          <a:p>
            <a:pPr lvl="1"/>
            <a:r>
              <a:rPr lang="en-US" dirty="0">
                <a:latin typeface="Bell MT" panose="02020503060305020303" pitchFamily="18" charset="0"/>
              </a:rPr>
              <a:t>The trained Model (Structural design and weights and biases)</a:t>
            </a:r>
          </a:p>
          <a:p>
            <a:r>
              <a:rPr lang="en-US" dirty="0">
                <a:latin typeface="Bell MT" panose="02020503060305020303" pitchFamily="18" charset="0"/>
              </a:rPr>
              <a:t>Annotating/Labeling the data &amp; annotated / labeled data</a:t>
            </a: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pPr marL="0" indent="0">
              <a:buNone/>
            </a:pPr>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687FD2FC-949F-4E05-8B75-B106C4E66E20}"/>
              </a:ext>
            </a:extLst>
          </p:cNvPr>
          <p:cNvPicPr>
            <a:picLocks noChangeAspect="1"/>
          </p:cNvPicPr>
          <p:nvPr/>
        </p:nvPicPr>
        <p:blipFill>
          <a:blip r:embed="rId2"/>
          <a:stretch>
            <a:fillRect/>
          </a:stretch>
        </p:blipFill>
        <p:spPr>
          <a:xfrm>
            <a:off x="6771499" y="1825625"/>
            <a:ext cx="4582301" cy="2994821"/>
          </a:xfrm>
          <a:prstGeom prst="rect">
            <a:avLst/>
          </a:prstGeom>
        </p:spPr>
      </p:pic>
    </p:spTree>
    <p:extLst>
      <p:ext uri="{BB962C8B-B14F-4D97-AF65-F5344CB8AC3E}">
        <p14:creationId xmlns:p14="http://schemas.microsoft.com/office/powerpoint/2010/main" val="281333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CCDF-BB0C-1EBC-CA05-5C2820259185}"/>
              </a:ext>
            </a:extLst>
          </p:cNvPr>
          <p:cNvSpPr>
            <a:spLocks noGrp="1"/>
          </p:cNvSpPr>
          <p:nvPr>
            <p:ph type="title"/>
          </p:nvPr>
        </p:nvSpPr>
        <p:spPr/>
        <p:txBody>
          <a:bodyPr/>
          <a:lstStyle/>
          <a:p>
            <a:r>
              <a:rPr lang="en-US" dirty="0"/>
              <a:t>Data Pipeline VS ETL Pipeline</a:t>
            </a:r>
          </a:p>
        </p:txBody>
      </p:sp>
      <p:sp>
        <p:nvSpPr>
          <p:cNvPr id="3" name="Content Placeholder 2">
            <a:extLst>
              <a:ext uri="{FF2B5EF4-FFF2-40B4-BE49-F238E27FC236}">
                <a16:creationId xmlns:a16="http://schemas.microsoft.com/office/drawing/2014/main" id="{3869F50B-85F5-15E6-1047-6D3EF9204C2C}"/>
              </a:ext>
            </a:extLst>
          </p:cNvPr>
          <p:cNvSpPr>
            <a:spLocks noGrp="1"/>
          </p:cNvSpPr>
          <p:nvPr>
            <p:ph idx="1"/>
          </p:nvPr>
        </p:nvSpPr>
        <p:spPr/>
        <p:txBody>
          <a:bodyPr>
            <a:normAutofit fontScale="85000" lnSpcReduction="20000"/>
          </a:bodyPr>
          <a:lstStyle/>
          <a:p>
            <a:pPr algn="l"/>
            <a:r>
              <a:rPr lang="en-US" b="0" i="0" dirty="0">
                <a:effectLst/>
                <a:latin typeface="Bell MT" panose="02020503060305020303" pitchFamily="18" charset="0"/>
              </a:rPr>
              <a:t>Data Pipeline Is an Umbrella Term of Which ETL Pipelines Are a Subset</a:t>
            </a:r>
          </a:p>
          <a:p>
            <a:pPr algn="l"/>
            <a:r>
              <a:rPr lang="en-US" b="0" i="0" dirty="0">
                <a:effectLst/>
                <a:latin typeface="Bell MT" panose="02020503060305020303" pitchFamily="18" charset="0"/>
              </a:rPr>
              <a:t>ETL Pipelines Always Involve Transformation</a:t>
            </a:r>
          </a:p>
          <a:p>
            <a:pPr algn="l"/>
            <a:r>
              <a:rPr lang="en-US" b="0" i="0" dirty="0">
                <a:effectLst/>
                <a:latin typeface="Bell MT" panose="02020503060305020303" pitchFamily="18" charset="0"/>
              </a:rPr>
              <a:t>In the extraction part of the ETL Pipeline, the data is sourced and extracted from different systems like CSVs, web services, social media platforms, CRMs, and other business systems. In the transformation part of the process, the data is then molded into a format that makes reporting easy. Sometimes data cleansing is also a part of this step. In the loading process, the transformed data is loaded into a centralized hub to make it easily accessible for all stakeholders.</a:t>
            </a:r>
          </a:p>
          <a:p>
            <a:pPr algn="l"/>
            <a:r>
              <a:rPr lang="en-US" b="0" i="0" dirty="0">
                <a:effectLst/>
                <a:latin typeface="Bell MT" panose="02020503060305020303" pitchFamily="18" charset="0"/>
              </a:rPr>
              <a:t>The purpose of the ETL Pipeline is to find the right data, make it ready for reporting, and store it in a place that allows for easy access and analysis. An ETL tool will enable developers to put their focus on logic/rules, instead of having to develop the means for technical implementation. This frees up a lot of time and allows your development team to focus on work that takes the business forward, rather than developing the tools for analysis.</a:t>
            </a:r>
          </a:p>
          <a:p>
            <a:endParaRPr lang="en-US" dirty="0">
              <a:latin typeface="Bell MT" panose="02020503060305020303" pitchFamily="18" charset="0"/>
            </a:endParaRPr>
          </a:p>
        </p:txBody>
      </p:sp>
    </p:spTree>
    <p:extLst>
      <p:ext uri="{BB962C8B-B14F-4D97-AF65-F5344CB8AC3E}">
        <p14:creationId xmlns:p14="http://schemas.microsoft.com/office/powerpoint/2010/main" val="292140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5185-9CEA-4454-9698-32BB846A5639}"/>
              </a:ext>
            </a:extLst>
          </p:cNvPr>
          <p:cNvSpPr>
            <a:spLocks noGrp="1"/>
          </p:cNvSpPr>
          <p:nvPr>
            <p:ph type="title"/>
          </p:nvPr>
        </p:nvSpPr>
        <p:spPr>
          <a:xfrm>
            <a:off x="838200" y="365126"/>
            <a:ext cx="10515600" cy="1123432"/>
          </a:xfrm>
        </p:spPr>
        <p:txBody>
          <a:bodyPr/>
          <a:lstStyle/>
          <a:p>
            <a:r>
              <a:rPr kumimoji="0" lang="en-US" sz="4400" b="0" i="0" u="none" strike="noStrike" kern="1200" cap="none" spc="0" normalizeH="0" baseline="0" noProof="0" dirty="0">
                <a:ln>
                  <a:noFill/>
                </a:ln>
                <a:solidFill>
                  <a:prstClr val="black"/>
                </a:solidFill>
                <a:effectLst/>
                <a:uLnTx/>
                <a:uFillTx/>
                <a:latin typeface="Bell MT" panose="02020503060305020303" pitchFamily="18" charset="0"/>
                <a:ea typeface="+mj-ea"/>
                <a:cs typeface="+mj-cs"/>
              </a:rPr>
              <a:t>Classic Machine Learning Pipeline</a:t>
            </a:r>
            <a:endParaRPr lang="en-PK" dirty="0"/>
          </a:p>
        </p:txBody>
      </p:sp>
      <p:sp>
        <p:nvSpPr>
          <p:cNvPr id="5" name="Rectangle 4">
            <a:extLst>
              <a:ext uri="{FF2B5EF4-FFF2-40B4-BE49-F238E27FC236}">
                <a16:creationId xmlns:a16="http://schemas.microsoft.com/office/drawing/2014/main" id="{6F3C2852-C7AC-43B6-AA4A-9BA255A35EE4}"/>
              </a:ext>
            </a:extLst>
          </p:cNvPr>
          <p:cNvSpPr/>
          <p:nvPr/>
        </p:nvSpPr>
        <p:spPr>
          <a:xfrm>
            <a:off x="210879" y="3085785"/>
            <a:ext cx="1584251" cy="967563"/>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Data Gathering</a:t>
            </a:r>
            <a:endParaRPr lang="en-PK" b="1" dirty="0">
              <a:solidFill>
                <a:schemeClr val="tx1"/>
              </a:solidFill>
            </a:endParaRPr>
          </a:p>
        </p:txBody>
      </p:sp>
      <p:sp>
        <p:nvSpPr>
          <p:cNvPr id="6" name="Rectangle 5">
            <a:extLst>
              <a:ext uri="{FF2B5EF4-FFF2-40B4-BE49-F238E27FC236}">
                <a16:creationId xmlns:a16="http://schemas.microsoft.com/office/drawing/2014/main" id="{25A275CC-F1A8-48F8-A60F-188D2D03BB08}"/>
              </a:ext>
            </a:extLst>
          </p:cNvPr>
          <p:cNvSpPr/>
          <p:nvPr/>
        </p:nvSpPr>
        <p:spPr>
          <a:xfrm>
            <a:off x="2212546" y="3085784"/>
            <a:ext cx="1584251" cy="96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Preprocessing</a:t>
            </a:r>
            <a:endParaRPr lang="en-PK" b="1" dirty="0">
              <a:solidFill>
                <a:schemeClr val="tx1"/>
              </a:solidFill>
            </a:endParaRPr>
          </a:p>
        </p:txBody>
      </p:sp>
      <p:sp>
        <p:nvSpPr>
          <p:cNvPr id="7" name="Rectangle 6">
            <a:extLst>
              <a:ext uri="{FF2B5EF4-FFF2-40B4-BE49-F238E27FC236}">
                <a16:creationId xmlns:a16="http://schemas.microsoft.com/office/drawing/2014/main" id="{822F9C09-B3F5-43C8-9409-50BC09DDD634}"/>
              </a:ext>
            </a:extLst>
          </p:cNvPr>
          <p:cNvSpPr/>
          <p:nvPr/>
        </p:nvSpPr>
        <p:spPr>
          <a:xfrm>
            <a:off x="4237073" y="3085784"/>
            <a:ext cx="1584251" cy="967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Feature Crafting</a:t>
            </a:r>
            <a:endParaRPr lang="en-PK" b="1" dirty="0">
              <a:solidFill>
                <a:schemeClr val="tx1"/>
              </a:solidFill>
            </a:endParaRPr>
          </a:p>
        </p:txBody>
      </p:sp>
      <p:sp>
        <p:nvSpPr>
          <p:cNvPr id="8" name="Rectangle 7">
            <a:extLst>
              <a:ext uri="{FF2B5EF4-FFF2-40B4-BE49-F238E27FC236}">
                <a16:creationId xmlns:a16="http://schemas.microsoft.com/office/drawing/2014/main" id="{125F2105-4E86-43F0-ACBF-540C66BD0D45}"/>
              </a:ext>
            </a:extLst>
          </p:cNvPr>
          <p:cNvSpPr/>
          <p:nvPr/>
        </p:nvSpPr>
        <p:spPr>
          <a:xfrm>
            <a:off x="6250170" y="3085783"/>
            <a:ext cx="1584251" cy="967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Model Training</a:t>
            </a:r>
            <a:endParaRPr lang="en-PK" b="1" dirty="0">
              <a:solidFill>
                <a:schemeClr val="tx1"/>
              </a:solidFill>
            </a:endParaRPr>
          </a:p>
        </p:txBody>
      </p:sp>
      <p:sp>
        <p:nvSpPr>
          <p:cNvPr id="9" name="Rectangle 8">
            <a:extLst>
              <a:ext uri="{FF2B5EF4-FFF2-40B4-BE49-F238E27FC236}">
                <a16:creationId xmlns:a16="http://schemas.microsoft.com/office/drawing/2014/main" id="{A2337251-31C6-467C-88B8-983E8E9F028D}"/>
              </a:ext>
            </a:extLst>
          </p:cNvPr>
          <p:cNvSpPr/>
          <p:nvPr/>
        </p:nvSpPr>
        <p:spPr>
          <a:xfrm>
            <a:off x="8263267" y="3085783"/>
            <a:ext cx="1584251" cy="967563"/>
          </a:xfrm>
          <a:prstGeom prst="rec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solidFill>
                  <a:schemeClr val="tx1"/>
                </a:solidFill>
              </a:rPr>
              <a:t>Model Validation, Testing &amp; Evaluation</a:t>
            </a:r>
            <a:endParaRPr lang="en-PK" sz="1600" b="1" dirty="0">
              <a:solidFill>
                <a:schemeClr val="tx1"/>
              </a:solidFill>
            </a:endParaRPr>
          </a:p>
        </p:txBody>
      </p:sp>
      <p:sp>
        <p:nvSpPr>
          <p:cNvPr id="10" name="Rectangle 9">
            <a:extLst>
              <a:ext uri="{FF2B5EF4-FFF2-40B4-BE49-F238E27FC236}">
                <a16:creationId xmlns:a16="http://schemas.microsoft.com/office/drawing/2014/main" id="{B2D07108-3624-47B9-80D8-E02F34D100B3}"/>
              </a:ext>
            </a:extLst>
          </p:cNvPr>
          <p:cNvSpPr/>
          <p:nvPr/>
        </p:nvSpPr>
        <p:spPr>
          <a:xfrm>
            <a:off x="10276364" y="3085783"/>
            <a:ext cx="1584251" cy="9675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Model Deployment</a:t>
            </a:r>
            <a:endParaRPr lang="en-PK" b="1" dirty="0">
              <a:solidFill>
                <a:schemeClr val="tx1"/>
              </a:solidFill>
            </a:endParaRPr>
          </a:p>
        </p:txBody>
      </p:sp>
      <p:cxnSp>
        <p:nvCxnSpPr>
          <p:cNvPr id="13" name="Straight Connector 12">
            <a:extLst>
              <a:ext uri="{FF2B5EF4-FFF2-40B4-BE49-F238E27FC236}">
                <a16:creationId xmlns:a16="http://schemas.microsoft.com/office/drawing/2014/main" id="{91A749A8-BAE8-4814-BA05-9F39E3B88938}"/>
              </a:ext>
            </a:extLst>
          </p:cNvPr>
          <p:cNvCxnSpPr/>
          <p:nvPr/>
        </p:nvCxnSpPr>
        <p:spPr>
          <a:xfrm>
            <a:off x="0" y="2530549"/>
            <a:ext cx="1219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4E3EEE0C-2971-43D5-9DDA-F06565EA49B2}"/>
              </a:ext>
            </a:extLst>
          </p:cNvPr>
          <p:cNvCxnSpPr/>
          <p:nvPr/>
        </p:nvCxnSpPr>
        <p:spPr>
          <a:xfrm>
            <a:off x="0" y="4533014"/>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7" name="Arrow: Right 16">
            <a:extLst>
              <a:ext uri="{FF2B5EF4-FFF2-40B4-BE49-F238E27FC236}">
                <a16:creationId xmlns:a16="http://schemas.microsoft.com/office/drawing/2014/main" id="{A8B58F02-7EE8-4DE7-95B4-4684E5633C54}"/>
              </a:ext>
            </a:extLst>
          </p:cNvPr>
          <p:cNvSpPr/>
          <p:nvPr/>
        </p:nvSpPr>
        <p:spPr>
          <a:xfrm>
            <a:off x="1795130" y="3509010"/>
            <a:ext cx="415350" cy="1485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18" name="Arrow: Right 17">
            <a:extLst>
              <a:ext uri="{FF2B5EF4-FFF2-40B4-BE49-F238E27FC236}">
                <a16:creationId xmlns:a16="http://schemas.microsoft.com/office/drawing/2014/main" id="{F1917D0A-7D54-443B-B5B2-54E3767C86A0}"/>
              </a:ext>
            </a:extLst>
          </p:cNvPr>
          <p:cNvSpPr/>
          <p:nvPr/>
        </p:nvSpPr>
        <p:spPr>
          <a:xfrm>
            <a:off x="3821723" y="3512414"/>
            <a:ext cx="415350" cy="1485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19" name="Arrow: Right 18">
            <a:extLst>
              <a:ext uri="{FF2B5EF4-FFF2-40B4-BE49-F238E27FC236}">
                <a16:creationId xmlns:a16="http://schemas.microsoft.com/office/drawing/2014/main" id="{DEA78569-A9E7-4365-8814-F4D6C3FD4930}"/>
              </a:ext>
            </a:extLst>
          </p:cNvPr>
          <p:cNvSpPr/>
          <p:nvPr/>
        </p:nvSpPr>
        <p:spPr>
          <a:xfrm>
            <a:off x="5821324" y="3509010"/>
            <a:ext cx="415350" cy="1485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20" name="Arrow: Right 19">
            <a:extLst>
              <a:ext uri="{FF2B5EF4-FFF2-40B4-BE49-F238E27FC236}">
                <a16:creationId xmlns:a16="http://schemas.microsoft.com/office/drawing/2014/main" id="{A157CA18-92B1-4EE8-8FBE-B9359C841543}"/>
              </a:ext>
            </a:extLst>
          </p:cNvPr>
          <p:cNvSpPr/>
          <p:nvPr/>
        </p:nvSpPr>
        <p:spPr>
          <a:xfrm>
            <a:off x="7836165" y="3503415"/>
            <a:ext cx="415350" cy="1485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21" name="Arrow: Right 20">
            <a:extLst>
              <a:ext uri="{FF2B5EF4-FFF2-40B4-BE49-F238E27FC236}">
                <a16:creationId xmlns:a16="http://schemas.microsoft.com/office/drawing/2014/main" id="{300ABDCD-31FE-48C1-BD6D-8F21D0740C53}"/>
              </a:ext>
            </a:extLst>
          </p:cNvPr>
          <p:cNvSpPr/>
          <p:nvPr/>
        </p:nvSpPr>
        <p:spPr>
          <a:xfrm>
            <a:off x="9861014" y="3503415"/>
            <a:ext cx="415350" cy="1485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6371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7" grpId="0" animBg="1"/>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5273-3E81-0585-2F1F-793873FC4650}"/>
              </a:ext>
            </a:extLst>
          </p:cNvPr>
          <p:cNvSpPr>
            <a:spLocks noGrp="1"/>
          </p:cNvSpPr>
          <p:nvPr>
            <p:ph type="title"/>
          </p:nvPr>
        </p:nvSpPr>
        <p:spPr/>
        <p:txBody>
          <a:bodyPr/>
          <a:lstStyle/>
          <a:p>
            <a:r>
              <a:rPr lang="en-US" dirty="0">
                <a:latin typeface="Bell MT" panose="02020503060305020303" pitchFamily="18" charset="0"/>
              </a:rPr>
              <a:t>Data Preprocessing: Why?</a:t>
            </a:r>
            <a:endParaRPr lang="en-US" dirty="0"/>
          </a:p>
        </p:txBody>
      </p:sp>
      <p:sp>
        <p:nvSpPr>
          <p:cNvPr id="3" name="Content Placeholder 2">
            <a:extLst>
              <a:ext uri="{FF2B5EF4-FFF2-40B4-BE49-F238E27FC236}">
                <a16:creationId xmlns:a16="http://schemas.microsoft.com/office/drawing/2014/main" id="{68AA2881-864A-F46C-B520-17D7922BCADF}"/>
              </a:ext>
            </a:extLst>
          </p:cNvPr>
          <p:cNvSpPr>
            <a:spLocks noGrp="1"/>
          </p:cNvSpPr>
          <p:nvPr>
            <p:ph idx="1"/>
          </p:nvPr>
        </p:nvSpPr>
        <p:spPr/>
        <p:txBody>
          <a:bodyPr>
            <a:normAutofit fontScale="92500"/>
          </a:bodyPr>
          <a:lstStyle/>
          <a:p>
            <a:r>
              <a:rPr lang="en-US" sz="2400" b="0" i="0" dirty="0">
                <a:solidFill>
                  <a:srgbClr val="060913"/>
                </a:solidFill>
                <a:effectLst/>
                <a:latin typeface="Bell MT" panose="02020503060305020303" pitchFamily="18" charset="0"/>
              </a:rPr>
              <a:t>The majority of the </a:t>
            </a:r>
            <a:r>
              <a:rPr lang="en-US" sz="2400" b="0" i="0" u="none" strike="noStrike" dirty="0">
                <a:effectLst/>
                <a:latin typeface="Bell MT" panose="02020503060305020303" pitchFamily="18" charset="0"/>
              </a:rPr>
              <a:t>real-world datasets for machine learning</a:t>
            </a:r>
            <a:r>
              <a:rPr lang="en-US" sz="2400" b="0" i="0" dirty="0">
                <a:solidFill>
                  <a:srgbClr val="060913"/>
                </a:solidFill>
                <a:effectLst/>
                <a:latin typeface="Bell MT" panose="02020503060305020303" pitchFamily="18" charset="0"/>
              </a:rPr>
              <a:t> are highly susceptible to be missing, inconsistent, and noisy due to their heterogeneous origin. </a:t>
            </a:r>
          </a:p>
          <a:p>
            <a:r>
              <a:rPr lang="en-US" sz="2400" b="0" i="0" dirty="0">
                <a:solidFill>
                  <a:srgbClr val="060913"/>
                </a:solidFill>
                <a:effectLst/>
                <a:latin typeface="Bell MT" panose="02020503060305020303" pitchFamily="18" charset="0"/>
              </a:rPr>
              <a:t>Applying machine learning algorithms on this noisy data would not give quality results as they would fail to identify patterns effectively. Data Processing is, therefore, important to improve the overall data quality.</a:t>
            </a:r>
          </a:p>
          <a:p>
            <a:pPr algn="l">
              <a:buFont typeface="Arial" panose="020B0604020202020204" pitchFamily="34" charset="0"/>
              <a:buChar char="•"/>
            </a:pPr>
            <a:r>
              <a:rPr lang="en-US" sz="2400" b="0" i="0" dirty="0">
                <a:solidFill>
                  <a:srgbClr val="080A13"/>
                </a:solidFill>
                <a:effectLst/>
                <a:latin typeface="Bell MT" panose="02020503060305020303" pitchFamily="18" charset="0"/>
              </a:rPr>
              <a:t>Duplicate or missing values may give an incorrect view of the overall statistics of data.</a:t>
            </a:r>
          </a:p>
          <a:p>
            <a:pPr algn="l">
              <a:buFont typeface="Arial" panose="020B0604020202020204" pitchFamily="34" charset="0"/>
              <a:buChar char="•"/>
            </a:pPr>
            <a:r>
              <a:rPr lang="en-US" sz="2400" b="0" i="0" dirty="0">
                <a:solidFill>
                  <a:srgbClr val="080A13"/>
                </a:solidFill>
                <a:effectLst/>
                <a:latin typeface="Bell MT" panose="02020503060305020303" pitchFamily="18" charset="0"/>
              </a:rPr>
              <a:t>Outliers and inconsistent data points often tend to disturb the model’s overall learning, leading to false predictions.</a:t>
            </a:r>
          </a:p>
          <a:p>
            <a:r>
              <a:rPr lang="en-US" sz="2400" b="0" i="0" dirty="0">
                <a:solidFill>
                  <a:srgbClr val="060913"/>
                </a:solidFill>
                <a:effectLst/>
                <a:latin typeface="Bell MT" panose="02020503060305020303" pitchFamily="18" charset="0"/>
              </a:rPr>
              <a:t>Quality decisions must be based on quality data. Data Preprocessing is important to get this quality data, without which it would just be a </a:t>
            </a:r>
            <a:r>
              <a:rPr lang="en-US" sz="2400" b="0" i="1" dirty="0">
                <a:solidFill>
                  <a:srgbClr val="060913"/>
                </a:solidFill>
                <a:effectLst/>
                <a:latin typeface="Bell MT" panose="02020503060305020303" pitchFamily="18" charset="0"/>
              </a:rPr>
              <a:t>Garbage In, Garbage Out</a:t>
            </a:r>
            <a:r>
              <a:rPr lang="en-US" sz="2400" b="0" i="0" dirty="0">
                <a:solidFill>
                  <a:srgbClr val="060913"/>
                </a:solidFill>
                <a:effectLst/>
                <a:latin typeface="Bell MT" panose="02020503060305020303" pitchFamily="18" charset="0"/>
              </a:rPr>
              <a:t> scenario.</a:t>
            </a:r>
            <a:endParaRPr lang="en-US" sz="2400" dirty="0">
              <a:latin typeface="Bell MT" panose="02020503060305020303" pitchFamily="18" charset="0"/>
            </a:endParaRPr>
          </a:p>
        </p:txBody>
      </p:sp>
    </p:spTree>
    <p:extLst>
      <p:ext uri="{BB962C8B-B14F-4D97-AF65-F5344CB8AC3E}">
        <p14:creationId xmlns:p14="http://schemas.microsoft.com/office/powerpoint/2010/main" val="29972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Data Preprocessing</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Missing Data</a:t>
            </a:r>
          </a:p>
          <a:p>
            <a:pPr lvl="1"/>
            <a:r>
              <a:rPr lang="en-US" dirty="0">
                <a:latin typeface="Bell MT" panose="02020503060305020303" pitchFamily="18" charset="0"/>
              </a:rPr>
              <a:t>Ignore the missing data</a:t>
            </a:r>
          </a:p>
          <a:p>
            <a:pPr lvl="1"/>
            <a:r>
              <a:rPr lang="en-US" dirty="0">
                <a:latin typeface="Bell MT" panose="02020503060305020303" pitchFamily="18" charset="0"/>
              </a:rPr>
              <a:t>Remove the missing data</a:t>
            </a:r>
          </a:p>
          <a:p>
            <a:pPr lvl="1"/>
            <a:r>
              <a:rPr lang="en-US" dirty="0">
                <a:latin typeface="Bell MT" panose="02020503060305020303" pitchFamily="18" charset="0"/>
              </a:rPr>
              <a:t>Manually fill by some value</a:t>
            </a:r>
          </a:p>
          <a:p>
            <a:pPr lvl="1"/>
            <a:r>
              <a:rPr lang="en-US" dirty="0">
                <a:latin typeface="Bell MT" panose="02020503060305020303" pitchFamily="18" charset="0"/>
              </a:rPr>
              <a:t>Fill by some computed value</a:t>
            </a:r>
          </a:p>
          <a:p>
            <a:pPr lvl="2"/>
            <a:r>
              <a:rPr lang="en-US" dirty="0">
                <a:latin typeface="Bell MT" panose="02020503060305020303" pitchFamily="18" charset="0"/>
              </a:rPr>
              <a:t>Fill by mean</a:t>
            </a:r>
          </a:p>
          <a:p>
            <a:pPr lvl="2"/>
            <a:r>
              <a:rPr lang="en-US" dirty="0">
                <a:latin typeface="Bell MT" panose="02020503060305020303" pitchFamily="18" charset="0"/>
              </a:rPr>
              <a:t>Fill randomly from a distribution such as Gaussian or Standard</a:t>
            </a:r>
          </a:p>
          <a:p>
            <a:pPr lvl="2"/>
            <a:r>
              <a:rPr lang="en-US" dirty="0">
                <a:latin typeface="Bell MT" panose="02020503060305020303" pitchFamily="18" charset="0"/>
              </a:rPr>
              <a:t>Fill using machine learning algorithms such as </a:t>
            </a:r>
            <a:r>
              <a:rPr lang="en-US" dirty="0" err="1">
                <a:latin typeface="Bell MT" panose="02020503060305020303" pitchFamily="18" charset="0"/>
              </a:rPr>
              <a:t>KMeans</a:t>
            </a:r>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344860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Data Preprocessing</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Noise Removal</a:t>
            </a:r>
          </a:p>
          <a:p>
            <a:pPr lvl="1"/>
            <a:r>
              <a:rPr lang="en-US" dirty="0">
                <a:latin typeface="Bell MT" panose="02020503060305020303" pitchFamily="18" charset="0"/>
              </a:rPr>
              <a:t>Noise reduction via outlier detection and removal</a:t>
            </a:r>
          </a:p>
          <a:p>
            <a:pPr lvl="1"/>
            <a:r>
              <a:rPr lang="en-US" dirty="0">
                <a:latin typeface="Bell MT" panose="02020503060305020303" pitchFamily="18" charset="0"/>
              </a:rPr>
              <a:t>Binning &amp; Discretization</a:t>
            </a:r>
          </a:p>
          <a:p>
            <a:pPr lvl="1"/>
            <a:r>
              <a:rPr lang="en-US" dirty="0">
                <a:latin typeface="Bell MT" panose="02020503060305020303" pitchFamily="18" charset="0"/>
              </a:rPr>
              <a:t>Clustering</a:t>
            </a:r>
          </a:p>
          <a:p>
            <a:pPr lvl="1"/>
            <a:r>
              <a:rPr lang="en-US" dirty="0">
                <a:latin typeface="Bell MT" panose="02020503060305020303" pitchFamily="18" charset="0"/>
              </a:rPr>
              <a:t>Manually Removing</a:t>
            </a:r>
          </a:p>
          <a:p>
            <a:r>
              <a:rPr lang="en-US" dirty="0">
                <a:latin typeface="Bell MT" panose="02020503060305020303" pitchFamily="18" charset="0"/>
              </a:rPr>
              <a:t>Undesired features’ removal </a:t>
            </a:r>
          </a:p>
          <a:p>
            <a:pPr lvl="1"/>
            <a:r>
              <a:rPr lang="en-US" dirty="0">
                <a:latin typeface="Bell MT" panose="02020503060305020303" pitchFamily="18" charset="0"/>
              </a:rPr>
              <a:t>Undesired features are also considered noise.</a:t>
            </a:r>
          </a:p>
          <a:p>
            <a:r>
              <a:rPr lang="en-US" dirty="0">
                <a:latin typeface="Bell MT" panose="02020503060305020303" pitchFamily="18" charset="0"/>
              </a:rPr>
              <a:t>Noise Addition</a:t>
            </a:r>
          </a:p>
          <a:p>
            <a:endParaRPr lang="en-US" dirty="0">
              <a:latin typeface="Bell MT" panose="02020503060305020303" pitchFamily="18" charset="0"/>
            </a:endParaRPr>
          </a:p>
        </p:txBody>
      </p:sp>
    </p:spTree>
    <p:extLst>
      <p:ext uri="{BB962C8B-B14F-4D97-AF65-F5344CB8AC3E}">
        <p14:creationId xmlns:p14="http://schemas.microsoft.com/office/powerpoint/2010/main" val="93814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A2F-96AC-4724-9297-53AFE917B9FB}"/>
              </a:ext>
            </a:extLst>
          </p:cNvPr>
          <p:cNvSpPr>
            <a:spLocks noGrp="1"/>
          </p:cNvSpPr>
          <p:nvPr>
            <p:ph type="title"/>
          </p:nvPr>
        </p:nvSpPr>
        <p:spPr/>
        <p:txBody>
          <a:bodyPr/>
          <a:lstStyle/>
          <a:p>
            <a:r>
              <a:rPr lang="en-US" dirty="0">
                <a:latin typeface="Bell MT" panose="02020503060305020303" pitchFamily="18" charset="0"/>
              </a:rPr>
              <a:t>Data Preprocessing</a:t>
            </a:r>
            <a:endParaRPr lang="en-PK" dirty="0">
              <a:latin typeface="Bell MT" panose="02020503060305020303" pitchFamily="18" charset="0"/>
            </a:endParaRPr>
          </a:p>
        </p:txBody>
      </p:sp>
      <p:sp>
        <p:nvSpPr>
          <p:cNvPr id="3" name="Content Placeholder 2">
            <a:extLst>
              <a:ext uri="{FF2B5EF4-FFF2-40B4-BE49-F238E27FC236}">
                <a16:creationId xmlns:a16="http://schemas.microsoft.com/office/drawing/2014/main" id="{45A8F77C-C350-400C-8D28-72801A2719C3}"/>
              </a:ext>
            </a:extLst>
          </p:cNvPr>
          <p:cNvSpPr>
            <a:spLocks noGrp="1"/>
          </p:cNvSpPr>
          <p:nvPr>
            <p:ph idx="1"/>
          </p:nvPr>
        </p:nvSpPr>
        <p:spPr/>
        <p:txBody>
          <a:bodyPr>
            <a:normAutofit/>
          </a:bodyPr>
          <a:lstStyle/>
          <a:p>
            <a:r>
              <a:rPr lang="en-US" dirty="0">
                <a:latin typeface="Bell MT" panose="02020503060305020303" pitchFamily="18" charset="0"/>
              </a:rPr>
              <a:t>Balancing of Imbalanced Datasets:</a:t>
            </a:r>
          </a:p>
          <a:p>
            <a:pPr lvl="1"/>
            <a:r>
              <a:rPr lang="en-US" dirty="0">
                <a:latin typeface="Bell MT" panose="02020503060305020303" pitchFamily="18" charset="0"/>
              </a:rPr>
              <a:t>Resampling</a:t>
            </a:r>
          </a:p>
          <a:p>
            <a:pPr lvl="1"/>
            <a:r>
              <a:rPr lang="en-US" dirty="0">
                <a:latin typeface="Bell MT" panose="02020503060305020303" pitchFamily="18" charset="0"/>
              </a:rPr>
              <a:t>Up sampling</a:t>
            </a:r>
          </a:p>
          <a:p>
            <a:pPr lvl="1"/>
            <a:r>
              <a:rPr lang="en-US" dirty="0">
                <a:latin typeface="Bell MT" panose="02020503060305020303" pitchFamily="18" charset="0"/>
              </a:rPr>
              <a:t>Down sampling</a:t>
            </a:r>
          </a:p>
          <a:p>
            <a:pPr lvl="1"/>
            <a:r>
              <a:rPr lang="en-US" dirty="0">
                <a:latin typeface="Bell MT" panose="02020503060305020303" pitchFamily="18" charset="0"/>
              </a:rPr>
              <a:t>Synthetic Samples addition</a:t>
            </a:r>
          </a:p>
          <a:p>
            <a:r>
              <a:rPr lang="en-US" dirty="0">
                <a:latin typeface="Bell MT" panose="02020503060305020303" pitchFamily="18" charset="0"/>
              </a:rPr>
              <a:t>Resizing (cropping, making docs of a certain length etc.)</a:t>
            </a:r>
          </a:p>
          <a:p>
            <a:r>
              <a:rPr lang="en-US" dirty="0">
                <a:latin typeface="Bell MT" panose="02020503060305020303" pitchFamily="18" charset="0"/>
              </a:rPr>
              <a:t>Data Encoding </a:t>
            </a:r>
          </a:p>
          <a:p>
            <a:pPr lvl="1"/>
            <a:r>
              <a:rPr lang="en-US" dirty="0">
                <a:latin typeface="Bell MT" panose="02020503060305020303" pitchFamily="18" charset="0"/>
              </a:rPr>
              <a:t>(whole section coming up on next slide)</a:t>
            </a:r>
          </a:p>
          <a:p>
            <a:endParaRPr lang="en-US" dirty="0">
              <a:latin typeface="Bell MT" panose="02020503060305020303" pitchFamily="18" charset="0"/>
            </a:endParaRPr>
          </a:p>
        </p:txBody>
      </p:sp>
    </p:spTree>
    <p:extLst>
      <p:ext uri="{BB962C8B-B14F-4D97-AF65-F5344CB8AC3E}">
        <p14:creationId xmlns:p14="http://schemas.microsoft.com/office/powerpoint/2010/main" val="97017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C653-BEA2-F905-C445-1AC798C5A5A6}"/>
              </a:ext>
            </a:extLst>
          </p:cNvPr>
          <p:cNvSpPr>
            <a:spLocks noGrp="1"/>
          </p:cNvSpPr>
          <p:nvPr>
            <p:ph type="title"/>
          </p:nvPr>
        </p:nvSpPr>
        <p:spPr/>
        <p:txBody>
          <a:bodyPr/>
          <a:lstStyle/>
          <a:p>
            <a:r>
              <a:rPr lang="en-US" dirty="0">
                <a:latin typeface="Bell MT" panose="02020503060305020303" pitchFamily="18" charset="0"/>
              </a:rPr>
              <a:t>Data Encoding</a:t>
            </a:r>
            <a:endParaRPr lang="en-US" dirty="0"/>
          </a:p>
        </p:txBody>
      </p:sp>
      <p:sp>
        <p:nvSpPr>
          <p:cNvPr id="3" name="Content Placeholder 2">
            <a:extLst>
              <a:ext uri="{FF2B5EF4-FFF2-40B4-BE49-F238E27FC236}">
                <a16:creationId xmlns:a16="http://schemas.microsoft.com/office/drawing/2014/main" id="{5FE32E77-07D0-7D6F-CD53-253B2B042DFE}"/>
              </a:ext>
            </a:extLst>
          </p:cNvPr>
          <p:cNvSpPr>
            <a:spLocks noGrp="1"/>
          </p:cNvSpPr>
          <p:nvPr>
            <p:ph idx="1"/>
          </p:nvPr>
        </p:nvSpPr>
        <p:spPr/>
        <p:txBody>
          <a:bodyPr>
            <a:normAutofit fontScale="92500" lnSpcReduction="20000"/>
          </a:bodyPr>
          <a:lstStyle/>
          <a:p>
            <a:pPr algn="l" fontAlgn="base"/>
            <a:r>
              <a:rPr lang="en-US" b="0" i="0" dirty="0">
                <a:effectLst/>
                <a:latin typeface="Bell MT" panose="02020503060305020303" pitchFamily="18" charset="0"/>
              </a:rPr>
              <a:t>ML algorithms require all input and output variables to be numeric. </a:t>
            </a:r>
          </a:p>
          <a:p>
            <a:pPr algn="l" fontAlgn="base"/>
            <a:r>
              <a:rPr lang="en-US" b="0" i="0" dirty="0">
                <a:effectLst/>
                <a:latin typeface="Bell MT" panose="02020503060305020303" pitchFamily="18" charset="0"/>
              </a:rPr>
              <a:t>Before feeding the data to ML models, they need to be converted into numerical variables.</a:t>
            </a:r>
          </a:p>
          <a:p>
            <a:pPr algn="l" fontAlgn="base"/>
            <a:r>
              <a:rPr lang="en-US" dirty="0">
                <a:latin typeface="Bell MT" panose="02020503060305020303" pitchFamily="18" charset="0"/>
              </a:rPr>
              <a:t>The data is divided into two types: Structured and Unstructured</a:t>
            </a:r>
          </a:p>
          <a:p>
            <a:pPr algn="l" fontAlgn="base"/>
            <a:r>
              <a:rPr lang="en-US" dirty="0">
                <a:latin typeface="Bell MT" panose="02020503060305020303" pitchFamily="18" charset="0"/>
              </a:rPr>
              <a:t>Structured Data is further divided into Numeric and Categorical.</a:t>
            </a:r>
          </a:p>
          <a:p>
            <a:pPr algn="l" fontAlgn="base"/>
            <a:r>
              <a:rPr lang="en-US" b="0" dirty="0">
                <a:effectLst/>
                <a:latin typeface="Bell MT" panose="02020503060305020303" pitchFamily="18" charset="0"/>
              </a:rPr>
              <a:t>Some of the common structured data types that are used in Machine Learning and Data Science point of view are:</a:t>
            </a:r>
          </a:p>
          <a:p>
            <a:pPr lvl="1"/>
            <a:r>
              <a:rPr lang="en-US" b="0" dirty="0">
                <a:effectLst/>
                <a:latin typeface="Bell MT" panose="02020503060305020303" pitchFamily="18" charset="0"/>
              </a:rPr>
              <a:t>Continuous Data (Interval Data)</a:t>
            </a:r>
          </a:p>
          <a:p>
            <a:pPr lvl="1"/>
            <a:r>
              <a:rPr lang="en-US" b="0" dirty="0">
                <a:effectLst/>
                <a:latin typeface="Bell MT" panose="02020503060305020303" pitchFamily="18" charset="0"/>
              </a:rPr>
              <a:t>Discrete Data</a:t>
            </a:r>
          </a:p>
          <a:p>
            <a:pPr lvl="1"/>
            <a:r>
              <a:rPr lang="en-US" b="0" dirty="0">
                <a:effectLst/>
                <a:latin typeface="Bell MT" panose="02020503060305020303" pitchFamily="18" charset="0"/>
              </a:rPr>
              <a:t>Nominal Data</a:t>
            </a:r>
          </a:p>
          <a:p>
            <a:pPr lvl="1"/>
            <a:r>
              <a:rPr lang="en-US" b="0" dirty="0">
                <a:effectLst/>
                <a:latin typeface="Bell MT" panose="02020503060305020303" pitchFamily="18" charset="0"/>
              </a:rPr>
              <a:t>Ordinal Data</a:t>
            </a:r>
          </a:p>
          <a:p>
            <a:pPr lvl="1"/>
            <a:r>
              <a:rPr lang="en-US" b="0" dirty="0">
                <a:effectLst/>
                <a:latin typeface="Bell MT" panose="02020503060305020303" pitchFamily="18" charset="0"/>
              </a:rPr>
              <a:t>Binary Data</a:t>
            </a:r>
          </a:p>
          <a:p>
            <a:pPr lvl="1" fontAlgn="base"/>
            <a:endParaRPr lang="en-US" dirty="0">
              <a:latin typeface="Bell MT" panose="02020503060305020303" pitchFamily="18" charset="0"/>
            </a:endParaRPr>
          </a:p>
          <a:p>
            <a:pPr algn="l" fontAlgn="base"/>
            <a:endParaRPr lang="en-US" b="0" i="0" dirty="0">
              <a:effectLst/>
              <a:latin typeface="Bell MT" panose="02020503060305020303" pitchFamily="18" charset="0"/>
            </a:endParaRPr>
          </a:p>
          <a:p>
            <a:pPr marL="0" indent="0">
              <a:buNone/>
            </a:pPr>
            <a:endParaRPr lang="en-US" dirty="0">
              <a:latin typeface="Bell MT" panose="02020503060305020303" pitchFamily="18" charset="0"/>
            </a:endParaRPr>
          </a:p>
        </p:txBody>
      </p:sp>
    </p:spTree>
    <p:extLst>
      <p:ext uri="{BB962C8B-B14F-4D97-AF65-F5344CB8AC3E}">
        <p14:creationId xmlns:p14="http://schemas.microsoft.com/office/powerpoint/2010/main" val="337578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2444</TotalTime>
  <Words>2302</Words>
  <Application>Microsoft Office PowerPoint</Application>
  <PresentationFormat>Widescreen</PresentationFormat>
  <Paragraphs>229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Bell MT</vt:lpstr>
      <vt:lpstr>Calibri</vt:lpstr>
      <vt:lpstr>Calibri Light</vt:lpstr>
      <vt:lpstr>Office Theme</vt:lpstr>
      <vt:lpstr>Lecture : 18</vt:lpstr>
      <vt:lpstr>Types of Learning</vt:lpstr>
      <vt:lpstr>Machine Learning Pipeline</vt:lpstr>
      <vt:lpstr>Classic Machine Learning Pipeline</vt:lpstr>
      <vt:lpstr>Data Preprocessing: Why?</vt:lpstr>
      <vt:lpstr>Data Preprocessing</vt:lpstr>
      <vt:lpstr>Data Preprocessing</vt:lpstr>
      <vt:lpstr>Data Preprocessing</vt:lpstr>
      <vt:lpstr>Data Encoding</vt:lpstr>
      <vt:lpstr>Data Encoding Types of Data</vt:lpstr>
      <vt:lpstr>Data Encoding Types of Data</vt:lpstr>
      <vt:lpstr>Data Encoding Types of Data</vt:lpstr>
      <vt:lpstr>Data Encoding Types of Data</vt:lpstr>
      <vt:lpstr>Data Encoding Types of Data</vt:lpstr>
      <vt:lpstr>Data Encoding Types of Data</vt:lpstr>
      <vt:lpstr>Data Encoding Types of Data</vt:lpstr>
      <vt:lpstr>Data Encoding Types of Data</vt:lpstr>
      <vt:lpstr>Data Encoding</vt:lpstr>
      <vt:lpstr>Data Encoding Encoding Schemes</vt:lpstr>
      <vt:lpstr>Data Encoding Encoding Schemes</vt:lpstr>
      <vt:lpstr>Data Encoding</vt:lpstr>
      <vt:lpstr>Data Encoding Encoding Schemes</vt:lpstr>
      <vt:lpstr>Data Encoding Encoding Schemes</vt:lpstr>
      <vt:lpstr>Data Encoding Encoding Schemes</vt:lpstr>
      <vt:lpstr>Feature Crafting</vt:lpstr>
      <vt:lpstr>Model Training, Testing &amp; Evaluation</vt:lpstr>
      <vt:lpstr>Model Deployment</vt:lpstr>
      <vt:lpstr>ML Pipeline – A Temporal View</vt:lpstr>
      <vt:lpstr>ML Pipeline – A Software Engineering View</vt:lpstr>
      <vt:lpstr>ML Pipeline – A Software Engineering View</vt:lpstr>
      <vt:lpstr>Terminologies</vt:lpstr>
      <vt:lpstr>Data Pipeline VS ETL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Installations and Environment Setup</dc:title>
  <dc:creator>Administrator</dc:creator>
  <cp:lastModifiedBy>Tron</cp:lastModifiedBy>
  <cp:revision>358</cp:revision>
  <dcterms:created xsi:type="dcterms:W3CDTF">2021-02-25T02:58:19Z</dcterms:created>
  <dcterms:modified xsi:type="dcterms:W3CDTF">2023-05-02T07:44:02Z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