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5" r:id="rId2"/>
    <p:sldId id="277" r:id="rId3"/>
    <p:sldId id="276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997" y="1931831"/>
            <a:ext cx="6184006" cy="11917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Bell MT" panose="02020503060305020303" pitchFamily="18" charset="0"/>
              </a:rPr>
              <a:t>Lecture : 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4293" y="5388690"/>
            <a:ext cx="4563414" cy="4934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Abdullah Mansoor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B97316-3246-FF09-B807-83088C19D94B}"/>
              </a:ext>
            </a:extLst>
          </p:cNvPr>
          <p:cNvSpPr txBox="1">
            <a:spLocks/>
          </p:cNvSpPr>
          <p:nvPr/>
        </p:nvSpPr>
        <p:spPr>
          <a:xfrm>
            <a:off x="1524000" y="3269589"/>
            <a:ext cx="9144000" cy="1973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ll MT" panose="02020503060305020303" pitchFamily="18" charset="0"/>
              </a:rPr>
              <a:t>Unsupervised: Principal Component Analysis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sz="3100" dirty="0">
                <a:latin typeface="Bell MT" panose="02020503060305020303" pitchFamily="18" charset="0"/>
              </a:rPr>
              <a:t>PCA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The curse of dimensionality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High-dimensional data is hard to work with</a:t>
            </a:r>
          </a:p>
          <a:p>
            <a:r>
              <a:rPr lang="en-US" dirty="0">
                <a:latin typeface="Bell MT" panose="02020503060305020303" pitchFamily="18" charset="0"/>
              </a:rPr>
              <a:t>As the number of features/dimensions in the data increase, the amount of data needed to be generalized accurately increases </a:t>
            </a:r>
            <a:r>
              <a:rPr lang="en-US" u="sng" dirty="0">
                <a:latin typeface="Bell MT" panose="02020503060305020303" pitchFamily="18" charset="0"/>
              </a:rPr>
              <a:t>exponentially</a:t>
            </a:r>
            <a:r>
              <a:rPr lang="en-US" dirty="0">
                <a:latin typeface="Bell MT" panose="02020503060305020303" pitchFamily="18" charset="0"/>
              </a:rPr>
              <a:t>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Solution: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Select only those features that explain most of the variation in the data i.e. Reduce the dimensionality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Feature Selection: Principal Component Analysis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Principal Components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Regression: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Fits a single line to a data set</a:t>
            </a:r>
          </a:p>
          <a:p>
            <a:r>
              <a:rPr lang="en-US" dirty="0">
                <a:latin typeface="Bell MT" panose="02020503060305020303" pitchFamily="18" charset="0"/>
              </a:rPr>
              <a:t>PCA: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Fits several orthogonal lines to the data set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Finds out which lines explain most of the variation/spread of the data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Orthogonal = At right angles to each other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Regression VS PCA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348"/>
            <a:ext cx="4777673" cy="3762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25" y="1826957"/>
            <a:ext cx="4777672" cy="3873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General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PCA is an unsupervised technique used to: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Examine the interrelations among a set of variables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It tries to understand the underlying structures of these variables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It can tell which feature is the most valuable in explaining the data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So we take these features only and discard the rest</a:t>
            </a:r>
          </a:p>
          <a:p>
            <a:r>
              <a:rPr lang="en-US" dirty="0">
                <a:latin typeface="Bell MT" panose="02020503060305020303" pitchFamily="18" charset="0"/>
              </a:rPr>
              <a:t>Components of the data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Each orthogonal line is called Component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Theoretically, Components equal the number of features/variables in the data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Components are calculated such that the first one explains the most variance, then second one then the next one and so on.</a:t>
            </a:r>
          </a:p>
          <a:p>
            <a:pPr lvl="1"/>
            <a:endParaRPr lang="en-US" dirty="0">
              <a:latin typeface="Bell MT" panose="02020503060305020303" pitchFamily="18" charset="0"/>
            </a:endParaRPr>
          </a:p>
          <a:p>
            <a:pPr lvl="1"/>
            <a:endParaRPr lang="en-US" dirty="0">
              <a:latin typeface="Bell MT" panose="02020503060305020303" pitchFamily="18" charset="0"/>
            </a:endParaRPr>
          </a:p>
          <a:p>
            <a:pPr lvl="1"/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General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973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We can also reduce higher dimensional data to 2 or three dimensions to visualize it with reasonable explain-ability</a:t>
            </a:r>
          </a:p>
          <a:p>
            <a:r>
              <a:rPr lang="en-US" dirty="0">
                <a:latin typeface="Bell MT" panose="02020503060305020303" pitchFamily="18" charset="0"/>
              </a:rPr>
              <a:t>If we use this technique on a data set with a large number of variables, we can compress the amount of explained variation to just a few components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97" y="1158532"/>
            <a:ext cx="6014483" cy="4540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Office Theme</vt:lpstr>
      <vt:lpstr>Lecture : 30</vt:lpstr>
      <vt:lpstr>The curse of dimensionality</vt:lpstr>
      <vt:lpstr>Principal Components Analysis</vt:lpstr>
      <vt:lpstr>Regression VS PCA</vt:lpstr>
      <vt:lpstr>General Idea</vt:lpstr>
      <vt:lpstr>General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Installations and Environment Setup</dc:title>
  <dc:creator>Administrator</dc:creator>
  <cp:lastModifiedBy>Tron</cp:lastModifiedBy>
  <cp:revision>367</cp:revision>
  <dcterms:created xsi:type="dcterms:W3CDTF">2022-07-25T06:49:07Z</dcterms:created>
  <dcterms:modified xsi:type="dcterms:W3CDTF">2023-05-03T07:43:41Z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/>
  </property>
  <property fmtid="{D5CDD505-2E9C-101B-9397-08002B2CF9AE}" pid="13" name="KSOProductBuildVer">
    <vt:lpwstr>1033-11.1.0.11664</vt:lpwstr>
  </property>
</Properties>
</file>