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
      <p:font typeface="Poppins"/>
      <p:regular r:id="rId20"/>
      <p:bold r:id="rId21"/>
      <p:italic r:id="rId22"/>
      <p:boldItalic r:id="rId23"/>
    </p:embeddedFont>
    <p:embeddedFont>
      <p:font typeface="Manrope"/>
      <p:regular r:id="rId24"/>
      <p:bold r:id="rId25"/>
    </p:embeddedFont>
    <p:embeddedFont>
      <p:font typeface="Manrope Medium"/>
      <p:regular r:id="rId26"/>
      <p:bold r:id="rId27"/>
    </p:embeddedFont>
    <p:embeddedFont>
      <p:font typeface="Sora"/>
      <p:regular r:id="rId28"/>
      <p:bold r:id="rId29"/>
    </p:embeddedFont>
    <p:embeddedFont>
      <p:font typeface="Sora Medium"/>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regular.fntdata"/><Relationship Id="rId22" Type="http://schemas.openxmlformats.org/officeDocument/2006/relationships/font" Target="fonts/Poppins-italic.fntdata"/><Relationship Id="rId21" Type="http://schemas.openxmlformats.org/officeDocument/2006/relationships/font" Target="fonts/Poppins-bold.fntdata"/><Relationship Id="rId24" Type="http://schemas.openxmlformats.org/officeDocument/2006/relationships/font" Target="fonts/Manrope-regular.fntdata"/><Relationship Id="rId23" Type="http://schemas.openxmlformats.org/officeDocument/2006/relationships/font" Target="fonts/Poppi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anropeMedium-regular.fntdata"/><Relationship Id="rId25" Type="http://schemas.openxmlformats.org/officeDocument/2006/relationships/font" Target="fonts/Manrope-bold.fntdata"/><Relationship Id="rId28" Type="http://schemas.openxmlformats.org/officeDocument/2006/relationships/font" Target="fonts/Sora-regular.fntdata"/><Relationship Id="rId27" Type="http://schemas.openxmlformats.org/officeDocument/2006/relationships/font" Target="fonts/Manrope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r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raMedium-bold.fntdata"/><Relationship Id="rId30" Type="http://schemas.openxmlformats.org/officeDocument/2006/relationships/font" Target="fonts/SoraMedium-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57bea8d16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57bea8d16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67da80856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67da80856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57bea8d16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57bea8d16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7da80856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67da80856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7da80856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7da80856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54ff9c4cb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4ff9c4cb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67da80856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67da80856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67da80856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67da80856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2.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2.png"/><Relationship Id="rId4" Type="http://schemas.openxmlformats.org/officeDocument/2006/relationships/image" Target="../media/image1.png"/><Relationship Id="rId5"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6.png"/><Relationship Id="rId10" Type="http://schemas.openxmlformats.org/officeDocument/2006/relationships/hyperlink" Target="http://bit.ly/2TtBDfr" TargetMode="External"/><Relationship Id="rId9" Type="http://schemas.openxmlformats.org/officeDocument/2006/relationships/hyperlink" Target="http://bit.ly/2TyoMsr" TargetMode="External"/><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hyperlink" Target="https://bit.ly/3A1uf1Q"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22.png"/><Relationship Id="rId5"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2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3.png"/><Relationship Id="rId6"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2.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006593" y="-708752"/>
            <a:ext cx="11345408" cy="6996496"/>
            <a:chOff x="-1006593" y="-708752"/>
            <a:chExt cx="11345408" cy="6996496"/>
          </a:xfrm>
        </p:grpSpPr>
        <p:pic>
          <p:nvPicPr>
            <p:cNvPr id="10" name="Google Shape;10;p2"/>
            <p:cNvPicPr preferRelativeResize="0"/>
            <p:nvPr/>
          </p:nvPicPr>
          <p:blipFill>
            <a:blip r:embed="rId2">
              <a:alphaModFix/>
            </a:blip>
            <a:stretch>
              <a:fillRect/>
            </a:stretch>
          </p:blipFill>
          <p:spPr>
            <a:xfrm rot="8100001">
              <a:off x="7169925" y="28499"/>
              <a:ext cx="2898924" cy="1964351"/>
            </a:xfrm>
            <a:prstGeom prst="rect">
              <a:avLst/>
            </a:prstGeom>
            <a:noFill/>
            <a:ln>
              <a:noFill/>
            </a:ln>
          </p:spPr>
        </p:pic>
        <p:pic>
          <p:nvPicPr>
            <p:cNvPr id="11" name="Google Shape;11;p2"/>
            <p:cNvPicPr preferRelativeResize="0"/>
            <p:nvPr/>
          </p:nvPicPr>
          <p:blipFill>
            <a:blip r:embed="rId2">
              <a:alphaModFix/>
            </a:blip>
            <a:stretch>
              <a:fillRect/>
            </a:stretch>
          </p:blipFill>
          <p:spPr>
            <a:xfrm rot="8912093">
              <a:off x="-707049" y="3711225"/>
              <a:ext cx="2898923" cy="1964351"/>
            </a:xfrm>
            <a:prstGeom prst="rect">
              <a:avLst/>
            </a:prstGeom>
            <a:noFill/>
            <a:ln>
              <a:noFill/>
            </a:ln>
          </p:spPr>
        </p:pic>
      </p:grpSp>
      <p:grpSp>
        <p:nvGrpSpPr>
          <p:cNvPr id="12" name="Google Shape;12;p2"/>
          <p:cNvGrpSpPr/>
          <p:nvPr/>
        </p:nvGrpSpPr>
        <p:grpSpPr>
          <a:xfrm>
            <a:off x="-1831086" y="-1907572"/>
            <a:ext cx="11165586" cy="8493897"/>
            <a:chOff x="-1831086" y="-1907572"/>
            <a:chExt cx="11165586" cy="8493897"/>
          </a:xfrm>
        </p:grpSpPr>
        <p:pic>
          <p:nvPicPr>
            <p:cNvPr id="13" name="Google Shape;13;p2"/>
            <p:cNvPicPr preferRelativeResize="0"/>
            <p:nvPr/>
          </p:nvPicPr>
          <p:blipFill>
            <a:blip r:embed="rId3">
              <a:alphaModFix/>
            </a:blip>
            <a:stretch>
              <a:fillRect/>
            </a:stretch>
          </p:blipFill>
          <p:spPr>
            <a:xfrm rot="5400000">
              <a:off x="7353300" y="4605125"/>
              <a:ext cx="1981200" cy="1981200"/>
            </a:xfrm>
            <a:prstGeom prst="rect">
              <a:avLst/>
            </a:prstGeom>
            <a:noFill/>
            <a:ln>
              <a:noFill/>
            </a:ln>
          </p:spPr>
        </p:pic>
        <p:pic>
          <p:nvPicPr>
            <p:cNvPr id="14" name="Google Shape;14;p2"/>
            <p:cNvPicPr preferRelativeResize="0"/>
            <p:nvPr/>
          </p:nvPicPr>
          <p:blipFill>
            <a:blip r:embed="rId4">
              <a:alphaModFix/>
            </a:blip>
            <a:stretch>
              <a:fillRect/>
            </a:stretch>
          </p:blipFill>
          <p:spPr>
            <a:xfrm rot="-596330">
              <a:off x="-1687653" y="-1479219"/>
              <a:ext cx="5147054" cy="2109600"/>
            </a:xfrm>
            <a:prstGeom prst="rect">
              <a:avLst/>
            </a:prstGeom>
            <a:noFill/>
            <a:ln>
              <a:noFill/>
            </a:ln>
          </p:spPr>
        </p:pic>
        <p:grpSp>
          <p:nvGrpSpPr>
            <p:cNvPr id="15" name="Google Shape;15;p2"/>
            <p:cNvGrpSpPr/>
            <p:nvPr/>
          </p:nvGrpSpPr>
          <p:grpSpPr>
            <a:xfrm>
              <a:off x="7655454" y="346353"/>
              <a:ext cx="805393" cy="386293"/>
              <a:chOff x="2138948" y="4695372"/>
              <a:chExt cx="805393" cy="386293"/>
            </a:xfrm>
          </p:grpSpPr>
          <p:pic>
            <p:nvPicPr>
              <p:cNvPr id="16" name="Google Shape;16;p2"/>
              <p:cNvPicPr preferRelativeResize="0"/>
              <p:nvPr/>
            </p:nvPicPr>
            <p:blipFill>
              <a:blip r:embed="rId5">
                <a:alphaModFix/>
              </a:blip>
              <a:stretch>
                <a:fillRect/>
              </a:stretch>
            </p:blipFill>
            <p:spPr>
              <a:xfrm rot="-2700000">
                <a:off x="2195519" y="4751944"/>
                <a:ext cx="273151" cy="273151"/>
              </a:xfrm>
              <a:prstGeom prst="rect">
                <a:avLst/>
              </a:prstGeom>
              <a:noFill/>
              <a:ln>
                <a:noFill/>
              </a:ln>
            </p:spPr>
          </p:pic>
          <p:pic>
            <p:nvPicPr>
              <p:cNvPr id="17" name="Google Shape;17;p2"/>
              <p:cNvPicPr preferRelativeResize="0"/>
              <p:nvPr/>
            </p:nvPicPr>
            <p:blipFill>
              <a:blip r:embed="rId5">
                <a:alphaModFix/>
              </a:blip>
              <a:stretch>
                <a:fillRect/>
              </a:stretch>
            </p:blipFill>
            <p:spPr>
              <a:xfrm rot="-2700000">
                <a:off x="2614619" y="4751944"/>
                <a:ext cx="273151" cy="273151"/>
              </a:xfrm>
              <a:prstGeom prst="rect">
                <a:avLst/>
              </a:prstGeom>
              <a:noFill/>
              <a:ln>
                <a:noFill/>
              </a:ln>
            </p:spPr>
          </p:pic>
        </p:grpSp>
        <p:pic>
          <p:nvPicPr>
            <p:cNvPr id="18" name="Google Shape;18;p2"/>
            <p:cNvPicPr preferRelativeResize="0"/>
            <p:nvPr/>
          </p:nvPicPr>
          <p:blipFill>
            <a:blip r:embed="rId6">
              <a:alphaModFix/>
            </a:blip>
            <a:stretch>
              <a:fillRect/>
            </a:stretch>
          </p:blipFill>
          <p:spPr>
            <a:xfrm flipH="1">
              <a:off x="5528713" y="-661212"/>
              <a:ext cx="1080576" cy="1080576"/>
            </a:xfrm>
            <a:prstGeom prst="rect">
              <a:avLst/>
            </a:prstGeom>
            <a:noFill/>
            <a:ln>
              <a:noFill/>
            </a:ln>
          </p:spPr>
        </p:pic>
      </p:grpSp>
      <p:sp>
        <p:nvSpPr>
          <p:cNvPr id="19" name="Google Shape;19;p2"/>
          <p:cNvSpPr txBox="1"/>
          <p:nvPr>
            <p:ph type="ctrTitle"/>
          </p:nvPr>
        </p:nvSpPr>
        <p:spPr>
          <a:xfrm>
            <a:off x="713225" y="801775"/>
            <a:ext cx="4956600" cy="24063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b="0" sz="5000">
                <a:latin typeface="Poppins"/>
                <a:ea typeface="Poppins"/>
                <a:cs typeface="Poppins"/>
                <a:sym typeface="Poppi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0" name="Google Shape;20;p2"/>
          <p:cNvSpPr txBox="1"/>
          <p:nvPr>
            <p:ph idx="1" type="subTitle"/>
          </p:nvPr>
        </p:nvSpPr>
        <p:spPr>
          <a:xfrm>
            <a:off x="713225" y="3208175"/>
            <a:ext cx="25227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1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3" name="Shape 113"/>
        <p:cNvGrpSpPr/>
        <p:nvPr/>
      </p:nvGrpSpPr>
      <p:grpSpPr>
        <a:xfrm>
          <a:off x="0" y="0"/>
          <a:ext cx="0" cy="0"/>
          <a:chOff x="0" y="0"/>
          <a:chExt cx="0" cy="0"/>
        </a:xfrm>
      </p:grpSpPr>
      <p:grpSp>
        <p:nvGrpSpPr>
          <p:cNvPr id="114" name="Google Shape;114;p11"/>
          <p:cNvGrpSpPr/>
          <p:nvPr/>
        </p:nvGrpSpPr>
        <p:grpSpPr>
          <a:xfrm>
            <a:off x="-1997193" y="-1927952"/>
            <a:ext cx="12869408" cy="9053896"/>
            <a:chOff x="-1997193" y="-1927952"/>
            <a:chExt cx="12869408" cy="9053896"/>
          </a:xfrm>
        </p:grpSpPr>
        <p:pic>
          <p:nvPicPr>
            <p:cNvPr id="115" name="Google Shape;115;p11"/>
            <p:cNvPicPr preferRelativeResize="0"/>
            <p:nvPr/>
          </p:nvPicPr>
          <p:blipFill>
            <a:blip r:embed="rId2">
              <a:alphaModFix/>
            </a:blip>
            <a:stretch>
              <a:fillRect/>
            </a:stretch>
          </p:blipFill>
          <p:spPr>
            <a:xfrm rot="8100001">
              <a:off x="7703325" y="-1190701"/>
              <a:ext cx="2898924" cy="1964351"/>
            </a:xfrm>
            <a:prstGeom prst="rect">
              <a:avLst/>
            </a:prstGeom>
            <a:noFill/>
            <a:ln>
              <a:noFill/>
            </a:ln>
          </p:spPr>
        </p:pic>
        <p:pic>
          <p:nvPicPr>
            <p:cNvPr id="116" name="Google Shape;116;p11"/>
            <p:cNvPicPr preferRelativeResize="0"/>
            <p:nvPr/>
          </p:nvPicPr>
          <p:blipFill>
            <a:blip r:embed="rId2">
              <a:alphaModFix/>
            </a:blip>
            <a:stretch>
              <a:fillRect/>
            </a:stretch>
          </p:blipFill>
          <p:spPr>
            <a:xfrm rot="8912093">
              <a:off x="-1697649" y="4549425"/>
              <a:ext cx="2898923" cy="1964351"/>
            </a:xfrm>
            <a:prstGeom prst="rect">
              <a:avLst/>
            </a:prstGeom>
            <a:noFill/>
            <a:ln>
              <a:noFill/>
            </a:ln>
          </p:spPr>
        </p:pic>
      </p:grpSp>
      <p:grpSp>
        <p:nvGrpSpPr>
          <p:cNvPr id="117" name="Google Shape;117;p11"/>
          <p:cNvGrpSpPr/>
          <p:nvPr/>
        </p:nvGrpSpPr>
        <p:grpSpPr>
          <a:xfrm>
            <a:off x="-1687653" y="-1555419"/>
            <a:ext cx="11022153" cy="8141744"/>
            <a:chOff x="-1687653" y="-1555419"/>
            <a:chExt cx="11022153" cy="8141744"/>
          </a:xfrm>
        </p:grpSpPr>
        <p:pic>
          <p:nvPicPr>
            <p:cNvPr id="118" name="Google Shape;118;p11"/>
            <p:cNvPicPr preferRelativeResize="0"/>
            <p:nvPr/>
          </p:nvPicPr>
          <p:blipFill rotWithShape="1">
            <a:blip r:embed="rId3">
              <a:alphaModFix/>
            </a:blip>
            <a:srcRect b="0" l="0" r="0" t="0"/>
            <a:stretch/>
          </p:blipFill>
          <p:spPr>
            <a:xfrm rot="5400000">
              <a:off x="7353300" y="4605125"/>
              <a:ext cx="1981200" cy="1981200"/>
            </a:xfrm>
            <a:prstGeom prst="rect">
              <a:avLst/>
            </a:prstGeom>
            <a:noFill/>
            <a:ln>
              <a:noFill/>
            </a:ln>
          </p:spPr>
        </p:pic>
        <p:pic>
          <p:nvPicPr>
            <p:cNvPr id="119" name="Google Shape;119;p11"/>
            <p:cNvPicPr preferRelativeResize="0"/>
            <p:nvPr/>
          </p:nvPicPr>
          <p:blipFill>
            <a:blip r:embed="rId4">
              <a:alphaModFix/>
            </a:blip>
            <a:stretch>
              <a:fillRect/>
            </a:stretch>
          </p:blipFill>
          <p:spPr>
            <a:xfrm>
              <a:off x="-1687653" y="-1555419"/>
              <a:ext cx="5147055" cy="2109600"/>
            </a:xfrm>
            <a:prstGeom prst="rect">
              <a:avLst/>
            </a:prstGeom>
            <a:noFill/>
            <a:ln>
              <a:noFill/>
            </a:ln>
          </p:spPr>
        </p:pic>
        <p:grpSp>
          <p:nvGrpSpPr>
            <p:cNvPr id="120" name="Google Shape;120;p11"/>
            <p:cNvGrpSpPr/>
            <p:nvPr/>
          </p:nvGrpSpPr>
          <p:grpSpPr>
            <a:xfrm>
              <a:off x="7655454" y="346353"/>
              <a:ext cx="805393" cy="386293"/>
              <a:chOff x="2138948" y="4695372"/>
              <a:chExt cx="805393" cy="386293"/>
            </a:xfrm>
          </p:grpSpPr>
          <p:pic>
            <p:nvPicPr>
              <p:cNvPr id="121" name="Google Shape;121;p11"/>
              <p:cNvPicPr preferRelativeResize="0"/>
              <p:nvPr/>
            </p:nvPicPr>
            <p:blipFill>
              <a:blip r:embed="rId5">
                <a:alphaModFix/>
              </a:blip>
              <a:stretch>
                <a:fillRect/>
              </a:stretch>
            </p:blipFill>
            <p:spPr>
              <a:xfrm rot="-2700000">
                <a:off x="2195519" y="4751944"/>
                <a:ext cx="273151" cy="273151"/>
              </a:xfrm>
              <a:prstGeom prst="rect">
                <a:avLst/>
              </a:prstGeom>
              <a:noFill/>
              <a:ln>
                <a:noFill/>
              </a:ln>
            </p:spPr>
          </p:pic>
          <p:pic>
            <p:nvPicPr>
              <p:cNvPr id="122" name="Google Shape;122;p11"/>
              <p:cNvPicPr preferRelativeResize="0"/>
              <p:nvPr/>
            </p:nvPicPr>
            <p:blipFill>
              <a:blip r:embed="rId5">
                <a:alphaModFix/>
              </a:blip>
              <a:stretch>
                <a:fillRect/>
              </a:stretch>
            </p:blipFill>
            <p:spPr>
              <a:xfrm rot="-2700000">
                <a:off x="2614619" y="4751944"/>
                <a:ext cx="273151" cy="273151"/>
              </a:xfrm>
              <a:prstGeom prst="rect">
                <a:avLst/>
              </a:prstGeom>
              <a:noFill/>
              <a:ln>
                <a:noFill/>
              </a:ln>
            </p:spPr>
          </p:pic>
        </p:grpSp>
        <p:pic>
          <p:nvPicPr>
            <p:cNvPr id="123" name="Google Shape;123;p11"/>
            <p:cNvPicPr preferRelativeResize="0"/>
            <p:nvPr/>
          </p:nvPicPr>
          <p:blipFill rotWithShape="1">
            <a:blip r:embed="rId6">
              <a:alphaModFix/>
            </a:blip>
            <a:srcRect b="0" l="0" r="0" t="0"/>
            <a:stretch/>
          </p:blipFill>
          <p:spPr>
            <a:xfrm flipH="1">
              <a:off x="5528713" y="-661212"/>
              <a:ext cx="1080575" cy="1080576"/>
            </a:xfrm>
            <a:prstGeom prst="rect">
              <a:avLst/>
            </a:prstGeom>
            <a:noFill/>
            <a:ln>
              <a:noFill/>
            </a:ln>
          </p:spPr>
        </p:pic>
        <p:pic>
          <p:nvPicPr>
            <p:cNvPr id="124" name="Google Shape;124;p11"/>
            <p:cNvPicPr preferRelativeResize="0"/>
            <p:nvPr/>
          </p:nvPicPr>
          <p:blipFill rotWithShape="1">
            <a:blip r:embed="rId7">
              <a:alphaModFix/>
            </a:blip>
            <a:srcRect b="0" l="0" r="0" t="0"/>
            <a:stretch/>
          </p:blipFill>
          <p:spPr>
            <a:xfrm flipH="1">
              <a:off x="880513" y="4929963"/>
              <a:ext cx="1080576" cy="1080576"/>
            </a:xfrm>
            <a:prstGeom prst="rect">
              <a:avLst/>
            </a:prstGeom>
            <a:noFill/>
            <a:ln>
              <a:noFill/>
            </a:ln>
          </p:spPr>
        </p:pic>
      </p:grpSp>
      <p:sp>
        <p:nvSpPr>
          <p:cNvPr id="125" name="Google Shape;125;p11"/>
          <p:cNvSpPr txBox="1"/>
          <p:nvPr>
            <p:ph hasCustomPrompt="1" type="title"/>
          </p:nvPr>
        </p:nvSpPr>
        <p:spPr>
          <a:xfrm>
            <a:off x="1284000" y="1288250"/>
            <a:ext cx="6576000" cy="197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6" name="Google Shape;126;p11"/>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28" name="Shape 128"/>
        <p:cNvGrpSpPr/>
        <p:nvPr/>
      </p:nvGrpSpPr>
      <p:grpSpPr>
        <a:xfrm>
          <a:off x="0" y="0"/>
          <a:ext cx="0" cy="0"/>
          <a:chOff x="0" y="0"/>
          <a:chExt cx="0" cy="0"/>
        </a:xfrm>
      </p:grpSpPr>
      <p:sp>
        <p:nvSpPr>
          <p:cNvPr id="129" name="Google Shape;12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0" name="Google Shape;130;p13"/>
          <p:cNvGrpSpPr/>
          <p:nvPr/>
        </p:nvGrpSpPr>
        <p:grpSpPr>
          <a:xfrm>
            <a:off x="-2136125" y="-1745452"/>
            <a:ext cx="13217790" cy="8982405"/>
            <a:chOff x="-2136125" y="-1745452"/>
            <a:chExt cx="13217790" cy="8982405"/>
          </a:xfrm>
        </p:grpSpPr>
        <p:pic>
          <p:nvPicPr>
            <p:cNvPr id="131" name="Google Shape;131;p13"/>
            <p:cNvPicPr preferRelativeResize="0"/>
            <p:nvPr/>
          </p:nvPicPr>
          <p:blipFill>
            <a:blip r:embed="rId2">
              <a:alphaModFix/>
            </a:blip>
            <a:stretch>
              <a:fillRect/>
            </a:stretch>
          </p:blipFill>
          <p:spPr>
            <a:xfrm rot="8100001">
              <a:off x="7912775" y="-1008201"/>
              <a:ext cx="2898924" cy="1964351"/>
            </a:xfrm>
            <a:prstGeom prst="rect">
              <a:avLst/>
            </a:prstGeom>
            <a:noFill/>
            <a:ln>
              <a:noFill/>
            </a:ln>
          </p:spPr>
        </p:pic>
        <p:pic>
          <p:nvPicPr>
            <p:cNvPr id="132" name="Google Shape;132;p13"/>
            <p:cNvPicPr preferRelativeResize="0"/>
            <p:nvPr/>
          </p:nvPicPr>
          <p:blipFill>
            <a:blip r:embed="rId2">
              <a:alphaModFix/>
            </a:blip>
            <a:stretch>
              <a:fillRect/>
            </a:stretch>
          </p:blipFill>
          <p:spPr>
            <a:xfrm flipH="1" rot="8099999">
              <a:off x="-1866160" y="4535349"/>
              <a:ext cx="2898924" cy="1964351"/>
            </a:xfrm>
            <a:prstGeom prst="rect">
              <a:avLst/>
            </a:prstGeom>
            <a:noFill/>
            <a:ln>
              <a:noFill/>
            </a:ln>
          </p:spPr>
        </p:pic>
      </p:grpSp>
      <p:grpSp>
        <p:nvGrpSpPr>
          <p:cNvPr id="133" name="Google Shape;133;p13"/>
          <p:cNvGrpSpPr/>
          <p:nvPr/>
        </p:nvGrpSpPr>
        <p:grpSpPr>
          <a:xfrm>
            <a:off x="-445700" y="-549859"/>
            <a:ext cx="10318380" cy="6799950"/>
            <a:chOff x="-445700" y="-549859"/>
            <a:chExt cx="10318380" cy="6799950"/>
          </a:xfrm>
        </p:grpSpPr>
        <p:pic>
          <p:nvPicPr>
            <p:cNvPr id="134" name="Google Shape;134;p13"/>
            <p:cNvPicPr preferRelativeResize="0"/>
            <p:nvPr/>
          </p:nvPicPr>
          <p:blipFill rotWithShape="1">
            <a:blip r:embed="rId3">
              <a:alphaModFix/>
            </a:blip>
            <a:srcRect b="19" l="0" r="0" t="19"/>
            <a:stretch/>
          </p:blipFill>
          <p:spPr>
            <a:xfrm flipH="1" rot="10800000">
              <a:off x="8372504" y="-549859"/>
              <a:ext cx="1500175" cy="1493675"/>
            </a:xfrm>
            <a:prstGeom prst="rect">
              <a:avLst/>
            </a:prstGeom>
            <a:noFill/>
            <a:ln>
              <a:noFill/>
            </a:ln>
          </p:spPr>
        </p:pic>
        <p:pic>
          <p:nvPicPr>
            <p:cNvPr id="135" name="Google Shape;135;p13"/>
            <p:cNvPicPr preferRelativeResize="0"/>
            <p:nvPr/>
          </p:nvPicPr>
          <p:blipFill rotWithShape="1">
            <a:blip r:embed="rId4">
              <a:alphaModFix/>
            </a:blip>
            <a:srcRect b="0" l="0" r="0" t="0"/>
            <a:stretch/>
          </p:blipFill>
          <p:spPr>
            <a:xfrm flipH="1" rot="9016463">
              <a:off x="-304287" y="-132059"/>
              <a:ext cx="776448" cy="776448"/>
            </a:xfrm>
            <a:prstGeom prst="rect">
              <a:avLst/>
            </a:prstGeom>
            <a:noFill/>
            <a:ln>
              <a:noFill/>
            </a:ln>
          </p:spPr>
        </p:pic>
        <p:grpSp>
          <p:nvGrpSpPr>
            <p:cNvPr id="136" name="Google Shape;136;p13"/>
            <p:cNvGrpSpPr/>
            <p:nvPr/>
          </p:nvGrpSpPr>
          <p:grpSpPr>
            <a:xfrm>
              <a:off x="700254" y="4410853"/>
              <a:ext cx="805393" cy="386293"/>
              <a:chOff x="2138948" y="4695372"/>
              <a:chExt cx="805393" cy="386293"/>
            </a:xfrm>
          </p:grpSpPr>
          <p:pic>
            <p:nvPicPr>
              <p:cNvPr id="137" name="Google Shape;137;p13"/>
              <p:cNvPicPr preferRelativeResize="0"/>
              <p:nvPr/>
            </p:nvPicPr>
            <p:blipFill>
              <a:blip r:embed="rId5">
                <a:alphaModFix/>
              </a:blip>
              <a:stretch>
                <a:fillRect/>
              </a:stretch>
            </p:blipFill>
            <p:spPr>
              <a:xfrm rot="-2700000">
                <a:off x="2195519" y="4751944"/>
                <a:ext cx="273151" cy="273151"/>
              </a:xfrm>
              <a:prstGeom prst="rect">
                <a:avLst/>
              </a:prstGeom>
              <a:noFill/>
              <a:ln>
                <a:noFill/>
              </a:ln>
            </p:spPr>
          </p:pic>
          <p:pic>
            <p:nvPicPr>
              <p:cNvPr id="138" name="Google Shape;138;p13"/>
              <p:cNvPicPr preferRelativeResize="0"/>
              <p:nvPr/>
            </p:nvPicPr>
            <p:blipFill>
              <a:blip r:embed="rId5">
                <a:alphaModFix/>
              </a:blip>
              <a:stretch>
                <a:fillRect/>
              </a:stretch>
            </p:blipFill>
            <p:spPr>
              <a:xfrm rot="-2700000">
                <a:off x="2614619" y="4751944"/>
                <a:ext cx="273151" cy="273151"/>
              </a:xfrm>
              <a:prstGeom prst="rect">
                <a:avLst/>
              </a:prstGeom>
              <a:noFill/>
              <a:ln>
                <a:noFill/>
              </a:ln>
            </p:spPr>
          </p:pic>
        </p:grpSp>
        <p:pic>
          <p:nvPicPr>
            <p:cNvPr id="139" name="Google Shape;139;p13"/>
            <p:cNvPicPr preferRelativeResize="0"/>
            <p:nvPr/>
          </p:nvPicPr>
          <p:blipFill rotWithShape="1">
            <a:blip r:embed="rId6">
              <a:alphaModFix/>
            </a:blip>
            <a:srcRect b="219" l="0" r="0" t="219"/>
            <a:stretch/>
          </p:blipFill>
          <p:spPr>
            <a:xfrm>
              <a:off x="8313329" y="4756417"/>
              <a:ext cx="1500174" cy="1493675"/>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spTree>
      <p:nvGrpSpPr>
        <p:cNvPr id="140" name="Shape 140"/>
        <p:cNvGrpSpPr/>
        <p:nvPr/>
      </p:nvGrpSpPr>
      <p:grpSpPr>
        <a:xfrm>
          <a:off x="0" y="0"/>
          <a:ext cx="0" cy="0"/>
          <a:chOff x="0" y="0"/>
          <a:chExt cx="0" cy="0"/>
        </a:xfrm>
      </p:grpSpPr>
      <p:sp>
        <p:nvSpPr>
          <p:cNvPr id="141" name="Google Shape;141;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2" name="Google Shape;142;p14"/>
          <p:cNvSpPr txBox="1"/>
          <p:nvPr>
            <p:ph idx="2" type="title"/>
          </p:nvPr>
        </p:nvSpPr>
        <p:spPr>
          <a:xfrm>
            <a:off x="720001" y="2117304"/>
            <a:ext cx="23031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atin typeface="Sora Medium"/>
                <a:ea typeface="Sora Medium"/>
                <a:cs typeface="Sora Medium"/>
                <a:sym typeface="Sora Medium"/>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3" name="Google Shape;143;p14"/>
          <p:cNvSpPr txBox="1"/>
          <p:nvPr>
            <p:ph idx="1" type="subTitle"/>
          </p:nvPr>
        </p:nvSpPr>
        <p:spPr>
          <a:xfrm>
            <a:off x="720000" y="2675177"/>
            <a:ext cx="2303100" cy="120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144" name="Google Shape;144;p14"/>
          <p:cNvSpPr txBox="1"/>
          <p:nvPr>
            <p:ph idx="3" type="title"/>
          </p:nvPr>
        </p:nvSpPr>
        <p:spPr>
          <a:xfrm>
            <a:off x="3420450" y="2117304"/>
            <a:ext cx="23031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atin typeface="Sora Medium"/>
                <a:ea typeface="Sora Medium"/>
                <a:cs typeface="Sora Medium"/>
                <a:sym typeface="Sora Medium"/>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5" name="Google Shape;145;p14"/>
          <p:cNvSpPr txBox="1"/>
          <p:nvPr>
            <p:ph idx="4" type="subTitle"/>
          </p:nvPr>
        </p:nvSpPr>
        <p:spPr>
          <a:xfrm>
            <a:off x="3420452" y="2675177"/>
            <a:ext cx="2303100" cy="120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146" name="Google Shape;146;p14"/>
          <p:cNvSpPr txBox="1"/>
          <p:nvPr>
            <p:ph idx="5" type="title"/>
          </p:nvPr>
        </p:nvSpPr>
        <p:spPr>
          <a:xfrm>
            <a:off x="6120950" y="2117304"/>
            <a:ext cx="2303100" cy="554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atin typeface="Sora Medium"/>
                <a:ea typeface="Sora Medium"/>
                <a:cs typeface="Sora Medium"/>
                <a:sym typeface="Sora Medium"/>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7" name="Google Shape;147;p14"/>
          <p:cNvSpPr txBox="1"/>
          <p:nvPr>
            <p:ph idx="6" type="subTitle"/>
          </p:nvPr>
        </p:nvSpPr>
        <p:spPr>
          <a:xfrm>
            <a:off x="6120954" y="2675177"/>
            <a:ext cx="2303100" cy="120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148" name="Google Shape;148;p14"/>
          <p:cNvSpPr txBox="1"/>
          <p:nvPr>
            <p:ph hasCustomPrompt="1" idx="7" type="title"/>
          </p:nvPr>
        </p:nvSpPr>
        <p:spPr>
          <a:xfrm>
            <a:off x="719989" y="1745900"/>
            <a:ext cx="7659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lt2"/>
                </a:solidFill>
                <a:latin typeface="Sora Medium"/>
                <a:ea typeface="Sora Medium"/>
                <a:cs typeface="Sora Medium"/>
                <a:sym typeface="Sora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4"/>
          <p:cNvSpPr txBox="1"/>
          <p:nvPr>
            <p:ph hasCustomPrompt="1" idx="8" type="title"/>
          </p:nvPr>
        </p:nvSpPr>
        <p:spPr>
          <a:xfrm>
            <a:off x="3420438" y="1745900"/>
            <a:ext cx="7659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1"/>
                </a:solidFill>
                <a:latin typeface="Sora Medium"/>
                <a:ea typeface="Sora Medium"/>
                <a:cs typeface="Sora Medium"/>
                <a:sym typeface="Sora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4"/>
          <p:cNvSpPr txBox="1"/>
          <p:nvPr>
            <p:ph hasCustomPrompt="1" idx="9" type="title"/>
          </p:nvPr>
        </p:nvSpPr>
        <p:spPr>
          <a:xfrm>
            <a:off x="6120904" y="1745900"/>
            <a:ext cx="7659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2"/>
                </a:solidFill>
                <a:latin typeface="Sora Medium"/>
                <a:ea typeface="Sora Medium"/>
                <a:cs typeface="Sora Medium"/>
                <a:sym typeface="Sora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151" name="Google Shape;151;p14"/>
          <p:cNvGrpSpPr/>
          <p:nvPr/>
        </p:nvGrpSpPr>
        <p:grpSpPr>
          <a:xfrm>
            <a:off x="-1897471" y="-1745452"/>
            <a:ext cx="12979136" cy="7968473"/>
            <a:chOff x="-1897471" y="-1745452"/>
            <a:chExt cx="12979136" cy="7968473"/>
          </a:xfrm>
        </p:grpSpPr>
        <p:pic>
          <p:nvPicPr>
            <p:cNvPr id="152" name="Google Shape;152;p14"/>
            <p:cNvPicPr preferRelativeResize="0"/>
            <p:nvPr/>
          </p:nvPicPr>
          <p:blipFill>
            <a:blip r:embed="rId2">
              <a:alphaModFix/>
            </a:blip>
            <a:stretch>
              <a:fillRect/>
            </a:stretch>
          </p:blipFill>
          <p:spPr>
            <a:xfrm flipH="1" rot="-1800001">
              <a:off x="7885844" y="3665525"/>
              <a:ext cx="2898925" cy="1964351"/>
            </a:xfrm>
            <a:prstGeom prst="rect">
              <a:avLst/>
            </a:prstGeom>
            <a:noFill/>
            <a:ln>
              <a:noFill/>
            </a:ln>
          </p:spPr>
        </p:pic>
        <p:pic>
          <p:nvPicPr>
            <p:cNvPr id="153" name="Google Shape;153;p14"/>
            <p:cNvPicPr preferRelativeResize="0"/>
            <p:nvPr/>
          </p:nvPicPr>
          <p:blipFill>
            <a:blip r:embed="rId2">
              <a:alphaModFix/>
            </a:blip>
            <a:stretch>
              <a:fillRect/>
            </a:stretch>
          </p:blipFill>
          <p:spPr>
            <a:xfrm flipH="1" rot="-8100001">
              <a:off x="-1627506" y="-1008201"/>
              <a:ext cx="2898924" cy="1964351"/>
            </a:xfrm>
            <a:prstGeom prst="rect">
              <a:avLst/>
            </a:prstGeom>
            <a:noFill/>
            <a:ln>
              <a:noFill/>
            </a:ln>
          </p:spPr>
        </p:pic>
      </p:grpSp>
      <p:grpSp>
        <p:nvGrpSpPr>
          <p:cNvPr id="154" name="Google Shape;154;p14"/>
          <p:cNvGrpSpPr/>
          <p:nvPr/>
        </p:nvGrpSpPr>
        <p:grpSpPr>
          <a:xfrm>
            <a:off x="700254" y="-371553"/>
            <a:ext cx="9108234" cy="5168700"/>
            <a:chOff x="700254" y="-371553"/>
            <a:chExt cx="9108234" cy="5168700"/>
          </a:xfrm>
        </p:grpSpPr>
        <p:pic>
          <p:nvPicPr>
            <p:cNvPr id="155" name="Google Shape;155;p14"/>
            <p:cNvPicPr preferRelativeResize="0"/>
            <p:nvPr/>
          </p:nvPicPr>
          <p:blipFill>
            <a:blip r:embed="rId3">
              <a:alphaModFix/>
            </a:blip>
            <a:stretch>
              <a:fillRect/>
            </a:stretch>
          </p:blipFill>
          <p:spPr>
            <a:xfrm rot="6729075">
              <a:off x="8534363" y="-203802"/>
              <a:ext cx="1106375" cy="1106375"/>
            </a:xfrm>
            <a:prstGeom prst="rect">
              <a:avLst/>
            </a:prstGeom>
            <a:noFill/>
            <a:ln>
              <a:noFill/>
            </a:ln>
          </p:spPr>
        </p:pic>
        <p:grpSp>
          <p:nvGrpSpPr>
            <p:cNvPr id="156" name="Google Shape;156;p14"/>
            <p:cNvGrpSpPr/>
            <p:nvPr/>
          </p:nvGrpSpPr>
          <p:grpSpPr>
            <a:xfrm>
              <a:off x="700254" y="4410853"/>
              <a:ext cx="805393" cy="386293"/>
              <a:chOff x="2138948" y="4695372"/>
              <a:chExt cx="805393" cy="386293"/>
            </a:xfrm>
          </p:grpSpPr>
          <p:pic>
            <p:nvPicPr>
              <p:cNvPr id="157" name="Google Shape;157;p14"/>
              <p:cNvPicPr preferRelativeResize="0"/>
              <p:nvPr/>
            </p:nvPicPr>
            <p:blipFill>
              <a:blip r:embed="rId4">
                <a:alphaModFix/>
              </a:blip>
              <a:stretch>
                <a:fillRect/>
              </a:stretch>
            </p:blipFill>
            <p:spPr>
              <a:xfrm rot="-2700000">
                <a:off x="2195519" y="4751944"/>
                <a:ext cx="273151" cy="273151"/>
              </a:xfrm>
              <a:prstGeom prst="rect">
                <a:avLst/>
              </a:prstGeom>
              <a:noFill/>
              <a:ln>
                <a:noFill/>
              </a:ln>
            </p:spPr>
          </p:pic>
          <p:pic>
            <p:nvPicPr>
              <p:cNvPr id="158" name="Google Shape;158;p14"/>
              <p:cNvPicPr preferRelativeResize="0"/>
              <p:nvPr/>
            </p:nvPicPr>
            <p:blipFill>
              <a:blip r:embed="rId4">
                <a:alphaModFix/>
              </a:blip>
              <a:stretch>
                <a:fillRect/>
              </a:stretch>
            </p:blipFill>
            <p:spPr>
              <a:xfrm rot="-2700000">
                <a:off x="2614619" y="4751944"/>
                <a:ext cx="273151" cy="273151"/>
              </a:xfrm>
              <a:prstGeom prst="rect">
                <a:avLst/>
              </a:prstGeom>
              <a:noFill/>
              <a:ln>
                <a:noFill/>
              </a:ln>
            </p:spPr>
          </p:pic>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159" name="Shape 159"/>
        <p:cNvGrpSpPr/>
        <p:nvPr/>
      </p:nvGrpSpPr>
      <p:grpSpPr>
        <a:xfrm>
          <a:off x="0" y="0"/>
          <a:ext cx="0" cy="0"/>
          <a:chOff x="0" y="0"/>
          <a:chExt cx="0" cy="0"/>
        </a:xfrm>
      </p:grpSpPr>
      <p:sp>
        <p:nvSpPr>
          <p:cNvPr id="160" name="Google Shape;160;p15"/>
          <p:cNvSpPr txBox="1"/>
          <p:nvPr>
            <p:ph type="title"/>
          </p:nvPr>
        </p:nvSpPr>
        <p:spPr>
          <a:xfrm>
            <a:off x="4370700" y="445025"/>
            <a:ext cx="3617400" cy="1108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1" name="Google Shape;161;p15"/>
          <p:cNvSpPr txBox="1"/>
          <p:nvPr>
            <p:ph idx="1" type="subTitle"/>
          </p:nvPr>
        </p:nvSpPr>
        <p:spPr>
          <a:xfrm>
            <a:off x="4370700" y="1842125"/>
            <a:ext cx="4060200" cy="247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Manrope Light"/>
              <a:buChar char="●"/>
              <a:defRPr sz="1100"/>
            </a:lvl1pPr>
            <a:lvl2pPr lvl="1" rtl="0" algn="ctr">
              <a:lnSpc>
                <a:spcPct val="100000"/>
              </a:lnSpc>
              <a:spcBef>
                <a:spcPts val="100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100"/>
              <a:buFont typeface="Nunito Light"/>
              <a:buChar char="○"/>
              <a:defRPr/>
            </a:lvl5pPr>
            <a:lvl6pPr lvl="5" rtl="0" algn="ctr">
              <a:lnSpc>
                <a:spcPct val="100000"/>
              </a:lnSpc>
              <a:spcBef>
                <a:spcPts val="1600"/>
              </a:spcBef>
              <a:spcAft>
                <a:spcPts val="0"/>
              </a:spcAft>
              <a:buClr>
                <a:srgbClr val="999999"/>
              </a:buClr>
              <a:buSzPts val="11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100"/>
              <a:buFont typeface="Nunito Light"/>
              <a:buChar char="■"/>
              <a:defRPr/>
            </a:lvl9pPr>
          </a:lstStyle>
          <a:p/>
        </p:txBody>
      </p:sp>
      <p:pic>
        <p:nvPicPr>
          <p:cNvPr id="162" name="Google Shape;162;p15"/>
          <p:cNvPicPr preferRelativeResize="0"/>
          <p:nvPr/>
        </p:nvPicPr>
        <p:blipFill>
          <a:blip r:embed="rId2">
            <a:alphaModFix/>
          </a:blip>
          <a:stretch>
            <a:fillRect/>
          </a:stretch>
        </p:blipFill>
        <p:spPr>
          <a:xfrm rot="-8099999">
            <a:off x="7868190" y="4763949"/>
            <a:ext cx="2898924" cy="1964351"/>
          </a:xfrm>
          <a:prstGeom prst="rect">
            <a:avLst/>
          </a:prstGeom>
          <a:noFill/>
          <a:ln>
            <a:noFill/>
          </a:ln>
        </p:spPr>
      </p:pic>
      <p:grpSp>
        <p:nvGrpSpPr>
          <p:cNvPr id="163" name="Google Shape;163;p15"/>
          <p:cNvGrpSpPr/>
          <p:nvPr/>
        </p:nvGrpSpPr>
        <p:grpSpPr>
          <a:xfrm>
            <a:off x="5654342" y="-76987"/>
            <a:ext cx="4159162" cy="6327079"/>
            <a:chOff x="5654342" y="-76987"/>
            <a:chExt cx="4159162" cy="6327079"/>
          </a:xfrm>
        </p:grpSpPr>
        <p:pic>
          <p:nvPicPr>
            <p:cNvPr id="164" name="Google Shape;164;p15"/>
            <p:cNvPicPr preferRelativeResize="0"/>
            <p:nvPr/>
          </p:nvPicPr>
          <p:blipFill rotWithShape="1">
            <a:blip r:embed="rId3">
              <a:alphaModFix/>
            </a:blip>
            <a:srcRect b="219" l="0" r="0" t="219"/>
            <a:stretch/>
          </p:blipFill>
          <p:spPr>
            <a:xfrm>
              <a:off x="8313329" y="4756417"/>
              <a:ext cx="1500175" cy="1493675"/>
            </a:xfrm>
            <a:prstGeom prst="rect">
              <a:avLst/>
            </a:prstGeom>
            <a:noFill/>
            <a:ln>
              <a:noFill/>
            </a:ln>
          </p:spPr>
        </p:pic>
        <p:pic>
          <p:nvPicPr>
            <p:cNvPr id="165" name="Google Shape;165;p15"/>
            <p:cNvPicPr preferRelativeResize="0"/>
            <p:nvPr/>
          </p:nvPicPr>
          <p:blipFill rotWithShape="1">
            <a:blip r:embed="rId4">
              <a:alphaModFix/>
            </a:blip>
            <a:srcRect b="0" l="0" r="0" t="0"/>
            <a:stretch/>
          </p:blipFill>
          <p:spPr>
            <a:xfrm>
              <a:off x="8628108" y="-76987"/>
              <a:ext cx="1080575" cy="1080575"/>
            </a:xfrm>
            <a:prstGeom prst="rect">
              <a:avLst/>
            </a:prstGeom>
            <a:noFill/>
            <a:ln>
              <a:noFill/>
            </a:ln>
          </p:spPr>
        </p:pic>
        <p:pic>
          <p:nvPicPr>
            <p:cNvPr id="166" name="Google Shape;166;p15"/>
            <p:cNvPicPr preferRelativeResize="0"/>
            <p:nvPr/>
          </p:nvPicPr>
          <p:blipFill rotWithShape="1">
            <a:blip r:embed="rId5">
              <a:alphaModFix/>
            </a:blip>
            <a:srcRect b="19" l="0" r="0" t="19"/>
            <a:stretch/>
          </p:blipFill>
          <p:spPr>
            <a:xfrm>
              <a:off x="5654342" y="4756417"/>
              <a:ext cx="1500175" cy="1493675"/>
            </a:xfrm>
            <a:prstGeom prst="rect">
              <a:avLst/>
            </a:prstGeom>
            <a:noFill/>
            <a:ln>
              <a:noFill/>
            </a:ln>
          </p:spPr>
        </p:pic>
      </p:grpSp>
      <p:sp>
        <p:nvSpPr>
          <p:cNvPr id="167" name="Google Shape;167;p15"/>
          <p:cNvSpPr/>
          <p:nvPr>
            <p:ph idx="2" type="pic"/>
          </p:nvPr>
        </p:nvSpPr>
        <p:spPr>
          <a:xfrm>
            <a:off x="0" y="0"/>
            <a:ext cx="3886200" cy="51480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_1">
    <p:spTree>
      <p:nvGrpSpPr>
        <p:cNvPr id="168" name="Shape 168"/>
        <p:cNvGrpSpPr/>
        <p:nvPr/>
      </p:nvGrpSpPr>
      <p:grpSpPr>
        <a:xfrm>
          <a:off x="0" y="0"/>
          <a:ext cx="0" cy="0"/>
          <a:chOff x="0" y="0"/>
          <a:chExt cx="0" cy="0"/>
        </a:xfrm>
      </p:grpSpPr>
      <p:sp>
        <p:nvSpPr>
          <p:cNvPr id="169" name="Google Shape;169;p16"/>
          <p:cNvSpPr txBox="1"/>
          <p:nvPr>
            <p:ph type="title"/>
          </p:nvPr>
        </p:nvSpPr>
        <p:spPr>
          <a:xfrm>
            <a:off x="720000" y="445025"/>
            <a:ext cx="7708500" cy="646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0" name="Google Shape;170;p16"/>
          <p:cNvSpPr txBox="1"/>
          <p:nvPr>
            <p:ph idx="1" type="body"/>
          </p:nvPr>
        </p:nvSpPr>
        <p:spPr>
          <a:xfrm>
            <a:off x="717750" y="1155225"/>
            <a:ext cx="7708500" cy="13032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Font typeface="Manrope SemiBold"/>
              <a:buChar char="●"/>
              <a:defRPr sz="1100"/>
            </a:lvl1pPr>
            <a:lvl2pPr indent="-298450" lvl="1" marL="914400" rtl="0">
              <a:lnSpc>
                <a:spcPct val="115000"/>
              </a:lnSpc>
              <a:spcBef>
                <a:spcPts val="1000"/>
              </a:spcBef>
              <a:spcAft>
                <a:spcPts val="0"/>
              </a:spcAft>
              <a:buSzPts val="1100"/>
              <a:buFont typeface="Manrope SemiBold"/>
              <a:buChar char="○"/>
              <a:defRPr sz="1100"/>
            </a:lvl2pPr>
            <a:lvl3pPr indent="-298450" lvl="2" marL="1371600" rtl="0">
              <a:lnSpc>
                <a:spcPct val="115000"/>
              </a:lnSpc>
              <a:spcBef>
                <a:spcPts val="0"/>
              </a:spcBef>
              <a:spcAft>
                <a:spcPts val="0"/>
              </a:spcAft>
              <a:buSzPts val="1100"/>
              <a:buFont typeface="Manrope SemiBold"/>
              <a:buChar char="■"/>
              <a:defRPr sz="1100"/>
            </a:lvl3pPr>
            <a:lvl4pPr indent="-298450" lvl="3" marL="1828800" rtl="0">
              <a:lnSpc>
                <a:spcPct val="115000"/>
              </a:lnSpc>
              <a:spcBef>
                <a:spcPts val="0"/>
              </a:spcBef>
              <a:spcAft>
                <a:spcPts val="0"/>
              </a:spcAft>
              <a:buSzPts val="1100"/>
              <a:buFont typeface="Manrope SemiBold"/>
              <a:buChar char="●"/>
              <a:defRPr sz="1100"/>
            </a:lvl4pPr>
            <a:lvl5pPr indent="-298450" lvl="4" marL="2286000" rtl="0">
              <a:lnSpc>
                <a:spcPct val="115000"/>
              </a:lnSpc>
              <a:spcBef>
                <a:spcPts val="0"/>
              </a:spcBef>
              <a:spcAft>
                <a:spcPts val="0"/>
              </a:spcAft>
              <a:buSzPts val="1100"/>
              <a:buFont typeface="Manrope SemiBold"/>
              <a:buChar char="○"/>
              <a:defRPr sz="1100"/>
            </a:lvl5pPr>
            <a:lvl6pPr indent="-298450" lvl="5" marL="2743200" rtl="0">
              <a:lnSpc>
                <a:spcPct val="115000"/>
              </a:lnSpc>
              <a:spcBef>
                <a:spcPts val="0"/>
              </a:spcBef>
              <a:spcAft>
                <a:spcPts val="0"/>
              </a:spcAft>
              <a:buSzPts val="1100"/>
              <a:buFont typeface="Manrope SemiBold"/>
              <a:buChar char="■"/>
              <a:defRPr sz="1100"/>
            </a:lvl6pPr>
            <a:lvl7pPr indent="-298450" lvl="6" marL="3200400" rtl="0">
              <a:lnSpc>
                <a:spcPct val="115000"/>
              </a:lnSpc>
              <a:spcBef>
                <a:spcPts val="0"/>
              </a:spcBef>
              <a:spcAft>
                <a:spcPts val="0"/>
              </a:spcAft>
              <a:buSzPts val="1100"/>
              <a:buFont typeface="Manrope SemiBold"/>
              <a:buChar char="●"/>
              <a:defRPr sz="1100"/>
            </a:lvl7pPr>
            <a:lvl8pPr indent="-298450" lvl="7" marL="3657600" rtl="0">
              <a:lnSpc>
                <a:spcPct val="115000"/>
              </a:lnSpc>
              <a:spcBef>
                <a:spcPts val="0"/>
              </a:spcBef>
              <a:spcAft>
                <a:spcPts val="0"/>
              </a:spcAft>
              <a:buSzPts val="1100"/>
              <a:buFont typeface="Manrope SemiBold"/>
              <a:buChar char="○"/>
              <a:defRPr sz="1100"/>
            </a:lvl8pPr>
            <a:lvl9pPr indent="-298450" lvl="8" marL="4114800" rtl="0">
              <a:lnSpc>
                <a:spcPct val="115000"/>
              </a:lnSpc>
              <a:spcBef>
                <a:spcPts val="0"/>
              </a:spcBef>
              <a:spcAft>
                <a:spcPts val="0"/>
              </a:spcAft>
              <a:buSzPts val="1100"/>
              <a:buFont typeface="Manrope SemiBold"/>
              <a:buChar char="■"/>
              <a:defRPr sz="1100"/>
            </a:lvl9pPr>
          </a:lstStyle>
          <a:p/>
        </p:txBody>
      </p:sp>
      <p:grpSp>
        <p:nvGrpSpPr>
          <p:cNvPr id="171" name="Google Shape;171;p16"/>
          <p:cNvGrpSpPr/>
          <p:nvPr/>
        </p:nvGrpSpPr>
        <p:grpSpPr>
          <a:xfrm>
            <a:off x="-2242210" y="-1220273"/>
            <a:ext cx="13226771" cy="7882804"/>
            <a:chOff x="-2242210" y="-1220273"/>
            <a:chExt cx="13226771" cy="7882804"/>
          </a:xfrm>
        </p:grpSpPr>
        <p:pic>
          <p:nvPicPr>
            <p:cNvPr id="172" name="Google Shape;172;p16"/>
            <p:cNvPicPr preferRelativeResize="0"/>
            <p:nvPr/>
          </p:nvPicPr>
          <p:blipFill rotWithShape="1">
            <a:blip r:embed="rId2">
              <a:alphaModFix/>
            </a:blip>
            <a:srcRect b="-5040" l="1470" r="-1469" t="5040"/>
            <a:stretch/>
          </p:blipFill>
          <p:spPr>
            <a:xfrm rot="-1303813">
              <a:off x="-1981575" y="-753425"/>
              <a:ext cx="2898924" cy="1964351"/>
            </a:xfrm>
            <a:prstGeom prst="rect">
              <a:avLst/>
            </a:prstGeom>
            <a:noFill/>
            <a:ln>
              <a:noFill/>
            </a:ln>
          </p:spPr>
        </p:pic>
        <p:pic>
          <p:nvPicPr>
            <p:cNvPr id="173" name="Google Shape;173;p16"/>
            <p:cNvPicPr preferRelativeResize="0"/>
            <p:nvPr/>
          </p:nvPicPr>
          <p:blipFill rotWithShape="1">
            <a:blip r:embed="rId2">
              <a:alphaModFix/>
            </a:blip>
            <a:srcRect b="-3180" l="-4800" r="4799" t="3180"/>
            <a:stretch/>
          </p:blipFill>
          <p:spPr>
            <a:xfrm rot="-9347153">
              <a:off x="7810326" y="4190100"/>
              <a:ext cx="2898924" cy="1964351"/>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74" name="Shape 174"/>
        <p:cNvGrpSpPr/>
        <p:nvPr/>
      </p:nvGrpSpPr>
      <p:grpSpPr>
        <a:xfrm>
          <a:off x="0" y="0"/>
          <a:ext cx="0" cy="0"/>
          <a:chOff x="0" y="0"/>
          <a:chExt cx="0" cy="0"/>
        </a:xfrm>
      </p:grpSpPr>
      <p:grpSp>
        <p:nvGrpSpPr>
          <p:cNvPr id="175" name="Google Shape;175;p17"/>
          <p:cNvGrpSpPr/>
          <p:nvPr/>
        </p:nvGrpSpPr>
        <p:grpSpPr>
          <a:xfrm>
            <a:off x="-1897471" y="-1516852"/>
            <a:ext cx="12653432" cy="8026984"/>
            <a:chOff x="-1897471" y="-1516852"/>
            <a:chExt cx="12653432" cy="8026984"/>
          </a:xfrm>
        </p:grpSpPr>
        <p:pic>
          <p:nvPicPr>
            <p:cNvPr id="176" name="Google Shape;176;p17"/>
            <p:cNvPicPr preferRelativeResize="0"/>
            <p:nvPr/>
          </p:nvPicPr>
          <p:blipFill>
            <a:blip r:embed="rId2">
              <a:alphaModFix/>
            </a:blip>
            <a:stretch>
              <a:fillRect/>
            </a:stretch>
          </p:blipFill>
          <p:spPr>
            <a:xfrm flipH="1" rot="-9542255">
              <a:off x="-1316650" y="-1063296"/>
              <a:ext cx="2898924" cy="1964351"/>
            </a:xfrm>
            <a:prstGeom prst="rect">
              <a:avLst/>
            </a:prstGeom>
            <a:noFill/>
            <a:ln>
              <a:noFill/>
            </a:ln>
          </p:spPr>
        </p:pic>
        <p:pic>
          <p:nvPicPr>
            <p:cNvPr id="177" name="Google Shape;177;p17"/>
            <p:cNvPicPr preferRelativeResize="0"/>
            <p:nvPr/>
          </p:nvPicPr>
          <p:blipFill>
            <a:blip r:embed="rId2">
              <a:alphaModFix/>
            </a:blip>
            <a:stretch>
              <a:fillRect/>
            </a:stretch>
          </p:blipFill>
          <p:spPr>
            <a:xfrm flipH="1" rot="8999999">
              <a:off x="-1600575" y="3934754"/>
              <a:ext cx="2898925" cy="1964351"/>
            </a:xfrm>
            <a:prstGeom prst="rect">
              <a:avLst/>
            </a:prstGeom>
            <a:noFill/>
            <a:ln>
              <a:noFill/>
            </a:ln>
          </p:spPr>
        </p:pic>
        <p:pic>
          <p:nvPicPr>
            <p:cNvPr id="178" name="Google Shape;178;p17"/>
            <p:cNvPicPr preferRelativeResize="0"/>
            <p:nvPr/>
          </p:nvPicPr>
          <p:blipFill>
            <a:blip r:embed="rId2">
              <a:alphaModFix/>
            </a:blip>
            <a:stretch>
              <a:fillRect/>
            </a:stretch>
          </p:blipFill>
          <p:spPr>
            <a:xfrm flipH="1" rot="2699999">
              <a:off x="7486625" y="3808529"/>
              <a:ext cx="2898924" cy="1964351"/>
            </a:xfrm>
            <a:prstGeom prst="rect">
              <a:avLst/>
            </a:prstGeom>
            <a:noFill/>
            <a:ln>
              <a:noFill/>
            </a:ln>
          </p:spPr>
        </p:pic>
        <p:pic>
          <p:nvPicPr>
            <p:cNvPr id="179" name="Google Shape;179;p17"/>
            <p:cNvPicPr preferRelativeResize="0"/>
            <p:nvPr/>
          </p:nvPicPr>
          <p:blipFill>
            <a:blip r:embed="rId2">
              <a:alphaModFix/>
            </a:blip>
            <a:stretch>
              <a:fillRect/>
            </a:stretch>
          </p:blipFill>
          <p:spPr>
            <a:xfrm flipH="1" rot="-1452847">
              <a:off x="7581726" y="-1008771"/>
              <a:ext cx="2898924" cy="1964351"/>
            </a:xfrm>
            <a:prstGeom prst="rect">
              <a:avLst/>
            </a:prstGeom>
            <a:noFill/>
            <a:ln>
              <a:noFill/>
            </a:ln>
          </p:spPr>
        </p:pic>
      </p:grpSp>
      <p:grpSp>
        <p:nvGrpSpPr>
          <p:cNvPr id="180" name="Google Shape;180;p17"/>
          <p:cNvGrpSpPr/>
          <p:nvPr/>
        </p:nvGrpSpPr>
        <p:grpSpPr>
          <a:xfrm>
            <a:off x="-2364486" y="-2136172"/>
            <a:ext cx="11698986" cy="8722497"/>
            <a:chOff x="-2364486" y="-2136172"/>
            <a:chExt cx="11698986" cy="8722497"/>
          </a:xfrm>
        </p:grpSpPr>
        <p:pic>
          <p:nvPicPr>
            <p:cNvPr id="181" name="Google Shape;181;p17"/>
            <p:cNvPicPr preferRelativeResize="0"/>
            <p:nvPr/>
          </p:nvPicPr>
          <p:blipFill rotWithShape="1">
            <a:blip r:embed="rId3">
              <a:alphaModFix/>
            </a:blip>
            <a:srcRect b="0" l="0" r="0" t="0"/>
            <a:stretch/>
          </p:blipFill>
          <p:spPr>
            <a:xfrm rot="5400000">
              <a:off x="7353300" y="4605125"/>
              <a:ext cx="1981200" cy="1981200"/>
            </a:xfrm>
            <a:prstGeom prst="rect">
              <a:avLst/>
            </a:prstGeom>
            <a:noFill/>
            <a:ln>
              <a:noFill/>
            </a:ln>
          </p:spPr>
        </p:pic>
        <p:pic>
          <p:nvPicPr>
            <p:cNvPr id="182" name="Google Shape;182;p17"/>
            <p:cNvPicPr preferRelativeResize="0"/>
            <p:nvPr/>
          </p:nvPicPr>
          <p:blipFill>
            <a:blip r:embed="rId4">
              <a:alphaModFix/>
            </a:blip>
            <a:stretch>
              <a:fillRect/>
            </a:stretch>
          </p:blipFill>
          <p:spPr>
            <a:xfrm flipH="1" rot="596330">
              <a:off x="-2221053" y="-1707819"/>
              <a:ext cx="5147054" cy="2109600"/>
            </a:xfrm>
            <a:prstGeom prst="rect">
              <a:avLst/>
            </a:prstGeom>
            <a:noFill/>
            <a:ln>
              <a:noFill/>
            </a:ln>
          </p:spPr>
        </p:pic>
        <p:grpSp>
          <p:nvGrpSpPr>
            <p:cNvPr id="183" name="Google Shape;183;p17"/>
            <p:cNvGrpSpPr/>
            <p:nvPr/>
          </p:nvGrpSpPr>
          <p:grpSpPr>
            <a:xfrm>
              <a:off x="7655454" y="346353"/>
              <a:ext cx="805393" cy="386293"/>
              <a:chOff x="2138948" y="4695372"/>
              <a:chExt cx="805393" cy="386293"/>
            </a:xfrm>
          </p:grpSpPr>
          <p:pic>
            <p:nvPicPr>
              <p:cNvPr id="184" name="Google Shape;184;p17"/>
              <p:cNvPicPr preferRelativeResize="0"/>
              <p:nvPr/>
            </p:nvPicPr>
            <p:blipFill>
              <a:blip r:embed="rId5">
                <a:alphaModFix/>
              </a:blip>
              <a:stretch>
                <a:fillRect/>
              </a:stretch>
            </p:blipFill>
            <p:spPr>
              <a:xfrm rot="-2700000">
                <a:off x="2195519" y="4751944"/>
                <a:ext cx="273151" cy="273151"/>
              </a:xfrm>
              <a:prstGeom prst="rect">
                <a:avLst/>
              </a:prstGeom>
              <a:noFill/>
              <a:ln>
                <a:noFill/>
              </a:ln>
            </p:spPr>
          </p:pic>
          <p:pic>
            <p:nvPicPr>
              <p:cNvPr id="185" name="Google Shape;185;p17"/>
              <p:cNvPicPr preferRelativeResize="0"/>
              <p:nvPr/>
            </p:nvPicPr>
            <p:blipFill>
              <a:blip r:embed="rId5">
                <a:alphaModFix/>
              </a:blip>
              <a:stretch>
                <a:fillRect/>
              </a:stretch>
            </p:blipFill>
            <p:spPr>
              <a:xfrm rot="-2700000">
                <a:off x="2614619" y="4751944"/>
                <a:ext cx="273151" cy="273151"/>
              </a:xfrm>
              <a:prstGeom prst="rect">
                <a:avLst/>
              </a:prstGeom>
              <a:noFill/>
              <a:ln>
                <a:noFill/>
              </a:ln>
            </p:spPr>
          </p:pic>
        </p:grpSp>
        <p:pic>
          <p:nvPicPr>
            <p:cNvPr id="186" name="Google Shape;186;p17"/>
            <p:cNvPicPr preferRelativeResize="0"/>
            <p:nvPr/>
          </p:nvPicPr>
          <p:blipFill rotWithShape="1">
            <a:blip r:embed="rId6">
              <a:alphaModFix/>
            </a:blip>
            <a:srcRect b="0" l="0" r="0" t="0"/>
            <a:stretch/>
          </p:blipFill>
          <p:spPr>
            <a:xfrm rot="10800000">
              <a:off x="5528713" y="-661212"/>
              <a:ext cx="1080575" cy="1080576"/>
            </a:xfrm>
            <a:prstGeom prst="rect">
              <a:avLst/>
            </a:prstGeom>
            <a:noFill/>
            <a:ln>
              <a:noFill/>
            </a:ln>
          </p:spPr>
        </p:pic>
      </p:grpSp>
      <p:sp>
        <p:nvSpPr>
          <p:cNvPr id="187" name="Google Shape;187;p17"/>
          <p:cNvSpPr txBox="1"/>
          <p:nvPr>
            <p:ph type="title"/>
          </p:nvPr>
        </p:nvSpPr>
        <p:spPr>
          <a:xfrm>
            <a:off x="713225" y="3572250"/>
            <a:ext cx="4203600" cy="492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88" name="Google Shape;188;p17"/>
          <p:cNvSpPr txBox="1"/>
          <p:nvPr>
            <p:ph idx="1" type="subTitle"/>
          </p:nvPr>
        </p:nvSpPr>
        <p:spPr>
          <a:xfrm>
            <a:off x="713225" y="1078650"/>
            <a:ext cx="4203600" cy="249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89" name="Shape 189"/>
        <p:cNvGrpSpPr/>
        <p:nvPr/>
      </p:nvGrpSpPr>
      <p:grpSpPr>
        <a:xfrm>
          <a:off x="0" y="0"/>
          <a:ext cx="0" cy="0"/>
          <a:chOff x="0" y="0"/>
          <a:chExt cx="0" cy="0"/>
        </a:xfrm>
      </p:grpSpPr>
      <p:sp>
        <p:nvSpPr>
          <p:cNvPr id="190" name="Google Shape;190;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1" name="Google Shape;191;p18"/>
          <p:cNvSpPr txBox="1"/>
          <p:nvPr>
            <p:ph idx="1" type="subTitle"/>
          </p:nvPr>
        </p:nvSpPr>
        <p:spPr>
          <a:xfrm>
            <a:off x="4768214" y="1279475"/>
            <a:ext cx="3437400" cy="306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92" name="Google Shape;192;p18"/>
          <p:cNvSpPr txBox="1"/>
          <p:nvPr>
            <p:ph idx="2" type="subTitle"/>
          </p:nvPr>
        </p:nvSpPr>
        <p:spPr>
          <a:xfrm>
            <a:off x="938386" y="1279475"/>
            <a:ext cx="3437400" cy="306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grpSp>
        <p:nvGrpSpPr>
          <p:cNvPr id="193" name="Google Shape;193;p18"/>
          <p:cNvGrpSpPr/>
          <p:nvPr/>
        </p:nvGrpSpPr>
        <p:grpSpPr>
          <a:xfrm>
            <a:off x="-2242210" y="-1897852"/>
            <a:ext cx="13226771" cy="8560384"/>
            <a:chOff x="-2242210" y="-1897852"/>
            <a:chExt cx="13226771" cy="8560384"/>
          </a:xfrm>
        </p:grpSpPr>
        <p:pic>
          <p:nvPicPr>
            <p:cNvPr id="194" name="Google Shape;194;p18"/>
            <p:cNvPicPr preferRelativeResize="0"/>
            <p:nvPr/>
          </p:nvPicPr>
          <p:blipFill>
            <a:blip r:embed="rId2">
              <a:alphaModFix/>
            </a:blip>
            <a:stretch>
              <a:fillRect/>
            </a:stretch>
          </p:blipFill>
          <p:spPr>
            <a:xfrm rot="-1303813">
              <a:off x="-1981575" y="-753425"/>
              <a:ext cx="2898924" cy="1964351"/>
            </a:xfrm>
            <a:prstGeom prst="rect">
              <a:avLst/>
            </a:prstGeom>
            <a:noFill/>
            <a:ln>
              <a:noFill/>
            </a:ln>
          </p:spPr>
        </p:pic>
        <p:pic>
          <p:nvPicPr>
            <p:cNvPr id="195" name="Google Shape;195;p18"/>
            <p:cNvPicPr preferRelativeResize="0"/>
            <p:nvPr/>
          </p:nvPicPr>
          <p:blipFill>
            <a:blip r:embed="rId2">
              <a:alphaModFix/>
            </a:blip>
            <a:stretch>
              <a:fillRect/>
            </a:stretch>
          </p:blipFill>
          <p:spPr>
            <a:xfrm rot="8100001">
              <a:off x="7791425" y="-1160601"/>
              <a:ext cx="2898924" cy="1964351"/>
            </a:xfrm>
            <a:prstGeom prst="rect">
              <a:avLst/>
            </a:prstGeom>
            <a:noFill/>
            <a:ln>
              <a:noFill/>
            </a:ln>
          </p:spPr>
        </p:pic>
        <p:pic>
          <p:nvPicPr>
            <p:cNvPr id="196" name="Google Shape;196;p18"/>
            <p:cNvPicPr preferRelativeResize="0"/>
            <p:nvPr/>
          </p:nvPicPr>
          <p:blipFill>
            <a:blip r:embed="rId2">
              <a:alphaModFix/>
            </a:blip>
            <a:stretch>
              <a:fillRect/>
            </a:stretch>
          </p:blipFill>
          <p:spPr>
            <a:xfrm rot="-9347153">
              <a:off x="7810326" y="4190100"/>
              <a:ext cx="2898924" cy="1964351"/>
            </a:xfrm>
            <a:prstGeom prst="rect">
              <a:avLst/>
            </a:prstGeom>
            <a:noFill/>
            <a:ln>
              <a:noFill/>
            </a:ln>
          </p:spPr>
        </p:pic>
      </p:grpSp>
      <p:grpSp>
        <p:nvGrpSpPr>
          <p:cNvPr id="197" name="Google Shape;197;p18"/>
          <p:cNvGrpSpPr/>
          <p:nvPr/>
        </p:nvGrpSpPr>
        <p:grpSpPr>
          <a:xfrm>
            <a:off x="-710759" y="-297673"/>
            <a:ext cx="10881158" cy="5925015"/>
            <a:chOff x="-710759" y="-297673"/>
            <a:chExt cx="10881158" cy="5925015"/>
          </a:xfrm>
        </p:grpSpPr>
        <p:pic>
          <p:nvPicPr>
            <p:cNvPr id="198" name="Google Shape;198;p18"/>
            <p:cNvPicPr preferRelativeResize="0"/>
            <p:nvPr/>
          </p:nvPicPr>
          <p:blipFill rotWithShape="1">
            <a:blip r:embed="rId3">
              <a:alphaModFix/>
            </a:blip>
            <a:srcRect b="19" l="0" r="0" t="19"/>
            <a:stretch/>
          </p:blipFill>
          <p:spPr>
            <a:xfrm flipH="1">
              <a:off x="-710759" y="4133667"/>
              <a:ext cx="1500175" cy="1493675"/>
            </a:xfrm>
            <a:prstGeom prst="rect">
              <a:avLst/>
            </a:prstGeom>
            <a:noFill/>
            <a:ln>
              <a:noFill/>
            </a:ln>
          </p:spPr>
        </p:pic>
        <p:pic>
          <p:nvPicPr>
            <p:cNvPr id="199" name="Google Shape;199;p18"/>
            <p:cNvPicPr preferRelativeResize="0"/>
            <p:nvPr/>
          </p:nvPicPr>
          <p:blipFill rotWithShape="1">
            <a:blip r:embed="rId4">
              <a:alphaModFix/>
            </a:blip>
            <a:srcRect b="0" l="0" r="0" t="0"/>
            <a:stretch/>
          </p:blipFill>
          <p:spPr>
            <a:xfrm rot="-2390360">
              <a:off x="8632029" y="-36758"/>
              <a:ext cx="1277466" cy="1277469"/>
            </a:xfrm>
            <a:prstGeom prst="rect">
              <a:avLst/>
            </a:prstGeom>
            <a:noFill/>
            <a:ln>
              <a:noFill/>
            </a:ln>
          </p:spPr>
        </p:pic>
        <p:grpSp>
          <p:nvGrpSpPr>
            <p:cNvPr id="200" name="Google Shape;200;p18"/>
            <p:cNvGrpSpPr/>
            <p:nvPr/>
          </p:nvGrpSpPr>
          <p:grpSpPr>
            <a:xfrm>
              <a:off x="7625379" y="4410853"/>
              <a:ext cx="805393" cy="386293"/>
              <a:chOff x="2138948" y="4695372"/>
              <a:chExt cx="805393" cy="386293"/>
            </a:xfrm>
          </p:grpSpPr>
          <p:pic>
            <p:nvPicPr>
              <p:cNvPr id="201" name="Google Shape;201;p18"/>
              <p:cNvPicPr preferRelativeResize="0"/>
              <p:nvPr/>
            </p:nvPicPr>
            <p:blipFill>
              <a:blip r:embed="rId5">
                <a:alphaModFix/>
              </a:blip>
              <a:stretch>
                <a:fillRect/>
              </a:stretch>
            </p:blipFill>
            <p:spPr>
              <a:xfrm rot="-2700000">
                <a:off x="2195519" y="4751944"/>
                <a:ext cx="273151" cy="273151"/>
              </a:xfrm>
              <a:prstGeom prst="rect">
                <a:avLst/>
              </a:prstGeom>
              <a:noFill/>
              <a:ln>
                <a:noFill/>
              </a:ln>
            </p:spPr>
          </p:pic>
          <p:pic>
            <p:nvPicPr>
              <p:cNvPr id="202" name="Google Shape;202;p18"/>
              <p:cNvPicPr preferRelativeResize="0"/>
              <p:nvPr/>
            </p:nvPicPr>
            <p:blipFill>
              <a:blip r:embed="rId5">
                <a:alphaModFix/>
              </a:blip>
              <a:stretch>
                <a:fillRect/>
              </a:stretch>
            </p:blipFill>
            <p:spPr>
              <a:xfrm rot="-2700000">
                <a:off x="2614619" y="4751944"/>
                <a:ext cx="273151" cy="273151"/>
              </a:xfrm>
              <a:prstGeom prst="rect">
                <a:avLst/>
              </a:prstGeom>
              <a:noFill/>
              <a:ln>
                <a:noFill/>
              </a:ln>
            </p:spPr>
          </p:pic>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03" name="Shape 203"/>
        <p:cNvGrpSpPr/>
        <p:nvPr/>
      </p:nvGrpSpPr>
      <p:grpSpPr>
        <a:xfrm>
          <a:off x="0" y="0"/>
          <a:ext cx="0" cy="0"/>
          <a:chOff x="0" y="0"/>
          <a:chExt cx="0" cy="0"/>
        </a:xfrm>
      </p:grpSpPr>
      <p:sp>
        <p:nvSpPr>
          <p:cNvPr id="204" name="Google Shape;20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5" name="Google Shape;205;p19"/>
          <p:cNvSpPr txBox="1"/>
          <p:nvPr>
            <p:ph idx="1" type="body"/>
          </p:nvPr>
        </p:nvSpPr>
        <p:spPr>
          <a:xfrm>
            <a:off x="713225" y="1642675"/>
            <a:ext cx="3447000" cy="21579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Font typeface="Manrope SemiBold"/>
              <a:buChar char="●"/>
              <a:defRPr sz="1100"/>
            </a:lvl1pPr>
            <a:lvl2pPr indent="-298450" lvl="1" marL="914400" rtl="0">
              <a:spcBef>
                <a:spcPts val="1000"/>
              </a:spcBef>
              <a:spcAft>
                <a:spcPts val="0"/>
              </a:spcAft>
              <a:buSzPts val="1100"/>
              <a:buFont typeface="Manrope SemiBold"/>
              <a:buChar char="○"/>
              <a:defRPr sz="1100"/>
            </a:lvl2pPr>
            <a:lvl3pPr indent="-298450" lvl="2" marL="1371600" rtl="0">
              <a:spcBef>
                <a:spcPts val="1600"/>
              </a:spcBef>
              <a:spcAft>
                <a:spcPts val="0"/>
              </a:spcAft>
              <a:buSzPts val="1100"/>
              <a:buFont typeface="Manrope SemiBold"/>
              <a:buChar char="■"/>
              <a:defRPr sz="1100"/>
            </a:lvl3pPr>
            <a:lvl4pPr indent="-298450" lvl="3" marL="1828800" rtl="0">
              <a:spcBef>
                <a:spcPts val="1600"/>
              </a:spcBef>
              <a:spcAft>
                <a:spcPts val="0"/>
              </a:spcAft>
              <a:buSzPts val="1100"/>
              <a:buFont typeface="Manrope SemiBold"/>
              <a:buChar char="●"/>
              <a:defRPr sz="1100"/>
            </a:lvl4pPr>
            <a:lvl5pPr indent="-298450" lvl="4" marL="2286000" rtl="0">
              <a:spcBef>
                <a:spcPts val="1600"/>
              </a:spcBef>
              <a:spcAft>
                <a:spcPts val="0"/>
              </a:spcAft>
              <a:buSzPts val="1100"/>
              <a:buFont typeface="Manrope SemiBold"/>
              <a:buChar char="○"/>
              <a:defRPr sz="1100"/>
            </a:lvl5pPr>
            <a:lvl6pPr indent="-298450" lvl="5" marL="2743200" rtl="0">
              <a:spcBef>
                <a:spcPts val="1600"/>
              </a:spcBef>
              <a:spcAft>
                <a:spcPts val="0"/>
              </a:spcAft>
              <a:buSzPts val="1100"/>
              <a:buFont typeface="Manrope SemiBold"/>
              <a:buChar char="■"/>
              <a:defRPr sz="1100"/>
            </a:lvl6pPr>
            <a:lvl7pPr indent="-298450" lvl="6" marL="3200400" rtl="0">
              <a:spcBef>
                <a:spcPts val="1600"/>
              </a:spcBef>
              <a:spcAft>
                <a:spcPts val="0"/>
              </a:spcAft>
              <a:buSzPts val="1100"/>
              <a:buFont typeface="Manrope SemiBold"/>
              <a:buChar char="●"/>
              <a:defRPr sz="1100"/>
            </a:lvl7pPr>
            <a:lvl8pPr indent="-298450" lvl="7" marL="3657600" rtl="0">
              <a:spcBef>
                <a:spcPts val="1600"/>
              </a:spcBef>
              <a:spcAft>
                <a:spcPts val="0"/>
              </a:spcAft>
              <a:buSzPts val="1100"/>
              <a:buFont typeface="Manrope SemiBold"/>
              <a:buChar char="○"/>
              <a:defRPr sz="1100"/>
            </a:lvl8pPr>
            <a:lvl9pPr indent="-298450" lvl="8" marL="4114800" rtl="0">
              <a:spcBef>
                <a:spcPts val="1600"/>
              </a:spcBef>
              <a:spcAft>
                <a:spcPts val="1600"/>
              </a:spcAft>
              <a:buSzPts val="1100"/>
              <a:buFont typeface="Manrope SemiBold"/>
              <a:buChar char="■"/>
              <a:defRPr sz="1100"/>
            </a:lvl9pPr>
          </a:lstStyle>
          <a:p/>
        </p:txBody>
      </p:sp>
      <p:sp>
        <p:nvSpPr>
          <p:cNvPr id="206" name="Google Shape;206;p19"/>
          <p:cNvSpPr txBox="1"/>
          <p:nvPr>
            <p:ph idx="2" type="body"/>
          </p:nvPr>
        </p:nvSpPr>
        <p:spPr>
          <a:xfrm>
            <a:off x="4338664" y="1642675"/>
            <a:ext cx="3447000" cy="21579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Font typeface="Manrope SemiBold"/>
              <a:buChar char="●"/>
              <a:defRPr sz="1100"/>
            </a:lvl1pPr>
            <a:lvl2pPr indent="-298450" lvl="1" marL="914400" rtl="0">
              <a:spcBef>
                <a:spcPts val="1000"/>
              </a:spcBef>
              <a:spcAft>
                <a:spcPts val="0"/>
              </a:spcAft>
              <a:buSzPts val="1100"/>
              <a:buFont typeface="Manrope SemiBold"/>
              <a:buChar char="○"/>
              <a:defRPr sz="1100"/>
            </a:lvl2pPr>
            <a:lvl3pPr indent="-298450" lvl="2" marL="1371600" rtl="0">
              <a:spcBef>
                <a:spcPts val="1600"/>
              </a:spcBef>
              <a:spcAft>
                <a:spcPts val="0"/>
              </a:spcAft>
              <a:buSzPts val="1100"/>
              <a:buFont typeface="Manrope SemiBold"/>
              <a:buChar char="■"/>
              <a:defRPr sz="1100"/>
            </a:lvl3pPr>
            <a:lvl4pPr indent="-298450" lvl="3" marL="1828800" rtl="0">
              <a:spcBef>
                <a:spcPts val="1600"/>
              </a:spcBef>
              <a:spcAft>
                <a:spcPts val="0"/>
              </a:spcAft>
              <a:buSzPts val="1100"/>
              <a:buFont typeface="Manrope SemiBold"/>
              <a:buChar char="●"/>
              <a:defRPr sz="1100"/>
            </a:lvl4pPr>
            <a:lvl5pPr indent="-298450" lvl="4" marL="2286000" rtl="0">
              <a:spcBef>
                <a:spcPts val="1600"/>
              </a:spcBef>
              <a:spcAft>
                <a:spcPts val="0"/>
              </a:spcAft>
              <a:buSzPts val="1100"/>
              <a:buFont typeface="Manrope SemiBold"/>
              <a:buChar char="○"/>
              <a:defRPr sz="1100"/>
            </a:lvl5pPr>
            <a:lvl6pPr indent="-298450" lvl="5" marL="2743200" rtl="0">
              <a:spcBef>
                <a:spcPts val="1600"/>
              </a:spcBef>
              <a:spcAft>
                <a:spcPts val="0"/>
              </a:spcAft>
              <a:buSzPts val="1100"/>
              <a:buFont typeface="Manrope SemiBold"/>
              <a:buChar char="■"/>
              <a:defRPr sz="1100"/>
            </a:lvl6pPr>
            <a:lvl7pPr indent="-298450" lvl="6" marL="3200400" rtl="0">
              <a:spcBef>
                <a:spcPts val="1600"/>
              </a:spcBef>
              <a:spcAft>
                <a:spcPts val="0"/>
              </a:spcAft>
              <a:buSzPts val="1100"/>
              <a:buFont typeface="Manrope SemiBold"/>
              <a:buChar char="●"/>
              <a:defRPr sz="1100"/>
            </a:lvl7pPr>
            <a:lvl8pPr indent="-298450" lvl="7" marL="3657600" rtl="0">
              <a:spcBef>
                <a:spcPts val="1600"/>
              </a:spcBef>
              <a:spcAft>
                <a:spcPts val="0"/>
              </a:spcAft>
              <a:buSzPts val="1100"/>
              <a:buFont typeface="Manrope SemiBold"/>
              <a:buChar char="○"/>
              <a:defRPr sz="1100"/>
            </a:lvl8pPr>
            <a:lvl9pPr indent="-298450" lvl="8" marL="4114800" rtl="0">
              <a:spcBef>
                <a:spcPts val="1600"/>
              </a:spcBef>
              <a:spcAft>
                <a:spcPts val="1600"/>
              </a:spcAft>
              <a:buSzPts val="1100"/>
              <a:buFont typeface="Manrope SemiBold"/>
              <a:buChar char="■"/>
              <a:defRPr sz="1100"/>
            </a:lvl9pPr>
          </a:lstStyle>
          <a:p/>
        </p:txBody>
      </p:sp>
      <p:grpSp>
        <p:nvGrpSpPr>
          <p:cNvPr id="207" name="Google Shape;207;p19"/>
          <p:cNvGrpSpPr/>
          <p:nvPr/>
        </p:nvGrpSpPr>
        <p:grpSpPr>
          <a:xfrm flipH="1">
            <a:off x="-1897471" y="-1745452"/>
            <a:ext cx="12979136" cy="7968473"/>
            <a:chOff x="-1897471" y="-1745452"/>
            <a:chExt cx="12979136" cy="7968473"/>
          </a:xfrm>
        </p:grpSpPr>
        <p:pic>
          <p:nvPicPr>
            <p:cNvPr id="208" name="Google Shape;208;p19"/>
            <p:cNvPicPr preferRelativeResize="0"/>
            <p:nvPr/>
          </p:nvPicPr>
          <p:blipFill>
            <a:blip r:embed="rId2">
              <a:alphaModFix/>
            </a:blip>
            <a:stretch>
              <a:fillRect/>
            </a:stretch>
          </p:blipFill>
          <p:spPr>
            <a:xfrm flipH="1" rot="-1800001">
              <a:off x="7885844" y="3665525"/>
              <a:ext cx="2898925" cy="1964351"/>
            </a:xfrm>
            <a:prstGeom prst="rect">
              <a:avLst/>
            </a:prstGeom>
            <a:noFill/>
            <a:ln>
              <a:noFill/>
            </a:ln>
          </p:spPr>
        </p:pic>
        <p:pic>
          <p:nvPicPr>
            <p:cNvPr id="209" name="Google Shape;209;p19"/>
            <p:cNvPicPr preferRelativeResize="0"/>
            <p:nvPr/>
          </p:nvPicPr>
          <p:blipFill>
            <a:blip r:embed="rId2">
              <a:alphaModFix/>
            </a:blip>
            <a:stretch>
              <a:fillRect/>
            </a:stretch>
          </p:blipFill>
          <p:spPr>
            <a:xfrm flipH="1" rot="-8100001">
              <a:off x="-1627506" y="-1008201"/>
              <a:ext cx="2898924" cy="1964351"/>
            </a:xfrm>
            <a:prstGeom prst="rect">
              <a:avLst/>
            </a:prstGeom>
            <a:noFill/>
            <a:ln>
              <a:noFill/>
            </a:ln>
          </p:spPr>
        </p:pic>
      </p:grpSp>
      <p:grpSp>
        <p:nvGrpSpPr>
          <p:cNvPr id="210" name="Google Shape;210;p19"/>
          <p:cNvGrpSpPr/>
          <p:nvPr/>
        </p:nvGrpSpPr>
        <p:grpSpPr>
          <a:xfrm flipH="1">
            <a:off x="-700495" y="-447753"/>
            <a:ext cx="9184434" cy="5244900"/>
            <a:chOff x="700254" y="-447753"/>
            <a:chExt cx="9184434" cy="5244900"/>
          </a:xfrm>
        </p:grpSpPr>
        <p:pic>
          <p:nvPicPr>
            <p:cNvPr id="211" name="Google Shape;211;p19"/>
            <p:cNvPicPr preferRelativeResize="0"/>
            <p:nvPr/>
          </p:nvPicPr>
          <p:blipFill rotWithShape="1">
            <a:blip r:embed="rId3">
              <a:alphaModFix/>
            </a:blip>
            <a:srcRect b="0" l="0" r="0" t="0"/>
            <a:stretch/>
          </p:blipFill>
          <p:spPr>
            <a:xfrm rot="6729075">
              <a:off x="8610563" y="-280002"/>
              <a:ext cx="1106375" cy="1106375"/>
            </a:xfrm>
            <a:prstGeom prst="rect">
              <a:avLst/>
            </a:prstGeom>
            <a:noFill/>
            <a:ln>
              <a:noFill/>
            </a:ln>
          </p:spPr>
        </p:pic>
        <p:grpSp>
          <p:nvGrpSpPr>
            <p:cNvPr id="212" name="Google Shape;212;p19"/>
            <p:cNvGrpSpPr/>
            <p:nvPr/>
          </p:nvGrpSpPr>
          <p:grpSpPr>
            <a:xfrm>
              <a:off x="700254" y="4410853"/>
              <a:ext cx="805393" cy="386293"/>
              <a:chOff x="2138948" y="4695372"/>
              <a:chExt cx="805393" cy="386293"/>
            </a:xfrm>
          </p:grpSpPr>
          <p:pic>
            <p:nvPicPr>
              <p:cNvPr id="213" name="Google Shape;213;p19"/>
              <p:cNvPicPr preferRelativeResize="0"/>
              <p:nvPr/>
            </p:nvPicPr>
            <p:blipFill>
              <a:blip r:embed="rId4">
                <a:alphaModFix/>
              </a:blip>
              <a:stretch>
                <a:fillRect/>
              </a:stretch>
            </p:blipFill>
            <p:spPr>
              <a:xfrm rot="-2700000">
                <a:off x="2195519" y="4751944"/>
                <a:ext cx="273151" cy="273151"/>
              </a:xfrm>
              <a:prstGeom prst="rect">
                <a:avLst/>
              </a:prstGeom>
              <a:noFill/>
              <a:ln>
                <a:noFill/>
              </a:ln>
            </p:spPr>
          </p:pic>
          <p:pic>
            <p:nvPicPr>
              <p:cNvPr id="214" name="Google Shape;214;p19"/>
              <p:cNvPicPr preferRelativeResize="0"/>
              <p:nvPr/>
            </p:nvPicPr>
            <p:blipFill>
              <a:blip r:embed="rId4">
                <a:alphaModFix/>
              </a:blip>
              <a:stretch>
                <a:fillRect/>
              </a:stretch>
            </p:blipFill>
            <p:spPr>
              <a:xfrm rot="-2700000">
                <a:off x="2614619" y="4751944"/>
                <a:ext cx="273151" cy="273151"/>
              </a:xfrm>
              <a:prstGeom prst="rect">
                <a:avLst/>
              </a:prstGeom>
              <a:noFill/>
              <a:ln>
                <a:noFill/>
              </a:ln>
            </p:spPr>
          </p:pic>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15" name="Shape 215"/>
        <p:cNvGrpSpPr/>
        <p:nvPr/>
      </p:nvGrpSpPr>
      <p:grpSpPr>
        <a:xfrm>
          <a:off x="0" y="0"/>
          <a:ext cx="0" cy="0"/>
          <a:chOff x="0" y="0"/>
          <a:chExt cx="0" cy="0"/>
        </a:xfrm>
      </p:grpSpPr>
      <p:grpSp>
        <p:nvGrpSpPr>
          <p:cNvPr id="216" name="Google Shape;216;p20"/>
          <p:cNvGrpSpPr/>
          <p:nvPr/>
        </p:nvGrpSpPr>
        <p:grpSpPr>
          <a:xfrm>
            <a:off x="-1997193" y="-1927952"/>
            <a:ext cx="12869408" cy="9053896"/>
            <a:chOff x="-1997193" y="-1927952"/>
            <a:chExt cx="12869408" cy="9053896"/>
          </a:xfrm>
        </p:grpSpPr>
        <p:pic>
          <p:nvPicPr>
            <p:cNvPr id="217" name="Google Shape;217;p20"/>
            <p:cNvPicPr preferRelativeResize="0"/>
            <p:nvPr/>
          </p:nvPicPr>
          <p:blipFill>
            <a:blip r:embed="rId2">
              <a:alphaModFix/>
            </a:blip>
            <a:stretch>
              <a:fillRect/>
            </a:stretch>
          </p:blipFill>
          <p:spPr>
            <a:xfrm rot="8100001">
              <a:off x="7703325" y="-1190701"/>
              <a:ext cx="2898924" cy="1964351"/>
            </a:xfrm>
            <a:prstGeom prst="rect">
              <a:avLst/>
            </a:prstGeom>
            <a:noFill/>
            <a:ln>
              <a:noFill/>
            </a:ln>
          </p:spPr>
        </p:pic>
        <p:pic>
          <p:nvPicPr>
            <p:cNvPr id="218" name="Google Shape;218;p20"/>
            <p:cNvPicPr preferRelativeResize="0"/>
            <p:nvPr/>
          </p:nvPicPr>
          <p:blipFill>
            <a:blip r:embed="rId2">
              <a:alphaModFix/>
            </a:blip>
            <a:stretch>
              <a:fillRect/>
            </a:stretch>
          </p:blipFill>
          <p:spPr>
            <a:xfrm rot="8912093">
              <a:off x="-1697649" y="4549425"/>
              <a:ext cx="2898923" cy="1964351"/>
            </a:xfrm>
            <a:prstGeom prst="rect">
              <a:avLst/>
            </a:prstGeom>
            <a:noFill/>
            <a:ln>
              <a:noFill/>
            </a:ln>
          </p:spPr>
        </p:pic>
      </p:grpSp>
      <p:grpSp>
        <p:nvGrpSpPr>
          <p:cNvPr id="219" name="Google Shape;219;p20"/>
          <p:cNvGrpSpPr/>
          <p:nvPr/>
        </p:nvGrpSpPr>
        <p:grpSpPr>
          <a:xfrm>
            <a:off x="-1687653" y="-1555419"/>
            <a:ext cx="11022153" cy="8141744"/>
            <a:chOff x="-1687653" y="-1555419"/>
            <a:chExt cx="11022153" cy="8141744"/>
          </a:xfrm>
        </p:grpSpPr>
        <p:pic>
          <p:nvPicPr>
            <p:cNvPr id="220" name="Google Shape;220;p20"/>
            <p:cNvPicPr preferRelativeResize="0"/>
            <p:nvPr/>
          </p:nvPicPr>
          <p:blipFill rotWithShape="1">
            <a:blip r:embed="rId3">
              <a:alphaModFix/>
            </a:blip>
            <a:srcRect b="0" l="0" r="0" t="0"/>
            <a:stretch/>
          </p:blipFill>
          <p:spPr>
            <a:xfrm rot="5400000">
              <a:off x="7353300" y="4605125"/>
              <a:ext cx="1981200" cy="1981200"/>
            </a:xfrm>
            <a:prstGeom prst="rect">
              <a:avLst/>
            </a:prstGeom>
            <a:noFill/>
            <a:ln>
              <a:noFill/>
            </a:ln>
          </p:spPr>
        </p:pic>
        <p:pic>
          <p:nvPicPr>
            <p:cNvPr id="221" name="Google Shape;221;p20"/>
            <p:cNvPicPr preferRelativeResize="0"/>
            <p:nvPr/>
          </p:nvPicPr>
          <p:blipFill>
            <a:blip r:embed="rId4">
              <a:alphaModFix/>
            </a:blip>
            <a:stretch>
              <a:fillRect/>
            </a:stretch>
          </p:blipFill>
          <p:spPr>
            <a:xfrm>
              <a:off x="-1687653" y="-1555419"/>
              <a:ext cx="5147055" cy="2109600"/>
            </a:xfrm>
            <a:prstGeom prst="rect">
              <a:avLst/>
            </a:prstGeom>
            <a:noFill/>
            <a:ln>
              <a:noFill/>
            </a:ln>
          </p:spPr>
        </p:pic>
        <p:grpSp>
          <p:nvGrpSpPr>
            <p:cNvPr id="222" name="Google Shape;222;p20"/>
            <p:cNvGrpSpPr/>
            <p:nvPr/>
          </p:nvGrpSpPr>
          <p:grpSpPr>
            <a:xfrm>
              <a:off x="7655454" y="346353"/>
              <a:ext cx="805393" cy="386293"/>
              <a:chOff x="2138948" y="4695372"/>
              <a:chExt cx="805393" cy="386293"/>
            </a:xfrm>
          </p:grpSpPr>
          <p:pic>
            <p:nvPicPr>
              <p:cNvPr id="223" name="Google Shape;223;p20"/>
              <p:cNvPicPr preferRelativeResize="0"/>
              <p:nvPr/>
            </p:nvPicPr>
            <p:blipFill>
              <a:blip r:embed="rId5">
                <a:alphaModFix/>
              </a:blip>
              <a:stretch>
                <a:fillRect/>
              </a:stretch>
            </p:blipFill>
            <p:spPr>
              <a:xfrm rot="-2700000">
                <a:off x="2195519" y="4751944"/>
                <a:ext cx="273151" cy="273151"/>
              </a:xfrm>
              <a:prstGeom prst="rect">
                <a:avLst/>
              </a:prstGeom>
              <a:noFill/>
              <a:ln>
                <a:noFill/>
              </a:ln>
            </p:spPr>
          </p:pic>
          <p:pic>
            <p:nvPicPr>
              <p:cNvPr id="224" name="Google Shape;224;p20"/>
              <p:cNvPicPr preferRelativeResize="0"/>
              <p:nvPr/>
            </p:nvPicPr>
            <p:blipFill>
              <a:blip r:embed="rId5">
                <a:alphaModFix/>
              </a:blip>
              <a:stretch>
                <a:fillRect/>
              </a:stretch>
            </p:blipFill>
            <p:spPr>
              <a:xfrm rot="-2700000">
                <a:off x="2614619" y="4751944"/>
                <a:ext cx="273151" cy="273151"/>
              </a:xfrm>
              <a:prstGeom prst="rect">
                <a:avLst/>
              </a:prstGeom>
              <a:noFill/>
              <a:ln>
                <a:noFill/>
              </a:ln>
            </p:spPr>
          </p:pic>
        </p:grpSp>
        <p:pic>
          <p:nvPicPr>
            <p:cNvPr id="225" name="Google Shape;225;p20"/>
            <p:cNvPicPr preferRelativeResize="0"/>
            <p:nvPr/>
          </p:nvPicPr>
          <p:blipFill rotWithShape="1">
            <a:blip r:embed="rId6">
              <a:alphaModFix/>
            </a:blip>
            <a:srcRect b="0" l="0" r="0" t="0"/>
            <a:stretch/>
          </p:blipFill>
          <p:spPr>
            <a:xfrm flipH="1">
              <a:off x="5528713" y="-661212"/>
              <a:ext cx="1080575" cy="1080575"/>
            </a:xfrm>
            <a:prstGeom prst="rect">
              <a:avLst/>
            </a:prstGeom>
            <a:noFill/>
            <a:ln>
              <a:noFill/>
            </a:ln>
          </p:spPr>
        </p:pic>
        <p:pic>
          <p:nvPicPr>
            <p:cNvPr id="226" name="Google Shape;226;p20"/>
            <p:cNvPicPr preferRelativeResize="0"/>
            <p:nvPr/>
          </p:nvPicPr>
          <p:blipFill rotWithShape="1">
            <a:blip r:embed="rId7">
              <a:alphaModFix/>
            </a:blip>
            <a:srcRect b="0" l="0" r="0" t="0"/>
            <a:stretch/>
          </p:blipFill>
          <p:spPr>
            <a:xfrm flipH="1">
              <a:off x="880513" y="4929963"/>
              <a:ext cx="1080576" cy="1080575"/>
            </a:xfrm>
            <a:prstGeom prst="rect">
              <a:avLst/>
            </a:prstGeom>
            <a:noFill/>
            <a:ln>
              <a:noFill/>
            </a:ln>
          </p:spPr>
        </p:pic>
      </p:grpSp>
      <p:sp>
        <p:nvSpPr>
          <p:cNvPr id="227" name="Google Shape;227;p20"/>
          <p:cNvSpPr txBox="1"/>
          <p:nvPr>
            <p:ph type="title"/>
          </p:nvPr>
        </p:nvSpPr>
        <p:spPr>
          <a:xfrm>
            <a:off x="713225" y="540000"/>
            <a:ext cx="50574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8" name="Google Shape;228;p20"/>
          <p:cNvSpPr txBox="1"/>
          <p:nvPr>
            <p:ph idx="1" type="subTitle"/>
          </p:nvPr>
        </p:nvSpPr>
        <p:spPr>
          <a:xfrm>
            <a:off x="713225" y="1796965"/>
            <a:ext cx="4448100" cy="104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sz="14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229" name="Google Shape;229;p20"/>
          <p:cNvSpPr txBox="1"/>
          <p:nvPr/>
        </p:nvSpPr>
        <p:spPr>
          <a:xfrm>
            <a:off x="713225" y="3495185"/>
            <a:ext cx="4386600" cy="7389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Manrope"/>
                <a:ea typeface="Manrope"/>
                <a:cs typeface="Manrope"/>
                <a:sym typeface="Manrope"/>
              </a:rPr>
              <a:t>CREDITS:</a:t>
            </a:r>
            <a:r>
              <a:rPr lang="en" sz="1200">
                <a:solidFill>
                  <a:schemeClr val="dk1"/>
                </a:solidFill>
                <a:latin typeface="Manrope"/>
                <a:ea typeface="Manrope"/>
                <a:cs typeface="Manrope"/>
                <a:sym typeface="Manrope"/>
              </a:rPr>
              <a:t> This presentation template was created by </a:t>
            </a:r>
            <a:r>
              <a:rPr b="1" lang="en" sz="1200" u="sng">
                <a:solidFill>
                  <a:schemeClr val="dk1"/>
                </a:solidFill>
                <a:latin typeface="Manrope"/>
                <a:ea typeface="Manrope"/>
                <a:cs typeface="Manrope"/>
                <a:sym typeface="Manrope"/>
                <a:hlinkClick r:id="rId8">
                  <a:extLst>
                    <a:ext uri="{A12FA001-AC4F-418D-AE19-62706E023703}">
                      <ahyp:hlinkClr val="tx"/>
                    </a:ext>
                  </a:extLst>
                </a:hlinkClick>
              </a:rPr>
              <a:t>Slidesgo</a:t>
            </a:r>
            <a:r>
              <a:rPr lang="en" sz="1200">
                <a:solidFill>
                  <a:schemeClr val="dk1"/>
                </a:solidFill>
                <a:latin typeface="Manrope"/>
                <a:ea typeface="Manrope"/>
                <a:cs typeface="Manrope"/>
                <a:sym typeface="Manrope"/>
              </a:rPr>
              <a:t>, and includes icons by </a:t>
            </a:r>
            <a:r>
              <a:rPr b="1" lang="en" sz="1200" u="sng">
                <a:solidFill>
                  <a:schemeClr val="dk1"/>
                </a:solidFill>
                <a:latin typeface="Manrope"/>
                <a:ea typeface="Manrope"/>
                <a:cs typeface="Manrope"/>
                <a:sym typeface="Manrope"/>
                <a:hlinkClick r:id="rId9">
                  <a:extLst>
                    <a:ext uri="{A12FA001-AC4F-418D-AE19-62706E023703}">
                      <ahyp:hlinkClr val="tx"/>
                    </a:ext>
                  </a:extLst>
                </a:hlinkClick>
              </a:rPr>
              <a:t>Flaticon</a:t>
            </a:r>
            <a:r>
              <a:rPr lang="en" sz="1200">
                <a:solidFill>
                  <a:schemeClr val="dk1"/>
                </a:solidFill>
                <a:latin typeface="Manrope"/>
                <a:ea typeface="Manrope"/>
                <a:cs typeface="Manrope"/>
                <a:sym typeface="Manrope"/>
              </a:rPr>
              <a:t>, and infographics &amp; images by </a:t>
            </a:r>
            <a:r>
              <a:rPr b="1" lang="en" sz="1200" u="sng">
                <a:solidFill>
                  <a:schemeClr val="dk1"/>
                </a:solidFill>
                <a:latin typeface="Manrope"/>
                <a:ea typeface="Manrope"/>
                <a:cs typeface="Manrope"/>
                <a:sym typeface="Manrope"/>
                <a:hlinkClick r:id="rId10">
                  <a:extLst>
                    <a:ext uri="{A12FA001-AC4F-418D-AE19-62706E023703}">
                      <ahyp:hlinkClr val="tx"/>
                    </a:ext>
                  </a:extLst>
                </a:hlinkClick>
              </a:rPr>
              <a:t>Freepik</a:t>
            </a:r>
            <a:r>
              <a:rPr lang="en" sz="1200" u="sng">
                <a:solidFill>
                  <a:schemeClr val="dk1"/>
                </a:solidFill>
                <a:latin typeface="Manrope"/>
                <a:ea typeface="Manrope"/>
                <a:cs typeface="Manrope"/>
                <a:sym typeface="Manrope"/>
              </a:rPr>
              <a:t> </a:t>
            </a:r>
            <a:endParaRPr b="1" sz="1200" u="sng">
              <a:solidFill>
                <a:schemeClr val="dk1"/>
              </a:solidFill>
              <a:latin typeface="Manrope"/>
              <a:ea typeface="Manrope"/>
              <a:cs typeface="Manrope"/>
              <a:sym typeface="Manrop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grpSp>
        <p:nvGrpSpPr>
          <p:cNvPr id="22" name="Google Shape;22;p3"/>
          <p:cNvGrpSpPr/>
          <p:nvPr/>
        </p:nvGrpSpPr>
        <p:grpSpPr>
          <a:xfrm>
            <a:off x="-1897471" y="-1593052"/>
            <a:ext cx="12653432" cy="8103176"/>
            <a:chOff x="-1897471" y="-1593052"/>
            <a:chExt cx="12653432" cy="8103176"/>
          </a:xfrm>
        </p:grpSpPr>
        <p:pic>
          <p:nvPicPr>
            <p:cNvPr id="23" name="Google Shape;23;p3"/>
            <p:cNvPicPr preferRelativeResize="0"/>
            <p:nvPr/>
          </p:nvPicPr>
          <p:blipFill>
            <a:blip r:embed="rId2">
              <a:alphaModFix/>
            </a:blip>
            <a:stretch>
              <a:fillRect/>
            </a:stretch>
          </p:blipFill>
          <p:spPr>
            <a:xfrm rot="-1257745">
              <a:off x="-1164250" y="4092225"/>
              <a:ext cx="2898924" cy="1964351"/>
            </a:xfrm>
            <a:prstGeom prst="rect">
              <a:avLst/>
            </a:prstGeom>
            <a:noFill/>
            <a:ln>
              <a:noFill/>
            </a:ln>
          </p:spPr>
        </p:pic>
        <p:pic>
          <p:nvPicPr>
            <p:cNvPr id="24" name="Google Shape;24;p3"/>
            <p:cNvPicPr preferRelativeResize="0"/>
            <p:nvPr/>
          </p:nvPicPr>
          <p:blipFill>
            <a:blip r:embed="rId2">
              <a:alphaModFix/>
            </a:blip>
            <a:stretch>
              <a:fillRect/>
            </a:stretch>
          </p:blipFill>
          <p:spPr>
            <a:xfrm rot="1800001">
              <a:off x="-1600575" y="-905825"/>
              <a:ext cx="2898925" cy="1964351"/>
            </a:xfrm>
            <a:prstGeom prst="rect">
              <a:avLst/>
            </a:prstGeom>
            <a:noFill/>
            <a:ln>
              <a:noFill/>
            </a:ln>
          </p:spPr>
        </p:pic>
        <p:pic>
          <p:nvPicPr>
            <p:cNvPr id="25" name="Google Shape;25;p3"/>
            <p:cNvPicPr preferRelativeResize="0"/>
            <p:nvPr/>
          </p:nvPicPr>
          <p:blipFill>
            <a:blip r:embed="rId2">
              <a:alphaModFix/>
            </a:blip>
            <a:stretch>
              <a:fillRect/>
            </a:stretch>
          </p:blipFill>
          <p:spPr>
            <a:xfrm rot="8100001">
              <a:off x="7486625" y="-855801"/>
              <a:ext cx="2898924" cy="1964351"/>
            </a:xfrm>
            <a:prstGeom prst="rect">
              <a:avLst/>
            </a:prstGeom>
            <a:noFill/>
            <a:ln>
              <a:noFill/>
            </a:ln>
          </p:spPr>
        </p:pic>
        <p:pic>
          <p:nvPicPr>
            <p:cNvPr id="26" name="Google Shape;26;p3"/>
            <p:cNvPicPr preferRelativeResize="0"/>
            <p:nvPr/>
          </p:nvPicPr>
          <p:blipFill>
            <a:blip r:embed="rId2">
              <a:alphaModFix/>
            </a:blip>
            <a:stretch>
              <a:fillRect/>
            </a:stretch>
          </p:blipFill>
          <p:spPr>
            <a:xfrm rot="-9347153">
              <a:off x="7581726" y="3885300"/>
              <a:ext cx="2898924" cy="1964351"/>
            </a:xfrm>
            <a:prstGeom prst="rect">
              <a:avLst/>
            </a:prstGeom>
            <a:noFill/>
            <a:ln>
              <a:noFill/>
            </a:ln>
          </p:spPr>
        </p:pic>
      </p:grpSp>
      <p:grpSp>
        <p:nvGrpSpPr>
          <p:cNvPr id="27" name="Google Shape;27;p3"/>
          <p:cNvGrpSpPr/>
          <p:nvPr/>
        </p:nvGrpSpPr>
        <p:grpSpPr>
          <a:xfrm>
            <a:off x="713213" y="-1593050"/>
            <a:ext cx="10139314" cy="8162725"/>
            <a:chOff x="713213" y="-1593050"/>
            <a:chExt cx="10139314" cy="8162725"/>
          </a:xfrm>
        </p:grpSpPr>
        <p:pic>
          <p:nvPicPr>
            <p:cNvPr id="28" name="Google Shape;28;p3"/>
            <p:cNvPicPr preferRelativeResize="0"/>
            <p:nvPr/>
          </p:nvPicPr>
          <p:blipFill>
            <a:blip r:embed="rId3">
              <a:alphaModFix/>
            </a:blip>
            <a:stretch>
              <a:fillRect/>
            </a:stretch>
          </p:blipFill>
          <p:spPr>
            <a:xfrm>
              <a:off x="5705472" y="4460075"/>
              <a:ext cx="5147055" cy="2109600"/>
            </a:xfrm>
            <a:prstGeom prst="rect">
              <a:avLst/>
            </a:prstGeom>
            <a:noFill/>
            <a:ln>
              <a:noFill/>
            </a:ln>
          </p:spPr>
        </p:pic>
        <p:grpSp>
          <p:nvGrpSpPr>
            <p:cNvPr id="29" name="Google Shape;29;p3"/>
            <p:cNvGrpSpPr/>
            <p:nvPr/>
          </p:nvGrpSpPr>
          <p:grpSpPr>
            <a:xfrm flipH="1">
              <a:off x="713213" y="346353"/>
              <a:ext cx="805393" cy="386293"/>
              <a:chOff x="2138948" y="4695372"/>
              <a:chExt cx="805393" cy="386293"/>
            </a:xfrm>
          </p:grpSpPr>
          <p:pic>
            <p:nvPicPr>
              <p:cNvPr id="30" name="Google Shape;30;p3"/>
              <p:cNvPicPr preferRelativeResize="0"/>
              <p:nvPr/>
            </p:nvPicPr>
            <p:blipFill>
              <a:blip r:embed="rId4">
                <a:alphaModFix/>
              </a:blip>
              <a:stretch>
                <a:fillRect/>
              </a:stretch>
            </p:blipFill>
            <p:spPr>
              <a:xfrm rot="-2700000">
                <a:off x="2195519" y="4751944"/>
                <a:ext cx="273151" cy="273151"/>
              </a:xfrm>
              <a:prstGeom prst="rect">
                <a:avLst/>
              </a:prstGeom>
              <a:noFill/>
              <a:ln>
                <a:noFill/>
              </a:ln>
            </p:spPr>
          </p:pic>
          <p:pic>
            <p:nvPicPr>
              <p:cNvPr id="31" name="Google Shape;31;p3"/>
              <p:cNvPicPr preferRelativeResize="0"/>
              <p:nvPr/>
            </p:nvPicPr>
            <p:blipFill>
              <a:blip r:embed="rId4">
                <a:alphaModFix/>
              </a:blip>
              <a:stretch>
                <a:fillRect/>
              </a:stretch>
            </p:blipFill>
            <p:spPr>
              <a:xfrm rot="-2700000">
                <a:off x="2614619" y="4751944"/>
                <a:ext cx="273151" cy="273151"/>
              </a:xfrm>
              <a:prstGeom prst="rect">
                <a:avLst/>
              </a:prstGeom>
              <a:noFill/>
              <a:ln>
                <a:noFill/>
              </a:ln>
            </p:spPr>
          </p:pic>
        </p:grpSp>
        <p:pic>
          <p:nvPicPr>
            <p:cNvPr id="32" name="Google Shape;32;p3"/>
            <p:cNvPicPr preferRelativeResize="0"/>
            <p:nvPr/>
          </p:nvPicPr>
          <p:blipFill>
            <a:blip r:embed="rId5">
              <a:alphaModFix/>
            </a:blip>
            <a:stretch>
              <a:fillRect/>
            </a:stretch>
          </p:blipFill>
          <p:spPr>
            <a:xfrm flipH="1">
              <a:off x="4926971" y="4630988"/>
              <a:ext cx="1080576" cy="1080576"/>
            </a:xfrm>
            <a:prstGeom prst="rect">
              <a:avLst/>
            </a:prstGeom>
            <a:noFill/>
            <a:ln>
              <a:noFill/>
            </a:ln>
          </p:spPr>
        </p:pic>
        <p:pic>
          <p:nvPicPr>
            <p:cNvPr id="33" name="Google Shape;33;p3"/>
            <p:cNvPicPr preferRelativeResize="0"/>
            <p:nvPr/>
          </p:nvPicPr>
          <p:blipFill>
            <a:blip r:embed="rId6">
              <a:alphaModFix/>
            </a:blip>
            <a:stretch>
              <a:fillRect/>
            </a:stretch>
          </p:blipFill>
          <p:spPr>
            <a:xfrm rot="5400000">
              <a:off x="3472325" y="-1593050"/>
              <a:ext cx="1981200" cy="1981200"/>
            </a:xfrm>
            <a:prstGeom prst="rect">
              <a:avLst/>
            </a:prstGeom>
            <a:noFill/>
            <a:ln>
              <a:noFill/>
            </a:ln>
          </p:spPr>
        </p:pic>
      </p:grpSp>
      <p:sp>
        <p:nvSpPr>
          <p:cNvPr id="34" name="Google Shape;34;p3"/>
          <p:cNvSpPr txBox="1"/>
          <p:nvPr>
            <p:ph type="title"/>
          </p:nvPr>
        </p:nvSpPr>
        <p:spPr>
          <a:xfrm>
            <a:off x="713225" y="2020191"/>
            <a:ext cx="5067600" cy="15699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5" name="Google Shape;35;p3"/>
          <p:cNvSpPr txBox="1"/>
          <p:nvPr>
            <p:ph hasCustomPrompt="1" idx="2" type="title"/>
          </p:nvPr>
        </p:nvSpPr>
        <p:spPr>
          <a:xfrm>
            <a:off x="713225" y="1178369"/>
            <a:ext cx="1309800" cy="841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6" name="Google Shape;36;p3"/>
          <p:cNvSpPr txBox="1"/>
          <p:nvPr>
            <p:ph idx="1" type="subTitle"/>
          </p:nvPr>
        </p:nvSpPr>
        <p:spPr>
          <a:xfrm>
            <a:off x="713225" y="3590131"/>
            <a:ext cx="50676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4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bg>
      <p:bgPr>
        <a:solidFill>
          <a:schemeClr val="lt1"/>
        </a:solidFill>
      </p:bgPr>
    </p:bg>
    <p:spTree>
      <p:nvGrpSpPr>
        <p:cNvPr id="230" name="Shape 230"/>
        <p:cNvGrpSpPr/>
        <p:nvPr/>
      </p:nvGrpSpPr>
      <p:grpSpPr>
        <a:xfrm>
          <a:off x="0" y="0"/>
          <a:ext cx="0" cy="0"/>
          <a:chOff x="0" y="0"/>
          <a:chExt cx="0" cy="0"/>
        </a:xfrm>
      </p:grpSpPr>
      <p:grpSp>
        <p:nvGrpSpPr>
          <p:cNvPr id="231" name="Google Shape;231;p21"/>
          <p:cNvGrpSpPr/>
          <p:nvPr/>
        </p:nvGrpSpPr>
        <p:grpSpPr>
          <a:xfrm flipH="1">
            <a:off x="-2136125" y="-1745452"/>
            <a:ext cx="13217790" cy="8982405"/>
            <a:chOff x="-2136125" y="-1745452"/>
            <a:chExt cx="13217790" cy="8982405"/>
          </a:xfrm>
        </p:grpSpPr>
        <p:pic>
          <p:nvPicPr>
            <p:cNvPr id="232" name="Google Shape;232;p21"/>
            <p:cNvPicPr preferRelativeResize="0"/>
            <p:nvPr/>
          </p:nvPicPr>
          <p:blipFill>
            <a:blip r:embed="rId2">
              <a:alphaModFix/>
            </a:blip>
            <a:stretch>
              <a:fillRect/>
            </a:stretch>
          </p:blipFill>
          <p:spPr>
            <a:xfrm rot="8100001">
              <a:off x="7912775" y="-1008201"/>
              <a:ext cx="2898924" cy="1964351"/>
            </a:xfrm>
            <a:prstGeom prst="rect">
              <a:avLst/>
            </a:prstGeom>
            <a:noFill/>
            <a:ln>
              <a:noFill/>
            </a:ln>
          </p:spPr>
        </p:pic>
        <p:pic>
          <p:nvPicPr>
            <p:cNvPr id="233" name="Google Shape;233;p21"/>
            <p:cNvPicPr preferRelativeResize="0"/>
            <p:nvPr/>
          </p:nvPicPr>
          <p:blipFill>
            <a:blip r:embed="rId2">
              <a:alphaModFix/>
            </a:blip>
            <a:stretch>
              <a:fillRect/>
            </a:stretch>
          </p:blipFill>
          <p:spPr>
            <a:xfrm flipH="1" rot="8099999">
              <a:off x="-1866160" y="4535349"/>
              <a:ext cx="2898924" cy="1964351"/>
            </a:xfrm>
            <a:prstGeom prst="rect">
              <a:avLst/>
            </a:prstGeom>
            <a:noFill/>
            <a:ln>
              <a:noFill/>
            </a:ln>
          </p:spPr>
        </p:pic>
      </p:grpSp>
      <p:grpSp>
        <p:nvGrpSpPr>
          <p:cNvPr id="234" name="Google Shape;234;p21"/>
          <p:cNvGrpSpPr/>
          <p:nvPr/>
        </p:nvGrpSpPr>
        <p:grpSpPr>
          <a:xfrm flipH="1">
            <a:off x="-867964" y="-273473"/>
            <a:ext cx="10259204" cy="6523564"/>
            <a:chOff x="-445700" y="-273473"/>
            <a:chExt cx="10259204" cy="6523564"/>
          </a:xfrm>
        </p:grpSpPr>
        <p:pic>
          <p:nvPicPr>
            <p:cNvPr id="235" name="Google Shape;235;p21"/>
            <p:cNvPicPr preferRelativeResize="0"/>
            <p:nvPr/>
          </p:nvPicPr>
          <p:blipFill rotWithShape="1">
            <a:blip r:embed="rId3">
              <a:alphaModFix/>
            </a:blip>
            <a:srcRect b="0" l="0" r="0" t="0"/>
            <a:stretch/>
          </p:blipFill>
          <p:spPr>
            <a:xfrm flipH="1" rot="9016463">
              <a:off x="-304287" y="-132059"/>
              <a:ext cx="776448" cy="776448"/>
            </a:xfrm>
            <a:prstGeom prst="rect">
              <a:avLst/>
            </a:prstGeom>
            <a:noFill/>
            <a:ln>
              <a:noFill/>
            </a:ln>
          </p:spPr>
        </p:pic>
        <p:grpSp>
          <p:nvGrpSpPr>
            <p:cNvPr id="236" name="Google Shape;236;p21"/>
            <p:cNvGrpSpPr/>
            <p:nvPr/>
          </p:nvGrpSpPr>
          <p:grpSpPr>
            <a:xfrm>
              <a:off x="700254" y="4410853"/>
              <a:ext cx="805393" cy="386293"/>
              <a:chOff x="2138948" y="4695372"/>
              <a:chExt cx="805393" cy="386293"/>
            </a:xfrm>
          </p:grpSpPr>
          <p:pic>
            <p:nvPicPr>
              <p:cNvPr id="237" name="Google Shape;237;p21"/>
              <p:cNvPicPr preferRelativeResize="0"/>
              <p:nvPr/>
            </p:nvPicPr>
            <p:blipFill>
              <a:blip r:embed="rId4">
                <a:alphaModFix/>
              </a:blip>
              <a:stretch>
                <a:fillRect/>
              </a:stretch>
            </p:blipFill>
            <p:spPr>
              <a:xfrm rot="-2700000">
                <a:off x="2195519" y="4751944"/>
                <a:ext cx="273151" cy="273151"/>
              </a:xfrm>
              <a:prstGeom prst="rect">
                <a:avLst/>
              </a:prstGeom>
              <a:noFill/>
              <a:ln>
                <a:noFill/>
              </a:ln>
            </p:spPr>
          </p:pic>
          <p:pic>
            <p:nvPicPr>
              <p:cNvPr id="238" name="Google Shape;238;p21"/>
              <p:cNvPicPr preferRelativeResize="0"/>
              <p:nvPr/>
            </p:nvPicPr>
            <p:blipFill>
              <a:blip r:embed="rId4">
                <a:alphaModFix/>
              </a:blip>
              <a:stretch>
                <a:fillRect/>
              </a:stretch>
            </p:blipFill>
            <p:spPr>
              <a:xfrm rot="-2700000">
                <a:off x="2614619" y="4751944"/>
                <a:ext cx="273151" cy="273151"/>
              </a:xfrm>
              <a:prstGeom prst="rect">
                <a:avLst/>
              </a:prstGeom>
              <a:noFill/>
              <a:ln>
                <a:noFill/>
              </a:ln>
            </p:spPr>
          </p:pic>
        </p:grpSp>
        <p:pic>
          <p:nvPicPr>
            <p:cNvPr id="239" name="Google Shape;239;p21"/>
            <p:cNvPicPr preferRelativeResize="0"/>
            <p:nvPr/>
          </p:nvPicPr>
          <p:blipFill rotWithShape="1">
            <a:blip r:embed="rId5">
              <a:alphaModFix/>
            </a:blip>
            <a:srcRect b="219" l="0" r="0" t="219"/>
            <a:stretch/>
          </p:blipFill>
          <p:spPr>
            <a:xfrm>
              <a:off x="8313329" y="4756417"/>
              <a:ext cx="1500174" cy="1493675"/>
            </a:xfrm>
            <a:prstGeom prst="rect">
              <a:avLst/>
            </a:prstGeom>
            <a:noFill/>
            <a:ln>
              <a:noFill/>
            </a:ln>
          </p:spPr>
        </p:pic>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2">
    <p:bg>
      <p:bgPr>
        <a:solidFill>
          <a:schemeClr val="lt1"/>
        </a:solidFill>
      </p:bgPr>
    </p:bg>
    <p:spTree>
      <p:nvGrpSpPr>
        <p:cNvPr id="240" name="Shape 240"/>
        <p:cNvGrpSpPr/>
        <p:nvPr/>
      </p:nvGrpSpPr>
      <p:grpSpPr>
        <a:xfrm>
          <a:off x="0" y="0"/>
          <a:ext cx="0" cy="0"/>
          <a:chOff x="0" y="0"/>
          <a:chExt cx="0" cy="0"/>
        </a:xfrm>
      </p:grpSpPr>
      <p:grpSp>
        <p:nvGrpSpPr>
          <p:cNvPr id="241" name="Google Shape;241;p22"/>
          <p:cNvGrpSpPr/>
          <p:nvPr/>
        </p:nvGrpSpPr>
        <p:grpSpPr>
          <a:xfrm flipH="1">
            <a:off x="-2013610" y="-1897852"/>
            <a:ext cx="12973925" cy="8528626"/>
            <a:chOff x="-2013610" y="-1897852"/>
            <a:chExt cx="12973925" cy="8528626"/>
          </a:xfrm>
        </p:grpSpPr>
        <p:pic>
          <p:nvPicPr>
            <p:cNvPr id="242" name="Google Shape;242;p22"/>
            <p:cNvPicPr preferRelativeResize="0"/>
            <p:nvPr/>
          </p:nvPicPr>
          <p:blipFill>
            <a:blip r:embed="rId2">
              <a:alphaModFix/>
            </a:blip>
            <a:stretch>
              <a:fillRect/>
            </a:stretch>
          </p:blipFill>
          <p:spPr>
            <a:xfrm rot="-1303813">
              <a:off x="-1752975" y="4199575"/>
              <a:ext cx="2898924" cy="1964351"/>
            </a:xfrm>
            <a:prstGeom prst="rect">
              <a:avLst/>
            </a:prstGeom>
            <a:noFill/>
            <a:ln>
              <a:noFill/>
            </a:ln>
          </p:spPr>
        </p:pic>
        <p:pic>
          <p:nvPicPr>
            <p:cNvPr id="243" name="Google Shape;243;p22"/>
            <p:cNvPicPr preferRelativeResize="0"/>
            <p:nvPr/>
          </p:nvPicPr>
          <p:blipFill>
            <a:blip r:embed="rId2">
              <a:alphaModFix/>
            </a:blip>
            <a:stretch>
              <a:fillRect/>
            </a:stretch>
          </p:blipFill>
          <p:spPr>
            <a:xfrm rot="8100001">
              <a:off x="7791425" y="-1160601"/>
              <a:ext cx="2898924" cy="1964351"/>
            </a:xfrm>
            <a:prstGeom prst="rect">
              <a:avLst/>
            </a:prstGeom>
            <a:noFill/>
            <a:ln>
              <a:noFill/>
            </a:ln>
          </p:spPr>
        </p:pic>
      </p:grpSp>
      <p:grpSp>
        <p:nvGrpSpPr>
          <p:cNvPr id="244" name="Google Shape;244;p22"/>
          <p:cNvGrpSpPr/>
          <p:nvPr/>
        </p:nvGrpSpPr>
        <p:grpSpPr>
          <a:xfrm flipH="1">
            <a:off x="-876871" y="-273473"/>
            <a:ext cx="10269276" cy="1277061"/>
            <a:chOff x="-445700" y="-273473"/>
            <a:chExt cx="10269276" cy="1277061"/>
          </a:xfrm>
        </p:grpSpPr>
        <p:pic>
          <p:nvPicPr>
            <p:cNvPr id="245" name="Google Shape;245;p22"/>
            <p:cNvPicPr preferRelativeResize="0"/>
            <p:nvPr/>
          </p:nvPicPr>
          <p:blipFill rotWithShape="1">
            <a:blip r:embed="rId3">
              <a:alphaModFix/>
            </a:blip>
            <a:srcRect b="0" l="0" r="0" t="0"/>
            <a:stretch/>
          </p:blipFill>
          <p:spPr>
            <a:xfrm rot="-9016464">
              <a:off x="-304287" y="-132059"/>
              <a:ext cx="776448" cy="776448"/>
            </a:xfrm>
            <a:prstGeom prst="rect">
              <a:avLst/>
            </a:prstGeom>
            <a:noFill/>
            <a:ln>
              <a:noFill/>
            </a:ln>
          </p:spPr>
        </p:pic>
        <p:pic>
          <p:nvPicPr>
            <p:cNvPr id="246" name="Google Shape;246;p22"/>
            <p:cNvPicPr preferRelativeResize="0"/>
            <p:nvPr/>
          </p:nvPicPr>
          <p:blipFill>
            <a:blip r:embed="rId4">
              <a:alphaModFix/>
            </a:blip>
            <a:stretch>
              <a:fillRect/>
            </a:stretch>
          </p:blipFill>
          <p:spPr>
            <a:xfrm>
              <a:off x="8743000" y="-76987"/>
              <a:ext cx="1080576" cy="1080576"/>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 name="Shape 37"/>
        <p:cNvGrpSpPr/>
        <p:nvPr/>
      </p:nvGrpSpPr>
      <p:grpSpPr>
        <a:xfrm>
          <a:off x="0" y="0"/>
          <a:ext cx="0" cy="0"/>
          <a:chOff x="0" y="0"/>
          <a:chExt cx="0" cy="0"/>
        </a:xfrm>
      </p:grpSpPr>
      <p:grpSp>
        <p:nvGrpSpPr>
          <p:cNvPr id="38" name="Google Shape;38;p4"/>
          <p:cNvGrpSpPr/>
          <p:nvPr/>
        </p:nvGrpSpPr>
        <p:grpSpPr>
          <a:xfrm>
            <a:off x="-2013610" y="-1897852"/>
            <a:ext cx="12973925" cy="8528626"/>
            <a:chOff x="-2013610" y="-1897852"/>
            <a:chExt cx="12973925" cy="8528626"/>
          </a:xfrm>
        </p:grpSpPr>
        <p:pic>
          <p:nvPicPr>
            <p:cNvPr id="39" name="Google Shape;39;p4"/>
            <p:cNvPicPr preferRelativeResize="0"/>
            <p:nvPr/>
          </p:nvPicPr>
          <p:blipFill>
            <a:blip r:embed="rId2">
              <a:alphaModFix/>
            </a:blip>
            <a:stretch>
              <a:fillRect/>
            </a:stretch>
          </p:blipFill>
          <p:spPr>
            <a:xfrm rot="-1303813">
              <a:off x="-1752975" y="4199575"/>
              <a:ext cx="2898924" cy="1964351"/>
            </a:xfrm>
            <a:prstGeom prst="rect">
              <a:avLst/>
            </a:prstGeom>
            <a:noFill/>
            <a:ln>
              <a:noFill/>
            </a:ln>
          </p:spPr>
        </p:pic>
        <p:pic>
          <p:nvPicPr>
            <p:cNvPr id="40" name="Google Shape;40;p4"/>
            <p:cNvPicPr preferRelativeResize="0"/>
            <p:nvPr/>
          </p:nvPicPr>
          <p:blipFill>
            <a:blip r:embed="rId2">
              <a:alphaModFix/>
            </a:blip>
            <a:stretch>
              <a:fillRect/>
            </a:stretch>
          </p:blipFill>
          <p:spPr>
            <a:xfrm rot="8100001">
              <a:off x="7791425" y="-1160601"/>
              <a:ext cx="2898924" cy="1964351"/>
            </a:xfrm>
            <a:prstGeom prst="rect">
              <a:avLst/>
            </a:prstGeom>
            <a:noFill/>
            <a:ln>
              <a:noFill/>
            </a:ln>
          </p:spPr>
        </p:pic>
      </p:grpSp>
      <p:grpSp>
        <p:nvGrpSpPr>
          <p:cNvPr id="41" name="Google Shape;41;p4"/>
          <p:cNvGrpSpPr/>
          <p:nvPr/>
        </p:nvGrpSpPr>
        <p:grpSpPr>
          <a:xfrm>
            <a:off x="-445700" y="-273473"/>
            <a:ext cx="10269276" cy="5900815"/>
            <a:chOff x="-445700" y="-273473"/>
            <a:chExt cx="10269276" cy="5900815"/>
          </a:xfrm>
        </p:grpSpPr>
        <p:pic>
          <p:nvPicPr>
            <p:cNvPr id="42" name="Google Shape;42;p4"/>
            <p:cNvPicPr preferRelativeResize="0"/>
            <p:nvPr/>
          </p:nvPicPr>
          <p:blipFill rotWithShape="1">
            <a:blip r:embed="rId3">
              <a:alphaModFix/>
            </a:blip>
            <a:srcRect b="0" l="0" r="0" t="0"/>
            <a:stretch/>
          </p:blipFill>
          <p:spPr>
            <a:xfrm rot="-9016464">
              <a:off x="-304287" y="-132059"/>
              <a:ext cx="776448" cy="776448"/>
            </a:xfrm>
            <a:prstGeom prst="rect">
              <a:avLst/>
            </a:prstGeom>
            <a:noFill/>
            <a:ln>
              <a:noFill/>
            </a:ln>
          </p:spPr>
        </p:pic>
        <p:pic>
          <p:nvPicPr>
            <p:cNvPr id="43" name="Google Shape;43;p4"/>
            <p:cNvPicPr preferRelativeResize="0"/>
            <p:nvPr/>
          </p:nvPicPr>
          <p:blipFill rotWithShape="1">
            <a:blip r:embed="rId4">
              <a:alphaModFix/>
            </a:blip>
            <a:srcRect b="19" l="0" r="0" t="19"/>
            <a:stretch/>
          </p:blipFill>
          <p:spPr>
            <a:xfrm>
              <a:off x="8081967" y="4133667"/>
              <a:ext cx="1500175" cy="1493675"/>
            </a:xfrm>
            <a:prstGeom prst="rect">
              <a:avLst/>
            </a:prstGeom>
            <a:noFill/>
            <a:ln>
              <a:noFill/>
            </a:ln>
          </p:spPr>
        </p:pic>
        <p:pic>
          <p:nvPicPr>
            <p:cNvPr id="44" name="Google Shape;44;p4"/>
            <p:cNvPicPr preferRelativeResize="0"/>
            <p:nvPr/>
          </p:nvPicPr>
          <p:blipFill>
            <a:blip r:embed="rId5">
              <a:alphaModFix/>
            </a:blip>
            <a:stretch>
              <a:fillRect/>
            </a:stretch>
          </p:blipFill>
          <p:spPr>
            <a:xfrm>
              <a:off x="8743000" y="-76987"/>
              <a:ext cx="1080576" cy="1080576"/>
            </a:xfrm>
            <a:prstGeom prst="rect">
              <a:avLst/>
            </a:prstGeom>
            <a:noFill/>
            <a:ln>
              <a:noFill/>
            </a:ln>
          </p:spPr>
        </p:pic>
      </p:grpSp>
      <p:sp>
        <p:nvSpPr>
          <p:cNvPr id="45" name="Google Shape;4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 name="Google Shape;46;p4"/>
          <p:cNvSpPr txBox="1"/>
          <p:nvPr>
            <p:ph idx="1" type="subTitle"/>
          </p:nvPr>
        </p:nvSpPr>
        <p:spPr>
          <a:xfrm>
            <a:off x="720002" y="1099401"/>
            <a:ext cx="7704000" cy="3750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900"/>
              <a:buNone/>
              <a:defRPr sz="1200"/>
            </a:lvl1pPr>
            <a:lvl2pPr lvl="1" rtl="0" algn="ctr">
              <a:lnSpc>
                <a:spcPct val="100000"/>
              </a:lnSpc>
              <a:spcBef>
                <a:spcPts val="160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p5"/>
          <p:cNvSpPr txBox="1"/>
          <p:nvPr>
            <p:ph type="title"/>
          </p:nvPr>
        </p:nvSpPr>
        <p:spPr>
          <a:xfrm>
            <a:off x="713225" y="445025"/>
            <a:ext cx="7708500" cy="646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 name="Google Shape;49;p5"/>
          <p:cNvSpPr txBox="1"/>
          <p:nvPr>
            <p:ph idx="1" type="subTitle"/>
          </p:nvPr>
        </p:nvSpPr>
        <p:spPr>
          <a:xfrm>
            <a:off x="4472574" y="2201675"/>
            <a:ext cx="2984400" cy="17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0" name="Google Shape;50;p5"/>
          <p:cNvSpPr txBox="1"/>
          <p:nvPr>
            <p:ph idx="2" type="subTitle"/>
          </p:nvPr>
        </p:nvSpPr>
        <p:spPr>
          <a:xfrm>
            <a:off x="713214" y="2201675"/>
            <a:ext cx="2984400" cy="17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 name="Google Shape;51;p5"/>
          <p:cNvSpPr txBox="1"/>
          <p:nvPr>
            <p:ph idx="3" type="subTitle"/>
          </p:nvPr>
        </p:nvSpPr>
        <p:spPr>
          <a:xfrm>
            <a:off x="4472586" y="1785275"/>
            <a:ext cx="2984400" cy="49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Poppins"/>
              <a:buNone/>
              <a:defRPr sz="2000">
                <a:solidFill>
                  <a:schemeClr val="dk1"/>
                </a:solidFill>
                <a:latin typeface="Sora Medium"/>
                <a:ea typeface="Sora Medium"/>
                <a:cs typeface="Sora Medium"/>
                <a:sym typeface="Sora Medium"/>
              </a:defRPr>
            </a:lvl1pPr>
            <a:lvl2pPr lvl="1" rtl="0" algn="ctr">
              <a:lnSpc>
                <a:spcPct val="100000"/>
              </a:lnSpc>
              <a:spcBef>
                <a:spcPts val="0"/>
              </a:spcBef>
              <a:spcAft>
                <a:spcPts val="0"/>
              </a:spcAft>
              <a:buSzPts val="2400"/>
              <a:buFont typeface="Poppins"/>
              <a:buNone/>
              <a:defRPr sz="2400">
                <a:latin typeface="Poppins"/>
                <a:ea typeface="Poppins"/>
                <a:cs typeface="Poppins"/>
                <a:sym typeface="Poppins"/>
              </a:defRPr>
            </a:lvl2pPr>
            <a:lvl3pPr lvl="2" rtl="0" algn="ctr">
              <a:lnSpc>
                <a:spcPct val="100000"/>
              </a:lnSpc>
              <a:spcBef>
                <a:spcPts val="0"/>
              </a:spcBef>
              <a:spcAft>
                <a:spcPts val="0"/>
              </a:spcAft>
              <a:buSzPts val="2400"/>
              <a:buFont typeface="Poppins"/>
              <a:buNone/>
              <a:defRPr sz="2400">
                <a:latin typeface="Poppins"/>
                <a:ea typeface="Poppins"/>
                <a:cs typeface="Poppins"/>
                <a:sym typeface="Poppins"/>
              </a:defRPr>
            </a:lvl3pPr>
            <a:lvl4pPr lvl="3" rtl="0" algn="ctr">
              <a:lnSpc>
                <a:spcPct val="100000"/>
              </a:lnSpc>
              <a:spcBef>
                <a:spcPts val="0"/>
              </a:spcBef>
              <a:spcAft>
                <a:spcPts val="0"/>
              </a:spcAft>
              <a:buSzPts val="2400"/>
              <a:buFont typeface="Poppins"/>
              <a:buNone/>
              <a:defRPr sz="2400">
                <a:latin typeface="Poppins"/>
                <a:ea typeface="Poppins"/>
                <a:cs typeface="Poppins"/>
                <a:sym typeface="Poppins"/>
              </a:defRPr>
            </a:lvl4pPr>
            <a:lvl5pPr lvl="4" rtl="0" algn="ctr">
              <a:lnSpc>
                <a:spcPct val="100000"/>
              </a:lnSpc>
              <a:spcBef>
                <a:spcPts val="0"/>
              </a:spcBef>
              <a:spcAft>
                <a:spcPts val="0"/>
              </a:spcAft>
              <a:buSzPts val="2400"/>
              <a:buFont typeface="Poppins"/>
              <a:buNone/>
              <a:defRPr sz="2400">
                <a:latin typeface="Poppins"/>
                <a:ea typeface="Poppins"/>
                <a:cs typeface="Poppins"/>
                <a:sym typeface="Poppins"/>
              </a:defRPr>
            </a:lvl5pPr>
            <a:lvl6pPr lvl="5" rtl="0" algn="ctr">
              <a:lnSpc>
                <a:spcPct val="100000"/>
              </a:lnSpc>
              <a:spcBef>
                <a:spcPts val="0"/>
              </a:spcBef>
              <a:spcAft>
                <a:spcPts val="0"/>
              </a:spcAft>
              <a:buSzPts val="2400"/>
              <a:buFont typeface="Poppins"/>
              <a:buNone/>
              <a:defRPr sz="2400">
                <a:latin typeface="Poppins"/>
                <a:ea typeface="Poppins"/>
                <a:cs typeface="Poppins"/>
                <a:sym typeface="Poppins"/>
              </a:defRPr>
            </a:lvl6pPr>
            <a:lvl7pPr lvl="6" rtl="0" algn="ctr">
              <a:lnSpc>
                <a:spcPct val="100000"/>
              </a:lnSpc>
              <a:spcBef>
                <a:spcPts val="0"/>
              </a:spcBef>
              <a:spcAft>
                <a:spcPts val="0"/>
              </a:spcAft>
              <a:buSzPts val="2400"/>
              <a:buFont typeface="Poppins"/>
              <a:buNone/>
              <a:defRPr sz="2400">
                <a:latin typeface="Poppins"/>
                <a:ea typeface="Poppins"/>
                <a:cs typeface="Poppins"/>
                <a:sym typeface="Poppins"/>
              </a:defRPr>
            </a:lvl7pPr>
            <a:lvl8pPr lvl="7" rtl="0" algn="ctr">
              <a:lnSpc>
                <a:spcPct val="100000"/>
              </a:lnSpc>
              <a:spcBef>
                <a:spcPts val="0"/>
              </a:spcBef>
              <a:spcAft>
                <a:spcPts val="0"/>
              </a:spcAft>
              <a:buSzPts val="2400"/>
              <a:buFont typeface="Poppins"/>
              <a:buNone/>
              <a:defRPr sz="2400">
                <a:latin typeface="Poppins"/>
                <a:ea typeface="Poppins"/>
                <a:cs typeface="Poppins"/>
                <a:sym typeface="Poppins"/>
              </a:defRPr>
            </a:lvl8pPr>
            <a:lvl9pPr lvl="8" rtl="0" algn="ctr">
              <a:lnSpc>
                <a:spcPct val="100000"/>
              </a:lnSpc>
              <a:spcBef>
                <a:spcPts val="0"/>
              </a:spcBef>
              <a:spcAft>
                <a:spcPts val="0"/>
              </a:spcAft>
              <a:buSzPts val="2400"/>
              <a:buFont typeface="Poppins"/>
              <a:buNone/>
              <a:defRPr sz="2400">
                <a:latin typeface="Poppins"/>
                <a:ea typeface="Poppins"/>
                <a:cs typeface="Poppins"/>
                <a:sym typeface="Poppins"/>
              </a:defRPr>
            </a:lvl9pPr>
          </a:lstStyle>
          <a:p/>
        </p:txBody>
      </p:sp>
      <p:sp>
        <p:nvSpPr>
          <p:cNvPr id="52" name="Google Shape;52;p5"/>
          <p:cNvSpPr txBox="1"/>
          <p:nvPr>
            <p:ph idx="4" type="subTitle"/>
          </p:nvPr>
        </p:nvSpPr>
        <p:spPr>
          <a:xfrm>
            <a:off x="713214" y="1785275"/>
            <a:ext cx="2984400" cy="49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Poppins"/>
              <a:buNone/>
              <a:defRPr sz="2000">
                <a:solidFill>
                  <a:schemeClr val="dk1"/>
                </a:solidFill>
                <a:latin typeface="Manrope Medium"/>
                <a:ea typeface="Manrope Medium"/>
                <a:cs typeface="Manrope Medium"/>
                <a:sym typeface="Manrope Medium"/>
              </a:defRPr>
            </a:lvl1pPr>
            <a:lvl2pPr lvl="1" rtl="0" algn="ctr">
              <a:lnSpc>
                <a:spcPct val="100000"/>
              </a:lnSpc>
              <a:spcBef>
                <a:spcPts val="0"/>
              </a:spcBef>
              <a:spcAft>
                <a:spcPts val="0"/>
              </a:spcAft>
              <a:buSzPts val="2400"/>
              <a:buFont typeface="Poppins"/>
              <a:buNone/>
              <a:defRPr sz="2400">
                <a:latin typeface="Poppins"/>
                <a:ea typeface="Poppins"/>
                <a:cs typeface="Poppins"/>
                <a:sym typeface="Poppins"/>
              </a:defRPr>
            </a:lvl2pPr>
            <a:lvl3pPr lvl="2" rtl="0" algn="ctr">
              <a:lnSpc>
                <a:spcPct val="100000"/>
              </a:lnSpc>
              <a:spcBef>
                <a:spcPts val="0"/>
              </a:spcBef>
              <a:spcAft>
                <a:spcPts val="0"/>
              </a:spcAft>
              <a:buSzPts val="2400"/>
              <a:buFont typeface="Poppins"/>
              <a:buNone/>
              <a:defRPr sz="2400">
                <a:latin typeface="Poppins"/>
                <a:ea typeface="Poppins"/>
                <a:cs typeface="Poppins"/>
                <a:sym typeface="Poppins"/>
              </a:defRPr>
            </a:lvl3pPr>
            <a:lvl4pPr lvl="3" rtl="0" algn="ctr">
              <a:lnSpc>
                <a:spcPct val="100000"/>
              </a:lnSpc>
              <a:spcBef>
                <a:spcPts val="0"/>
              </a:spcBef>
              <a:spcAft>
                <a:spcPts val="0"/>
              </a:spcAft>
              <a:buSzPts val="2400"/>
              <a:buFont typeface="Poppins"/>
              <a:buNone/>
              <a:defRPr sz="2400">
                <a:latin typeface="Poppins"/>
                <a:ea typeface="Poppins"/>
                <a:cs typeface="Poppins"/>
                <a:sym typeface="Poppins"/>
              </a:defRPr>
            </a:lvl4pPr>
            <a:lvl5pPr lvl="4" rtl="0" algn="ctr">
              <a:lnSpc>
                <a:spcPct val="100000"/>
              </a:lnSpc>
              <a:spcBef>
                <a:spcPts val="0"/>
              </a:spcBef>
              <a:spcAft>
                <a:spcPts val="0"/>
              </a:spcAft>
              <a:buSzPts val="2400"/>
              <a:buFont typeface="Poppins"/>
              <a:buNone/>
              <a:defRPr sz="2400">
                <a:latin typeface="Poppins"/>
                <a:ea typeface="Poppins"/>
                <a:cs typeface="Poppins"/>
                <a:sym typeface="Poppins"/>
              </a:defRPr>
            </a:lvl5pPr>
            <a:lvl6pPr lvl="5" rtl="0" algn="ctr">
              <a:lnSpc>
                <a:spcPct val="100000"/>
              </a:lnSpc>
              <a:spcBef>
                <a:spcPts val="0"/>
              </a:spcBef>
              <a:spcAft>
                <a:spcPts val="0"/>
              </a:spcAft>
              <a:buSzPts val="2400"/>
              <a:buFont typeface="Poppins"/>
              <a:buNone/>
              <a:defRPr sz="2400">
                <a:latin typeface="Poppins"/>
                <a:ea typeface="Poppins"/>
                <a:cs typeface="Poppins"/>
                <a:sym typeface="Poppins"/>
              </a:defRPr>
            </a:lvl6pPr>
            <a:lvl7pPr lvl="6" rtl="0" algn="ctr">
              <a:lnSpc>
                <a:spcPct val="100000"/>
              </a:lnSpc>
              <a:spcBef>
                <a:spcPts val="0"/>
              </a:spcBef>
              <a:spcAft>
                <a:spcPts val="0"/>
              </a:spcAft>
              <a:buSzPts val="2400"/>
              <a:buFont typeface="Poppins"/>
              <a:buNone/>
              <a:defRPr sz="2400">
                <a:latin typeface="Poppins"/>
                <a:ea typeface="Poppins"/>
                <a:cs typeface="Poppins"/>
                <a:sym typeface="Poppins"/>
              </a:defRPr>
            </a:lvl7pPr>
            <a:lvl8pPr lvl="7" rtl="0" algn="ctr">
              <a:lnSpc>
                <a:spcPct val="100000"/>
              </a:lnSpc>
              <a:spcBef>
                <a:spcPts val="0"/>
              </a:spcBef>
              <a:spcAft>
                <a:spcPts val="0"/>
              </a:spcAft>
              <a:buSzPts val="2400"/>
              <a:buFont typeface="Poppins"/>
              <a:buNone/>
              <a:defRPr sz="2400">
                <a:latin typeface="Poppins"/>
                <a:ea typeface="Poppins"/>
                <a:cs typeface="Poppins"/>
                <a:sym typeface="Poppins"/>
              </a:defRPr>
            </a:lvl8pPr>
            <a:lvl9pPr lvl="8" rtl="0" algn="ctr">
              <a:lnSpc>
                <a:spcPct val="100000"/>
              </a:lnSpc>
              <a:spcBef>
                <a:spcPts val="0"/>
              </a:spcBef>
              <a:spcAft>
                <a:spcPts val="0"/>
              </a:spcAft>
              <a:buSzPts val="2400"/>
              <a:buFont typeface="Poppins"/>
              <a:buNone/>
              <a:defRPr sz="2400">
                <a:latin typeface="Poppins"/>
                <a:ea typeface="Poppins"/>
                <a:cs typeface="Poppins"/>
                <a:sym typeface="Poppins"/>
              </a:defRPr>
            </a:lvl9pPr>
          </a:lstStyle>
          <a:p/>
        </p:txBody>
      </p:sp>
      <p:grpSp>
        <p:nvGrpSpPr>
          <p:cNvPr id="53" name="Google Shape;53;p5"/>
          <p:cNvGrpSpPr/>
          <p:nvPr/>
        </p:nvGrpSpPr>
        <p:grpSpPr>
          <a:xfrm>
            <a:off x="-2013610" y="-1897852"/>
            <a:ext cx="12973925" cy="8528626"/>
            <a:chOff x="-2013610" y="-1897852"/>
            <a:chExt cx="12973925" cy="8528626"/>
          </a:xfrm>
        </p:grpSpPr>
        <p:pic>
          <p:nvPicPr>
            <p:cNvPr id="54" name="Google Shape;54;p5"/>
            <p:cNvPicPr preferRelativeResize="0"/>
            <p:nvPr/>
          </p:nvPicPr>
          <p:blipFill>
            <a:blip r:embed="rId2">
              <a:alphaModFix/>
            </a:blip>
            <a:stretch>
              <a:fillRect/>
            </a:stretch>
          </p:blipFill>
          <p:spPr>
            <a:xfrm rot="-1303813">
              <a:off x="-1752975" y="4199575"/>
              <a:ext cx="2898924" cy="1964351"/>
            </a:xfrm>
            <a:prstGeom prst="rect">
              <a:avLst/>
            </a:prstGeom>
            <a:noFill/>
            <a:ln>
              <a:noFill/>
            </a:ln>
          </p:spPr>
        </p:pic>
        <p:pic>
          <p:nvPicPr>
            <p:cNvPr id="55" name="Google Shape;55;p5"/>
            <p:cNvPicPr preferRelativeResize="0"/>
            <p:nvPr/>
          </p:nvPicPr>
          <p:blipFill>
            <a:blip r:embed="rId2">
              <a:alphaModFix/>
            </a:blip>
            <a:stretch>
              <a:fillRect/>
            </a:stretch>
          </p:blipFill>
          <p:spPr>
            <a:xfrm rot="8100001">
              <a:off x="7791425" y="-1160601"/>
              <a:ext cx="2898924" cy="1964351"/>
            </a:xfrm>
            <a:prstGeom prst="rect">
              <a:avLst/>
            </a:prstGeom>
            <a:noFill/>
            <a:ln>
              <a:noFill/>
            </a:ln>
          </p:spPr>
        </p:pic>
      </p:grpSp>
      <p:grpSp>
        <p:nvGrpSpPr>
          <p:cNvPr id="56" name="Google Shape;56;p5"/>
          <p:cNvGrpSpPr/>
          <p:nvPr/>
        </p:nvGrpSpPr>
        <p:grpSpPr>
          <a:xfrm>
            <a:off x="-445701" y="-273473"/>
            <a:ext cx="10269276" cy="5900815"/>
            <a:chOff x="-445701" y="-273473"/>
            <a:chExt cx="10269276" cy="5900815"/>
          </a:xfrm>
        </p:grpSpPr>
        <p:pic>
          <p:nvPicPr>
            <p:cNvPr id="57" name="Google Shape;57;p5"/>
            <p:cNvPicPr preferRelativeResize="0"/>
            <p:nvPr/>
          </p:nvPicPr>
          <p:blipFill rotWithShape="1">
            <a:blip r:embed="rId3">
              <a:alphaModFix/>
            </a:blip>
            <a:srcRect b="0" l="0" r="0" t="0"/>
            <a:stretch/>
          </p:blipFill>
          <p:spPr>
            <a:xfrm rot="-9016465">
              <a:off x="-304287" y="-132060"/>
              <a:ext cx="776448" cy="776448"/>
            </a:xfrm>
            <a:prstGeom prst="rect">
              <a:avLst/>
            </a:prstGeom>
            <a:noFill/>
            <a:ln>
              <a:noFill/>
            </a:ln>
          </p:spPr>
        </p:pic>
        <p:pic>
          <p:nvPicPr>
            <p:cNvPr id="58" name="Google Shape;58;p5"/>
            <p:cNvPicPr preferRelativeResize="0"/>
            <p:nvPr/>
          </p:nvPicPr>
          <p:blipFill>
            <a:blip r:embed="rId4">
              <a:alphaModFix/>
            </a:blip>
            <a:stretch>
              <a:fillRect/>
            </a:stretch>
          </p:blipFill>
          <p:spPr>
            <a:xfrm flipH="1">
              <a:off x="8743000" y="-76987"/>
              <a:ext cx="1080576" cy="1080576"/>
            </a:xfrm>
            <a:prstGeom prst="rect">
              <a:avLst/>
            </a:prstGeom>
            <a:noFill/>
            <a:ln>
              <a:noFill/>
            </a:ln>
          </p:spPr>
        </p:pic>
        <p:grpSp>
          <p:nvGrpSpPr>
            <p:cNvPr id="59" name="Google Shape;59;p5"/>
            <p:cNvGrpSpPr/>
            <p:nvPr/>
          </p:nvGrpSpPr>
          <p:grpSpPr>
            <a:xfrm>
              <a:off x="700254" y="4410853"/>
              <a:ext cx="805393" cy="386293"/>
              <a:chOff x="2138948" y="4695372"/>
              <a:chExt cx="805393" cy="386293"/>
            </a:xfrm>
          </p:grpSpPr>
          <p:pic>
            <p:nvPicPr>
              <p:cNvPr id="60" name="Google Shape;60;p5"/>
              <p:cNvPicPr preferRelativeResize="0"/>
              <p:nvPr/>
            </p:nvPicPr>
            <p:blipFill>
              <a:blip r:embed="rId5">
                <a:alphaModFix/>
              </a:blip>
              <a:stretch>
                <a:fillRect/>
              </a:stretch>
            </p:blipFill>
            <p:spPr>
              <a:xfrm rot="-2700000">
                <a:off x="2195519" y="4751944"/>
                <a:ext cx="273151" cy="273151"/>
              </a:xfrm>
              <a:prstGeom prst="rect">
                <a:avLst/>
              </a:prstGeom>
              <a:noFill/>
              <a:ln>
                <a:noFill/>
              </a:ln>
            </p:spPr>
          </p:pic>
          <p:pic>
            <p:nvPicPr>
              <p:cNvPr id="61" name="Google Shape;61;p5"/>
              <p:cNvPicPr preferRelativeResize="0"/>
              <p:nvPr/>
            </p:nvPicPr>
            <p:blipFill>
              <a:blip r:embed="rId5">
                <a:alphaModFix/>
              </a:blip>
              <a:stretch>
                <a:fillRect/>
              </a:stretch>
            </p:blipFill>
            <p:spPr>
              <a:xfrm rot="-2700000">
                <a:off x="2614619" y="4751944"/>
                <a:ext cx="273151" cy="273151"/>
              </a:xfrm>
              <a:prstGeom prst="rect">
                <a:avLst/>
              </a:prstGeom>
              <a:noFill/>
              <a:ln>
                <a:noFill/>
              </a:ln>
            </p:spPr>
          </p:pic>
        </p:grpSp>
        <p:pic>
          <p:nvPicPr>
            <p:cNvPr id="62" name="Google Shape;62;p5"/>
            <p:cNvPicPr preferRelativeResize="0"/>
            <p:nvPr/>
          </p:nvPicPr>
          <p:blipFill rotWithShape="1">
            <a:blip r:embed="rId6">
              <a:alphaModFix/>
            </a:blip>
            <a:srcRect b="19" l="0" r="0" t="19"/>
            <a:stretch/>
          </p:blipFill>
          <p:spPr>
            <a:xfrm>
              <a:off x="8081967" y="4133667"/>
              <a:ext cx="1500175" cy="1493675"/>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5" name="Google Shape;65;p6"/>
          <p:cNvGrpSpPr/>
          <p:nvPr/>
        </p:nvGrpSpPr>
        <p:grpSpPr>
          <a:xfrm>
            <a:off x="-1821271" y="-1745452"/>
            <a:ext cx="12902936" cy="8349473"/>
            <a:chOff x="-1821271" y="-1745452"/>
            <a:chExt cx="12902936" cy="8349473"/>
          </a:xfrm>
        </p:grpSpPr>
        <p:pic>
          <p:nvPicPr>
            <p:cNvPr id="66" name="Google Shape;66;p6"/>
            <p:cNvPicPr preferRelativeResize="0"/>
            <p:nvPr/>
          </p:nvPicPr>
          <p:blipFill>
            <a:blip r:embed="rId2">
              <a:alphaModFix/>
            </a:blip>
            <a:stretch>
              <a:fillRect/>
            </a:stretch>
          </p:blipFill>
          <p:spPr>
            <a:xfrm rot="1800001">
              <a:off x="-1524375" y="4046525"/>
              <a:ext cx="2898925" cy="1964351"/>
            </a:xfrm>
            <a:prstGeom prst="rect">
              <a:avLst/>
            </a:prstGeom>
            <a:noFill/>
            <a:ln>
              <a:noFill/>
            </a:ln>
          </p:spPr>
        </p:pic>
        <p:pic>
          <p:nvPicPr>
            <p:cNvPr id="67" name="Google Shape;67;p6"/>
            <p:cNvPicPr preferRelativeResize="0"/>
            <p:nvPr/>
          </p:nvPicPr>
          <p:blipFill>
            <a:blip r:embed="rId2">
              <a:alphaModFix/>
            </a:blip>
            <a:stretch>
              <a:fillRect/>
            </a:stretch>
          </p:blipFill>
          <p:spPr>
            <a:xfrm rot="8100001">
              <a:off x="7912775" y="-1008201"/>
              <a:ext cx="2898924" cy="1964351"/>
            </a:xfrm>
            <a:prstGeom prst="rect">
              <a:avLst/>
            </a:prstGeom>
            <a:noFill/>
            <a:ln>
              <a:noFill/>
            </a:ln>
          </p:spPr>
        </p:pic>
      </p:grpSp>
      <p:grpSp>
        <p:nvGrpSpPr>
          <p:cNvPr id="68" name="Google Shape;68;p6"/>
          <p:cNvGrpSpPr/>
          <p:nvPr/>
        </p:nvGrpSpPr>
        <p:grpSpPr>
          <a:xfrm>
            <a:off x="-445700" y="-549858"/>
            <a:ext cx="10318380" cy="6799950"/>
            <a:chOff x="-445700" y="-549858"/>
            <a:chExt cx="10318380" cy="6799950"/>
          </a:xfrm>
        </p:grpSpPr>
        <p:pic>
          <p:nvPicPr>
            <p:cNvPr id="69" name="Google Shape;69;p6"/>
            <p:cNvPicPr preferRelativeResize="0"/>
            <p:nvPr/>
          </p:nvPicPr>
          <p:blipFill rotWithShape="1">
            <a:blip r:embed="rId3">
              <a:alphaModFix/>
            </a:blip>
            <a:srcRect b="219" l="0" r="0" t="219"/>
            <a:stretch/>
          </p:blipFill>
          <p:spPr>
            <a:xfrm flipH="1" rot="10800000">
              <a:off x="8313329" y="4756417"/>
              <a:ext cx="1500175" cy="1493675"/>
            </a:xfrm>
            <a:prstGeom prst="rect">
              <a:avLst/>
            </a:prstGeom>
            <a:noFill/>
            <a:ln>
              <a:noFill/>
            </a:ln>
          </p:spPr>
        </p:pic>
        <p:pic>
          <p:nvPicPr>
            <p:cNvPr id="70" name="Google Shape;70;p6"/>
            <p:cNvPicPr preferRelativeResize="0"/>
            <p:nvPr/>
          </p:nvPicPr>
          <p:blipFill rotWithShape="1">
            <a:blip r:embed="rId4">
              <a:alphaModFix/>
            </a:blip>
            <a:srcRect b="19" l="0" r="0" t="19"/>
            <a:stretch/>
          </p:blipFill>
          <p:spPr>
            <a:xfrm>
              <a:off x="8372504" y="-549858"/>
              <a:ext cx="1500175" cy="1493675"/>
            </a:xfrm>
            <a:prstGeom prst="rect">
              <a:avLst/>
            </a:prstGeom>
            <a:noFill/>
            <a:ln>
              <a:noFill/>
            </a:ln>
          </p:spPr>
        </p:pic>
        <p:pic>
          <p:nvPicPr>
            <p:cNvPr id="71" name="Google Shape;71;p6"/>
            <p:cNvPicPr preferRelativeResize="0"/>
            <p:nvPr/>
          </p:nvPicPr>
          <p:blipFill rotWithShape="1">
            <a:blip r:embed="rId5">
              <a:alphaModFix/>
            </a:blip>
            <a:srcRect b="0" l="0" r="0" t="0"/>
            <a:stretch/>
          </p:blipFill>
          <p:spPr>
            <a:xfrm flipH="1" rot="9016464">
              <a:off x="-304287" y="-132059"/>
              <a:ext cx="776448" cy="776448"/>
            </a:xfrm>
            <a:prstGeom prst="rect">
              <a:avLst/>
            </a:prstGeom>
            <a:noFill/>
            <a:ln>
              <a:noFill/>
            </a:ln>
          </p:spPr>
        </p:pic>
        <p:grpSp>
          <p:nvGrpSpPr>
            <p:cNvPr id="72" name="Google Shape;72;p6"/>
            <p:cNvGrpSpPr/>
            <p:nvPr/>
          </p:nvGrpSpPr>
          <p:grpSpPr>
            <a:xfrm>
              <a:off x="713229" y="4604003"/>
              <a:ext cx="805393" cy="386293"/>
              <a:chOff x="2138948" y="4695372"/>
              <a:chExt cx="805393" cy="386293"/>
            </a:xfrm>
          </p:grpSpPr>
          <p:pic>
            <p:nvPicPr>
              <p:cNvPr id="73" name="Google Shape;73;p6"/>
              <p:cNvPicPr preferRelativeResize="0"/>
              <p:nvPr/>
            </p:nvPicPr>
            <p:blipFill>
              <a:blip r:embed="rId6">
                <a:alphaModFix/>
              </a:blip>
              <a:stretch>
                <a:fillRect/>
              </a:stretch>
            </p:blipFill>
            <p:spPr>
              <a:xfrm rot="-2700000">
                <a:off x="2195519" y="4751944"/>
                <a:ext cx="273151" cy="273151"/>
              </a:xfrm>
              <a:prstGeom prst="rect">
                <a:avLst/>
              </a:prstGeom>
              <a:noFill/>
              <a:ln>
                <a:noFill/>
              </a:ln>
            </p:spPr>
          </p:pic>
          <p:pic>
            <p:nvPicPr>
              <p:cNvPr id="74" name="Google Shape;74;p6"/>
              <p:cNvPicPr preferRelativeResize="0"/>
              <p:nvPr/>
            </p:nvPicPr>
            <p:blipFill>
              <a:blip r:embed="rId6">
                <a:alphaModFix/>
              </a:blip>
              <a:stretch>
                <a:fillRect/>
              </a:stretch>
            </p:blipFill>
            <p:spPr>
              <a:xfrm rot="-2700000">
                <a:off x="2614619" y="4751944"/>
                <a:ext cx="273151" cy="273151"/>
              </a:xfrm>
              <a:prstGeom prst="rect">
                <a:avLst/>
              </a:prstGeom>
              <a:noFill/>
              <a:ln>
                <a:noFill/>
              </a:ln>
            </p:spPr>
          </p:pic>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7"/>
          <p:cNvSpPr txBox="1"/>
          <p:nvPr>
            <p:ph type="title"/>
          </p:nvPr>
        </p:nvSpPr>
        <p:spPr>
          <a:xfrm>
            <a:off x="720000" y="445025"/>
            <a:ext cx="3516900" cy="1108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7" name="Google Shape;77;p7"/>
          <p:cNvSpPr txBox="1"/>
          <p:nvPr>
            <p:ph idx="1" type="subTitle"/>
          </p:nvPr>
        </p:nvSpPr>
        <p:spPr>
          <a:xfrm>
            <a:off x="720000" y="1736825"/>
            <a:ext cx="4046400" cy="268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1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100"/>
              <a:buFont typeface="Nunito Light"/>
              <a:buChar char="○"/>
              <a:defRPr/>
            </a:lvl5pPr>
            <a:lvl6pPr lvl="5" rtl="0" algn="ctr">
              <a:lnSpc>
                <a:spcPct val="100000"/>
              </a:lnSpc>
              <a:spcBef>
                <a:spcPts val="1600"/>
              </a:spcBef>
              <a:spcAft>
                <a:spcPts val="0"/>
              </a:spcAft>
              <a:buClr>
                <a:srgbClr val="999999"/>
              </a:buClr>
              <a:buSzPts val="11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100"/>
              <a:buFont typeface="Nunito Light"/>
              <a:buChar char="■"/>
              <a:defRPr/>
            </a:lvl9pPr>
          </a:lstStyle>
          <a:p/>
        </p:txBody>
      </p:sp>
      <p:sp>
        <p:nvSpPr>
          <p:cNvPr id="78" name="Google Shape;78;p7"/>
          <p:cNvSpPr/>
          <p:nvPr>
            <p:ph idx="2" type="pic"/>
          </p:nvPr>
        </p:nvSpPr>
        <p:spPr>
          <a:xfrm>
            <a:off x="5486400" y="0"/>
            <a:ext cx="3886200" cy="5148000"/>
          </a:xfrm>
          <a:prstGeom prst="rect">
            <a:avLst/>
          </a:prstGeom>
          <a:noFill/>
          <a:ln>
            <a:noFill/>
          </a:ln>
        </p:spPr>
      </p:sp>
      <p:pic>
        <p:nvPicPr>
          <p:cNvPr id="79" name="Google Shape;79;p7"/>
          <p:cNvPicPr preferRelativeResize="0"/>
          <p:nvPr/>
        </p:nvPicPr>
        <p:blipFill>
          <a:blip r:embed="rId2">
            <a:alphaModFix/>
          </a:blip>
          <a:stretch>
            <a:fillRect/>
          </a:stretch>
        </p:blipFill>
        <p:spPr>
          <a:xfrm flipH="1" rot="8099999">
            <a:off x="-1856106" y="4763949"/>
            <a:ext cx="2898924" cy="1964351"/>
          </a:xfrm>
          <a:prstGeom prst="rect">
            <a:avLst/>
          </a:prstGeom>
          <a:noFill/>
          <a:ln>
            <a:noFill/>
          </a:ln>
        </p:spPr>
      </p:pic>
      <p:grpSp>
        <p:nvGrpSpPr>
          <p:cNvPr id="80" name="Google Shape;80;p7"/>
          <p:cNvGrpSpPr/>
          <p:nvPr/>
        </p:nvGrpSpPr>
        <p:grpSpPr>
          <a:xfrm>
            <a:off x="-569075" y="-76987"/>
            <a:ext cx="4062354" cy="6327079"/>
            <a:chOff x="-569075" y="-76987"/>
            <a:chExt cx="4062354" cy="6327079"/>
          </a:xfrm>
        </p:grpSpPr>
        <p:pic>
          <p:nvPicPr>
            <p:cNvPr id="81" name="Google Shape;81;p7"/>
            <p:cNvPicPr preferRelativeResize="0"/>
            <p:nvPr/>
          </p:nvPicPr>
          <p:blipFill rotWithShape="1">
            <a:blip r:embed="rId3">
              <a:alphaModFix/>
            </a:blip>
            <a:srcRect b="19" l="0" r="0" t="19"/>
            <a:stretch/>
          </p:blipFill>
          <p:spPr>
            <a:xfrm flipH="1">
              <a:off x="1993104" y="4756417"/>
              <a:ext cx="1500175" cy="1493675"/>
            </a:xfrm>
            <a:prstGeom prst="rect">
              <a:avLst/>
            </a:prstGeom>
            <a:noFill/>
            <a:ln>
              <a:noFill/>
            </a:ln>
          </p:spPr>
        </p:pic>
        <p:pic>
          <p:nvPicPr>
            <p:cNvPr id="82" name="Google Shape;82;p7"/>
            <p:cNvPicPr preferRelativeResize="0"/>
            <p:nvPr/>
          </p:nvPicPr>
          <p:blipFill>
            <a:blip r:embed="rId4">
              <a:alphaModFix/>
            </a:blip>
            <a:stretch>
              <a:fillRect/>
            </a:stretch>
          </p:blipFill>
          <p:spPr>
            <a:xfrm flipH="1">
              <a:off x="-569075" y="-76987"/>
              <a:ext cx="1080576" cy="1080576"/>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grpSp>
        <p:nvGrpSpPr>
          <p:cNvPr id="84" name="Google Shape;84;p8"/>
          <p:cNvGrpSpPr/>
          <p:nvPr/>
        </p:nvGrpSpPr>
        <p:grpSpPr>
          <a:xfrm>
            <a:off x="-1897471" y="-1593052"/>
            <a:ext cx="12653432" cy="8103176"/>
            <a:chOff x="-1897471" y="-1593052"/>
            <a:chExt cx="12653432" cy="8103176"/>
          </a:xfrm>
        </p:grpSpPr>
        <p:pic>
          <p:nvPicPr>
            <p:cNvPr id="85" name="Google Shape;85;p8"/>
            <p:cNvPicPr preferRelativeResize="0"/>
            <p:nvPr/>
          </p:nvPicPr>
          <p:blipFill>
            <a:blip r:embed="rId2">
              <a:alphaModFix/>
            </a:blip>
            <a:stretch>
              <a:fillRect/>
            </a:stretch>
          </p:blipFill>
          <p:spPr>
            <a:xfrm rot="-1257745">
              <a:off x="-1164250" y="4092225"/>
              <a:ext cx="2898924" cy="1964351"/>
            </a:xfrm>
            <a:prstGeom prst="rect">
              <a:avLst/>
            </a:prstGeom>
            <a:noFill/>
            <a:ln>
              <a:noFill/>
            </a:ln>
          </p:spPr>
        </p:pic>
        <p:pic>
          <p:nvPicPr>
            <p:cNvPr id="86" name="Google Shape;86;p8"/>
            <p:cNvPicPr preferRelativeResize="0"/>
            <p:nvPr/>
          </p:nvPicPr>
          <p:blipFill>
            <a:blip r:embed="rId2">
              <a:alphaModFix/>
            </a:blip>
            <a:stretch>
              <a:fillRect/>
            </a:stretch>
          </p:blipFill>
          <p:spPr>
            <a:xfrm rot="1800001">
              <a:off x="-1600575" y="-905825"/>
              <a:ext cx="2898925" cy="1964351"/>
            </a:xfrm>
            <a:prstGeom prst="rect">
              <a:avLst/>
            </a:prstGeom>
            <a:noFill/>
            <a:ln>
              <a:noFill/>
            </a:ln>
          </p:spPr>
        </p:pic>
        <p:pic>
          <p:nvPicPr>
            <p:cNvPr id="87" name="Google Shape;87;p8"/>
            <p:cNvPicPr preferRelativeResize="0"/>
            <p:nvPr/>
          </p:nvPicPr>
          <p:blipFill>
            <a:blip r:embed="rId2">
              <a:alphaModFix/>
            </a:blip>
            <a:stretch>
              <a:fillRect/>
            </a:stretch>
          </p:blipFill>
          <p:spPr>
            <a:xfrm rot="8100001">
              <a:off x="7486625" y="-855801"/>
              <a:ext cx="2898924" cy="1964351"/>
            </a:xfrm>
            <a:prstGeom prst="rect">
              <a:avLst/>
            </a:prstGeom>
            <a:noFill/>
            <a:ln>
              <a:noFill/>
            </a:ln>
          </p:spPr>
        </p:pic>
        <p:pic>
          <p:nvPicPr>
            <p:cNvPr id="88" name="Google Shape;88;p8"/>
            <p:cNvPicPr preferRelativeResize="0"/>
            <p:nvPr/>
          </p:nvPicPr>
          <p:blipFill>
            <a:blip r:embed="rId2">
              <a:alphaModFix/>
            </a:blip>
            <a:stretch>
              <a:fillRect/>
            </a:stretch>
          </p:blipFill>
          <p:spPr>
            <a:xfrm rot="-9347153">
              <a:off x="7581726" y="3885300"/>
              <a:ext cx="2898924" cy="1964351"/>
            </a:xfrm>
            <a:prstGeom prst="rect">
              <a:avLst/>
            </a:prstGeom>
            <a:noFill/>
            <a:ln>
              <a:noFill/>
            </a:ln>
          </p:spPr>
        </p:pic>
      </p:grpSp>
      <p:grpSp>
        <p:nvGrpSpPr>
          <p:cNvPr id="89" name="Google Shape;89;p8"/>
          <p:cNvGrpSpPr/>
          <p:nvPr/>
        </p:nvGrpSpPr>
        <p:grpSpPr>
          <a:xfrm>
            <a:off x="713213" y="-1593050"/>
            <a:ext cx="10139314" cy="8162725"/>
            <a:chOff x="713213" y="-1593050"/>
            <a:chExt cx="10139314" cy="8162725"/>
          </a:xfrm>
        </p:grpSpPr>
        <p:pic>
          <p:nvPicPr>
            <p:cNvPr id="90" name="Google Shape;90;p8"/>
            <p:cNvPicPr preferRelativeResize="0"/>
            <p:nvPr/>
          </p:nvPicPr>
          <p:blipFill>
            <a:blip r:embed="rId3">
              <a:alphaModFix/>
            </a:blip>
            <a:stretch>
              <a:fillRect/>
            </a:stretch>
          </p:blipFill>
          <p:spPr>
            <a:xfrm>
              <a:off x="5705472" y="4460075"/>
              <a:ext cx="5147055" cy="2109600"/>
            </a:xfrm>
            <a:prstGeom prst="rect">
              <a:avLst/>
            </a:prstGeom>
            <a:noFill/>
            <a:ln>
              <a:noFill/>
            </a:ln>
          </p:spPr>
        </p:pic>
        <p:grpSp>
          <p:nvGrpSpPr>
            <p:cNvPr id="91" name="Google Shape;91;p8"/>
            <p:cNvGrpSpPr/>
            <p:nvPr/>
          </p:nvGrpSpPr>
          <p:grpSpPr>
            <a:xfrm flipH="1">
              <a:off x="713213" y="346353"/>
              <a:ext cx="805393" cy="386293"/>
              <a:chOff x="2138948" y="4695372"/>
              <a:chExt cx="805393" cy="386293"/>
            </a:xfrm>
          </p:grpSpPr>
          <p:pic>
            <p:nvPicPr>
              <p:cNvPr id="92" name="Google Shape;92;p8"/>
              <p:cNvPicPr preferRelativeResize="0"/>
              <p:nvPr/>
            </p:nvPicPr>
            <p:blipFill>
              <a:blip r:embed="rId4">
                <a:alphaModFix/>
              </a:blip>
              <a:stretch>
                <a:fillRect/>
              </a:stretch>
            </p:blipFill>
            <p:spPr>
              <a:xfrm rot="-2700000">
                <a:off x="2195519" y="4751944"/>
                <a:ext cx="273151" cy="273151"/>
              </a:xfrm>
              <a:prstGeom prst="rect">
                <a:avLst/>
              </a:prstGeom>
              <a:noFill/>
              <a:ln>
                <a:noFill/>
              </a:ln>
            </p:spPr>
          </p:pic>
          <p:pic>
            <p:nvPicPr>
              <p:cNvPr id="93" name="Google Shape;93;p8"/>
              <p:cNvPicPr preferRelativeResize="0"/>
              <p:nvPr/>
            </p:nvPicPr>
            <p:blipFill>
              <a:blip r:embed="rId4">
                <a:alphaModFix/>
              </a:blip>
              <a:stretch>
                <a:fillRect/>
              </a:stretch>
            </p:blipFill>
            <p:spPr>
              <a:xfrm rot="-2700000">
                <a:off x="2614619" y="4751944"/>
                <a:ext cx="273151" cy="273151"/>
              </a:xfrm>
              <a:prstGeom prst="rect">
                <a:avLst/>
              </a:prstGeom>
              <a:noFill/>
              <a:ln>
                <a:noFill/>
              </a:ln>
            </p:spPr>
          </p:pic>
        </p:grpSp>
        <p:pic>
          <p:nvPicPr>
            <p:cNvPr id="94" name="Google Shape;94;p8"/>
            <p:cNvPicPr preferRelativeResize="0"/>
            <p:nvPr/>
          </p:nvPicPr>
          <p:blipFill rotWithShape="1">
            <a:blip r:embed="rId5">
              <a:alphaModFix/>
            </a:blip>
            <a:srcRect b="0" l="0" r="0" t="0"/>
            <a:stretch/>
          </p:blipFill>
          <p:spPr>
            <a:xfrm flipH="1">
              <a:off x="2564772" y="-661212"/>
              <a:ext cx="1080575" cy="1080575"/>
            </a:xfrm>
            <a:prstGeom prst="rect">
              <a:avLst/>
            </a:prstGeom>
            <a:noFill/>
            <a:ln>
              <a:noFill/>
            </a:ln>
          </p:spPr>
        </p:pic>
        <p:pic>
          <p:nvPicPr>
            <p:cNvPr id="95" name="Google Shape;95;p8"/>
            <p:cNvPicPr preferRelativeResize="0"/>
            <p:nvPr/>
          </p:nvPicPr>
          <p:blipFill rotWithShape="1">
            <a:blip r:embed="rId6">
              <a:alphaModFix/>
            </a:blip>
            <a:srcRect b="0" l="0" r="0" t="0"/>
            <a:stretch/>
          </p:blipFill>
          <p:spPr>
            <a:xfrm rot="5400000">
              <a:off x="6445000" y="-1593050"/>
              <a:ext cx="1981200" cy="1981200"/>
            </a:xfrm>
            <a:prstGeom prst="rect">
              <a:avLst/>
            </a:prstGeom>
            <a:noFill/>
            <a:ln>
              <a:noFill/>
            </a:ln>
          </p:spPr>
        </p:pic>
      </p:grpSp>
      <p:sp>
        <p:nvSpPr>
          <p:cNvPr id="96" name="Google Shape;96;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 name="Shape 97"/>
        <p:cNvGrpSpPr/>
        <p:nvPr/>
      </p:nvGrpSpPr>
      <p:grpSpPr>
        <a:xfrm>
          <a:off x="0" y="0"/>
          <a:ext cx="0" cy="0"/>
          <a:chOff x="0" y="0"/>
          <a:chExt cx="0" cy="0"/>
        </a:xfrm>
      </p:grpSpPr>
      <p:grpSp>
        <p:nvGrpSpPr>
          <p:cNvPr id="98" name="Google Shape;98;p9"/>
          <p:cNvGrpSpPr/>
          <p:nvPr/>
        </p:nvGrpSpPr>
        <p:grpSpPr>
          <a:xfrm>
            <a:off x="-1006593" y="-708752"/>
            <a:ext cx="11345408" cy="6996496"/>
            <a:chOff x="-1006593" y="-708752"/>
            <a:chExt cx="11345408" cy="6996496"/>
          </a:xfrm>
        </p:grpSpPr>
        <p:pic>
          <p:nvPicPr>
            <p:cNvPr id="99" name="Google Shape;99;p9"/>
            <p:cNvPicPr preferRelativeResize="0"/>
            <p:nvPr/>
          </p:nvPicPr>
          <p:blipFill>
            <a:blip r:embed="rId2">
              <a:alphaModFix/>
            </a:blip>
            <a:stretch>
              <a:fillRect/>
            </a:stretch>
          </p:blipFill>
          <p:spPr>
            <a:xfrm rot="8100001">
              <a:off x="7169925" y="28499"/>
              <a:ext cx="2898924" cy="1964351"/>
            </a:xfrm>
            <a:prstGeom prst="rect">
              <a:avLst/>
            </a:prstGeom>
            <a:noFill/>
            <a:ln>
              <a:noFill/>
            </a:ln>
          </p:spPr>
        </p:pic>
        <p:pic>
          <p:nvPicPr>
            <p:cNvPr id="100" name="Google Shape;100;p9"/>
            <p:cNvPicPr preferRelativeResize="0"/>
            <p:nvPr/>
          </p:nvPicPr>
          <p:blipFill>
            <a:blip r:embed="rId2">
              <a:alphaModFix/>
            </a:blip>
            <a:stretch>
              <a:fillRect/>
            </a:stretch>
          </p:blipFill>
          <p:spPr>
            <a:xfrm rot="8912093">
              <a:off x="-707049" y="3711225"/>
              <a:ext cx="2898923" cy="1964351"/>
            </a:xfrm>
            <a:prstGeom prst="rect">
              <a:avLst/>
            </a:prstGeom>
            <a:noFill/>
            <a:ln>
              <a:noFill/>
            </a:ln>
          </p:spPr>
        </p:pic>
      </p:grpSp>
      <p:grpSp>
        <p:nvGrpSpPr>
          <p:cNvPr id="101" name="Google Shape;101;p9"/>
          <p:cNvGrpSpPr/>
          <p:nvPr/>
        </p:nvGrpSpPr>
        <p:grpSpPr>
          <a:xfrm>
            <a:off x="-1687653" y="-1479219"/>
            <a:ext cx="11022153" cy="8065544"/>
            <a:chOff x="-1687653" y="-1479219"/>
            <a:chExt cx="11022153" cy="8065544"/>
          </a:xfrm>
        </p:grpSpPr>
        <p:pic>
          <p:nvPicPr>
            <p:cNvPr id="102" name="Google Shape;102;p9"/>
            <p:cNvPicPr preferRelativeResize="0"/>
            <p:nvPr/>
          </p:nvPicPr>
          <p:blipFill rotWithShape="1">
            <a:blip r:embed="rId3">
              <a:alphaModFix/>
            </a:blip>
            <a:srcRect b="0" l="0" r="0" t="0"/>
            <a:stretch/>
          </p:blipFill>
          <p:spPr>
            <a:xfrm rot="5400000">
              <a:off x="7353300" y="4605125"/>
              <a:ext cx="1981200" cy="1981200"/>
            </a:xfrm>
            <a:prstGeom prst="rect">
              <a:avLst/>
            </a:prstGeom>
            <a:noFill/>
            <a:ln>
              <a:noFill/>
            </a:ln>
          </p:spPr>
        </p:pic>
        <p:pic>
          <p:nvPicPr>
            <p:cNvPr id="103" name="Google Shape;103;p9"/>
            <p:cNvPicPr preferRelativeResize="0"/>
            <p:nvPr/>
          </p:nvPicPr>
          <p:blipFill>
            <a:blip r:embed="rId4">
              <a:alphaModFix/>
            </a:blip>
            <a:stretch>
              <a:fillRect/>
            </a:stretch>
          </p:blipFill>
          <p:spPr>
            <a:xfrm>
              <a:off x="-1687653" y="-1479219"/>
              <a:ext cx="5147055" cy="2109600"/>
            </a:xfrm>
            <a:prstGeom prst="rect">
              <a:avLst/>
            </a:prstGeom>
            <a:noFill/>
            <a:ln>
              <a:noFill/>
            </a:ln>
          </p:spPr>
        </p:pic>
        <p:grpSp>
          <p:nvGrpSpPr>
            <p:cNvPr id="104" name="Google Shape;104;p9"/>
            <p:cNvGrpSpPr/>
            <p:nvPr/>
          </p:nvGrpSpPr>
          <p:grpSpPr>
            <a:xfrm>
              <a:off x="7655454" y="346353"/>
              <a:ext cx="805393" cy="386293"/>
              <a:chOff x="2138948" y="4695372"/>
              <a:chExt cx="805393" cy="386293"/>
            </a:xfrm>
          </p:grpSpPr>
          <p:pic>
            <p:nvPicPr>
              <p:cNvPr id="105" name="Google Shape;105;p9"/>
              <p:cNvPicPr preferRelativeResize="0"/>
              <p:nvPr/>
            </p:nvPicPr>
            <p:blipFill>
              <a:blip r:embed="rId5">
                <a:alphaModFix/>
              </a:blip>
              <a:stretch>
                <a:fillRect/>
              </a:stretch>
            </p:blipFill>
            <p:spPr>
              <a:xfrm rot="-2700000">
                <a:off x="2195519" y="4751944"/>
                <a:ext cx="273151" cy="273151"/>
              </a:xfrm>
              <a:prstGeom prst="rect">
                <a:avLst/>
              </a:prstGeom>
              <a:noFill/>
              <a:ln>
                <a:noFill/>
              </a:ln>
            </p:spPr>
          </p:pic>
          <p:pic>
            <p:nvPicPr>
              <p:cNvPr id="106" name="Google Shape;106;p9"/>
              <p:cNvPicPr preferRelativeResize="0"/>
              <p:nvPr/>
            </p:nvPicPr>
            <p:blipFill>
              <a:blip r:embed="rId5">
                <a:alphaModFix/>
              </a:blip>
              <a:stretch>
                <a:fillRect/>
              </a:stretch>
            </p:blipFill>
            <p:spPr>
              <a:xfrm rot="-2700000">
                <a:off x="2614619" y="4751944"/>
                <a:ext cx="273151" cy="273151"/>
              </a:xfrm>
              <a:prstGeom prst="rect">
                <a:avLst/>
              </a:prstGeom>
              <a:noFill/>
              <a:ln>
                <a:noFill/>
              </a:ln>
            </p:spPr>
          </p:pic>
        </p:grpSp>
        <p:pic>
          <p:nvPicPr>
            <p:cNvPr id="107" name="Google Shape;107;p9"/>
            <p:cNvPicPr preferRelativeResize="0"/>
            <p:nvPr/>
          </p:nvPicPr>
          <p:blipFill>
            <a:blip r:embed="rId6">
              <a:alphaModFix/>
            </a:blip>
            <a:stretch>
              <a:fillRect/>
            </a:stretch>
          </p:blipFill>
          <p:spPr>
            <a:xfrm flipH="1">
              <a:off x="5528713" y="-661212"/>
              <a:ext cx="1080576" cy="1080576"/>
            </a:xfrm>
            <a:prstGeom prst="rect">
              <a:avLst/>
            </a:prstGeom>
            <a:noFill/>
            <a:ln>
              <a:noFill/>
            </a:ln>
          </p:spPr>
        </p:pic>
      </p:grpSp>
      <p:sp>
        <p:nvSpPr>
          <p:cNvPr id="108" name="Google Shape;108;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09" name="Google Shape;109;p9"/>
          <p:cNvSpPr txBox="1"/>
          <p:nvPr>
            <p:ph idx="1" type="subTitle"/>
          </p:nvPr>
        </p:nvSpPr>
        <p:spPr>
          <a:xfrm>
            <a:off x="2135550" y="3153500"/>
            <a:ext cx="48729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10"/>
          <p:cNvSpPr/>
          <p:nvPr>
            <p:ph idx="2" type="pic"/>
          </p:nvPr>
        </p:nvSpPr>
        <p:spPr>
          <a:xfrm>
            <a:off x="0" y="0"/>
            <a:ext cx="9144000" cy="5143500"/>
          </a:xfrm>
          <a:prstGeom prst="rect">
            <a:avLst/>
          </a:prstGeom>
          <a:noFill/>
          <a:ln>
            <a:noFill/>
          </a:ln>
        </p:spPr>
      </p:sp>
      <p:sp>
        <p:nvSpPr>
          <p:cNvPr id="112" name="Google Shape;112;p10"/>
          <p:cNvSpPr txBox="1"/>
          <p:nvPr>
            <p:ph type="title"/>
          </p:nvPr>
        </p:nvSpPr>
        <p:spPr>
          <a:xfrm>
            <a:off x="720000" y="3957500"/>
            <a:ext cx="7704000" cy="646500"/>
          </a:xfrm>
          <a:prstGeom prst="rect">
            <a:avLst/>
          </a:prstGeom>
          <a:solidFill>
            <a:schemeClr val="lt1"/>
          </a:solidFill>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ora Medium"/>
              <a:buNone/>
              <a:defRPr sz="3000">
                <a:solidFill>
                  <a:schemeClr val="dk1"/>
                </a:solidFill>
                <a:latin typeface="Sora Medium"/>
                <a:ea typeface="Sora Medium"/>
                <a:cs typeface="Sora Medium"/>
                <a:sym typeface="Sora Medium"/>
              </a:defRPr>
            </a:lvl1pPr>
            <a:lvl2pPr lvl="1"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2pPr>
            <a:lvl3pPr lvl="2"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3pPr>
            <a:lvl4pPr lvl="3"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4pPr>
            <a:lvl5pPr lvl="4"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5pPr>
            <a:lvl6pPr lvl="5"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6pPr>
            <a:lvl7pPr lvl="6"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7pPr>
            <a:lvl8pPr lvl="7"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8pPr>
            <a:lvl9pPr lvl="8"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Clr>
                <a:schemeClr val="dk1"/>
              </a:buClr>
              <a:buSzPts val="1100"/>
              <a:buFont typeface="Manrope"/>
              <a:buChar char="●"/>
              <a:defRPr sz="1100">
                <a:solidFill>
                  <a:schemeClr val="dk1"/>
                </a:solidFill>
                <a:latin typeface="Manrope"/>
                <a:ea typeface="Manrope"/>
                <a:cs typeface="Manrope"/>
                <a:sym typeface="Manrope"/>
              </a:defRPr>
            </a:lvl1pPr>
            <a:lvl2pPr indent="-298450" lvl="1" marL="914400">
              <a:lnSpc>
                <a:spcPct val="115000"/>
              </a:lnSpc>
              <a:spcBef>
                <a:spcPts val="1600"/>
              </a:spcBef>
              <a:spcAft>
                <a:spcPts val="0"/>
              </a:spcAft>
              <a:buClr>
                <a:schemeClr val="dk1"/>
              </a:buClr>
              <a:buSzPts val="1100"/>
              <a:buFont typeface="Manrope"/>
              <a:buChar char="○"/>
              <a:defRPr sz="1100">
                <a:solidFill>
                  <a:schemeClr val="dk1"/>
                </a:solidFill>
                <a:latin typeface="Manrope"/>
                <a:ea typeface="Manrope"/>
                <a:cs typeface="Manrope"/>
                <a:sym typeface="Manrope"/>
              </a:defRPr>
            </a:lvl2pPr>
            <a:lvl3pPr indent="-298450" lvl="2" marL="1371600">
              <a:lnSpc>
                <a:spcPct val="115000"/>
              </a:lnSpc>
              <a:spcBef>
                <a:spcPts val="1600"/>
              </a:spcBef>
              <a:spcAft>
                <a:spcPts val="0"/>
              </a:spcAft>
              <a:buClr>
                <a:schemeClr val="dk1"/>
              </a:buClr>
              <a:buSzPts val="1100"/>
              <a:buFont typeface="Manrope"/>
              <a:buChar char="■"/>
              <a:defRPr sz="1100">
                <a:solidFill>
                  <a:schemeClr val="dk1"/>
                </a:solidFill>
                <a:latin typeface="Manrope"/>
                <a:ea typeface="Manrope"/>
                <a:cs typeface="Manrope"/>
                <a:sym typeface="Manrope"/>
              </a:defRPr>
            </a:lvl3pPr>
            <a:lvl4pPr indent="-298450" lvl="3" marL="1828800">
              <a:lnSpc>
                <a:spcPct val="115000"/>
              </a:lnSpc>
              <a:spcBef>
                <a:spcPts val="1600"/>
              </a:spcBef>
              <a:spcAft>
                <a:spcPts val="0"/>
              </a:spcAft>
              <a:buClr>
                <a:schemeClr val="dk1"/>
              </a:buClr>
              <a:buSzPts val="1100"/>
              <a:buFont typeface="Manrope"/>
              <a:buChar char="●"/>
              <a:defRPr sz="1100">
                <a:solidFill>
                  <a:schemeClr val="dk1"/>
                </a:solidFill>
                <a:latin typeface="Manrope"/>
                <a:ea typeface="Manrope"/>
                <a:cs typeface="Manrope"/>
                <a:sym typeface="Manrope"/>
              </a:defRPr>
            </a:lvl4pPr>
            <a:lvl5pPr indent="-298450" lvl="4" marL="2286000">
              <a:lnSpc>
                <a:spcPct val="115000"/>
              </a:lnSpc>
              <a:spcBef>
                <a:spcPts val="1600"/>
              </a:spcBef>
              <a:spcAft>
                <a:spcPts val="0"/>
              </a:spcAft>
              <a:buClr>
                <a:schemeClr val="dk1"/>
              </a:buClr>
              <a:buSzPts val="1100"/>
              <a:buFont typeface="Manrope"/>
              <a:buChar char="○"/>
              <a:defRPr sz="1100">
                <a:solidFill>
                  <a:schemeClr val="dk1"/>
                </a:solidFill>
                <a:latin typeface="Manrope"/>
                <a:ea typeface="Manrope"/>
                <a:cs typeface="Manrope"/>
                <a:sym typeface="Manrope"/>
              </a:defRPr>
            </a:lvl5pPr>
            <a:lvl6pPr indent="-298450" lvl="5" marL="2743200">
              <a:lnSpc>
                <a:spcPct val="115000"/>
              </a:lnSpc>
              <a:spcBef>
                <a:spcPts val="1600"/>
              </a:spcBef>
              <a:spcAft>
                <a:spcPts val="0"/>
              </a:spcAft>
              <a:buClr>
                <a:schemeClr val="dk1"/>
              </a:buClr>
              <a:buSzPts val="1100"/>
              <a:buFont typeface="Manrope"/>
              <a:buChar char="■"/>
              <a:defRPr sz="1100">
                <a:solidFill>
                  <a:schemeClr val="dk1"/>
                </a:solidFill>
                <a:latin typeface="Manrope"/>
                <a:ea typeface="Manrope"/>
                <a:cs typeface="Manrope"/>
                <a:sym typeface="Manrope"/>
              </a:defRPr>
            </a:lvl6pPr>
            <a:lvl7pPr indent="-298450" lvl="6" marL="3200400">
              <a:lnSpc>
                <a:spcPct val="115000"/>
              </a:lnSpc>
              <a:spcBef>
                <a:spcPts val="1600"/>
              </a:spcBef>
              <a:spcAft>
                <a:spcPts val="0"/>
              </a:spcAft>
              <a:buClr>
                <a:schemeClr val="dk1"/>
              </a:buClr>
              <a:buSzPts val="1100"/>
              <a:buFont typeface="Manrope"/>
              <a:buChar char="●"/>
              <a:defRPr sz="1100">
                <a:solidFill>
                  <a:schemeClr val="dk1"/>
                </a:solidFill>
                <a:latin typeface="Manrope"/>
                <a:ea typeface="Manrope"/>
                <a:cs typeface="Manrope"/>
                <a:sym typeface="Manrope"/>
              </a:defRPr>
            </a:lvl7pPr>
            <a:lvl8pPr indent="-298450" lvl="7" marL="3657600">
              <a:lnSpc>
                <a:spcPct val="115000"/>
              </a:lnSpc>
              <a:spcBef>
                <a:spcPts val="1600"/>
              </a:spcBef>
              <a:spcAft>
                <a:spcPts val="0"/>
              </a:spcAft>
              <a:buClr>
                <a:schemeClr val="dk1"/>
              </a:buClr>
              <a:buSzPts val="1100"/>
              <a:buFont typeface="Manrope"/>
              <a:buChar char="○"/>
              <a:defRPr sz="1100">
                <a:solidFill>
                  <a:schemeClr val="dk1"/>
                </a:solidFill>
                <a:latin typeface="Manrope"/>
                <a:ea typeface="Manrope"/>
                <a:cs typeface="Manrope"/>
                <a:sym typeface="Manrope"/>
              </a:defRPr>
            </a:lvl8pPr>
            <a:lvl9pPr indent="-298450" lvl="8" marL="4114800">
              <a:lnSpc>
                <a:spcPct val="115000"/>
              </a:lnSpc>
              <a:spcBef>
                <a:spcPts val="1600"/>
              </a:spcBef>
              <a:spcAft>
                <a:spcPts val="1600"/>
              </a:spcAft>
              <a:buClr>
                <a:schemeClr val="dk1"/>
              </a:buClr>
              <a:buSzPts val="1100"/>
              <a:buFont typeface="Manrope"/>
              <a:buChar char="■"/>
              <a:defRPr sz="1100">
                <a:solidFill>
                  <a:schemeClr val="dk1"/>
                </a:solidFill>
                <a:latin typeface="Manrope"/>
                <a:ea typeface="Manrope"/>
                <a:cs typeface="Manrope"/>
                <a:sym typeface="Manrop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3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30.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1524"/>
        </a:solidFill>
      </p:bgPr>
    </p:bg>
    <p:spTree>
      <p:nvGrpSpPr>
        <p:cNvPr id="250" name="Shape 250"/>
        <p:cNvGrpSpPr/>
        <p:nvPr/>
      </p:nvGrpSpPr>
      <p:grpSpPr>
        <a:xfrm>
          <a:off x="0" y="0"/>
          <a:ext cx="0" cy="0"/>
          <a:chOff x="0" y="0"/>
          <a:chExt cx="0" cy="0"/>
        </a:xfrm>
      </p:grpSpPr>
      <p:sp>
        <p:nvSpPr>
          <p:cNvPr id="251" name="Google Shape;251;p23"/>
          <p:cNvSpPr txBox="1"/>
          <p:nvPr>
            <p:ph type="ctrTitle"/>
          </p:nvPr>
        </p:nvSpPr>
        <p:spPr>
          <a:xfrm>
            <a:off x="699225" y="1635300"/>
            <a:ext cx="4956600" cy="143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latin typeface="Sora"/>
                <a:ea typeface="Sora"/>
                <a:cs typeface="Sora"/>
                <a:sym typeface="Sora"/>
              </a:rPr>
              <a:t>Gradient Boosted</a:t>
            </a:r>
            <a:br>
              <a:rPr lang="en" sz="2800">
                <a:latin typeface="Sora"/>
                <a:ea typeface="Sora"/>
                <a:cs typeface="Sora"/>
                <a:sym typeface="Sora"/>
              </a:rPr>
            </a:br>
            <a:r>
              <a:rPr lang="en" sz="4500">
                <a:latin typeface="Sora Medium"/>
                <a:ea typeface="Sora Medium"/>
                <a:cs typeface="Sora Medium"/>
                <a:sym typeface="Sora Medium"/>
              </a:rPr>
              <a:t>Decision Tree</a:t>
            </a:r>
            <a:r>
              <a:rPr lang="en">
                <a:latin typeface="Sora"/>
                <a:ea typeface="Sora"/>
                <a:cs typeface="Sora"/>
                <a:sym typeface="Sora"/>
              </a:rPr>
              <a:t> </a:t>
            </a:r>
            <a:endParaRPr sz="2800">
              <a:latin typeface="Sora"/>
              <a:ea typeface="Sora"/>
              <a:cs typeface="Sora"/>
              <a:sym typeface="Sora"/>
            </a:endParaRPr>
          </a:p>
        </p:txBody>
      </p:sp>
      <p:sp>
        <p:nvSpPr>
          <p:cNvPr id="252" name="Google Shape;252;p23"/>
          <p:cNvSpPr txBox="1"/>
          <p:nvPr>
            <p:ph idx="1" type="subTitle"/>
          </p:nvPr>
        </p:nvSpPr>
        <p:spPr>
          <a:xfrm>
            <a:off x="825650" y="3068400"/>
            <a:ext cx="30195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Presented By</a:t>
            </a:r>
            <a:r>
              <a:rPr lang="en"/>
              <a:t> : Muhammad Asad</a:t>
            </a:r>
            <a:endParaRPr/>
          </a:p>
        </p:txBody>
      </p:sp>
      <p:pic>
        <p:nvPicPr>
          <p:cNvPr id="253" name="Google Shape;253;p23"/>
          <p:cNvPicPr preferRelativeResize="0"/>
          <p:nvPr/>
        </p:nvPicPr>
        <p:blipFill>
          <a:blip r:embed="rId3">
            <a:alphaModFix/>
          </a:blip>
          <a:stretch>
            <a:fillRect/>
          </a:stretch>
        </p:blipFill>
        <p:spPr>
          <a:xfrm>
            <a:off x="825649" y="4428469"/>
            <a:ext cx="1071501" cy="175525"/>
          </a:xfrm>
          <a:prstGeom prst="rect">
            <a:avLst/>
          </a:prstGeom>
          <a:noFill/>
          <a:ln>
            <a:noFill/>
          </a:ln>
        </p:spPr>
      </p:pic>
      <p:pic>
        <p:nvPicPr>
          <p:cNvPr id="254" name="Google Shape;254;p23"/>
          <p:cNvPicPr preferRelativeResize="0"/>
          <p:nvPr/>
        </p:nvPicPr>
        <p:blipFill>
          <a:blip r:embed="rId4">
            <a:alphaModFix/>
          </a:blip>
          <a:stretch>
            <a:fillRect/>
          </a:stretch>
        </p:blipFill>
        <p:spPr>
          <a:xfrm flipH="1">
            <a:off x="5579475" y="1243650"/>
            <a:ext cx="2851300" cy="2656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32"/>
          <p:cNvPicPr preferRelativeResize="0"/>
          <p:nvPr/>
        </p:nvPicPr>
        <p:blipFill>
          <a:blip r:embed="rId3">
            <a:alphaModFix/>
          </a:blip>
          <a:stretch>
            <a:fillRect/>
          </a:stretch>
        </p:blipFill>
        <p:spPr>
          <a:xfrm>
            <a:off x="825649" y="4428469"/>
            <a:ext cx="1071501" cy="175525"/>
          </a:xfrm>
          <a:prstGeom prst="rect">
            <a:avLst/>
          </a:prstGeom>
          <a:noFill/>
          <a:ln>
            <a:noFill/>
          </a:ln>
        </p:spPr>
      </p:pic>
      <p:sp>
        <p:nvSpPr>
          <p:cNvPr id="329" name="Google Shape;329;p32"/>
          <p:cNvSpPr txBox="1"/>
          <p:nvPr>
            <p:ph type="title"/>
          </p:nvPr>
        </p:nvSpPr>
        <p:spPr>
          <a:xfrm>
            <a:off x="1176275" y="612750"/>
            <a:ext cx="1614300" cy="110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800">
                <a:latin typeface="Sora"/>
                <a:ea typeface="Sora"/>
                <a:cs typeface="Sora"/>
                <a:sym typeface="Sora"/>
              </a:rPr>
              <a:t>Steps</a:t>
            </a:r>
            <a:endParaRPr b="1" sz="2800">
              <a:latin typeface="Sora"/>
              <a:ea typeface="Sora"/>
              <a:cs typeface="Sora"/>
              <a:sym typeface="Sora"/>
            </a:endParaRPr>
          </a:p>
        </p:txBody>
      </p:sp>
      <p:sp>
        <p:nvSpPr>
          <p:cNvPr id="330" name="Google Shape;330;p32"/>
          <p:cNvSpPr txBox="1"/>
          <p:nvPr/>
        </p:nvSpPr>
        <p:spPr>
          <a:xfrm>
            <a:off x="1048275" y="1663225"/>
            <a:ext cx="6723000" cy="2599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90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Initialize the ensemble with a single tree that predicts the mean (for regression) or the mode (for classification) of the target variable.</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Calculate the residuals, which are the differences between the actual and predicted values of the target variable.</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Fit a new tree to the residuals, using a subset of features and a subset of data points (to introduce randomness and prevent overfitting).</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Update the ensemble by adding the new tree with a weight proportional to the learning rate.</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Repeat steps 2-4 until the stopping criterion is met.</a:t>
            </a:r>
            <a:endParaRPr sz="1500">
              <a:solidFill>
                <a:schemeClr val="dk1"/>
              </a:solidFill>
              <a:latin typeface="Manrope"/>
              <a:ea typeface="Manrope"/>
              <a:cs typeface="Manrope"/>
              <a:sym typeface="Manrop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3"/>
          <p:cNvSpPr txBox="1"/>
          <p:nvPr>
            <p:ph type="title"/>
          </p:nvPr>
        </p:nvSpPr>
        <p:spPr>
          <a:xfrm>
            <a:off x="740775" y="1448500"/>
            <a:ext cx="50574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800"/>
              <a:t>Thanks</a:t>
            </a:r>
            <a:r>
              <a:rPr lang="en" sz="8300"/>
              <a:t>!</a:t>
            </a:r>
            <a:endParaRPr sz="8300"/>
          </a:p>
        </p:txBody>
      </p:sp>
      <p:sp>
        <p:nvSpPr>
          <p:cNvPr id="336" name="Google Shape;336;p33"/>
          <p:cNvSpPr txBox="1"/>
          <p:nvPr>
            <p:ph idx="1" type="subTitle"/>
          </p:nvPr>
        </p:nvSpPr>
        <p:spPr>
          <a:xfrm>
            <a:off x="908900" y="2395815"/>
            <a:ext cx="4448100" cy="10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Do you have any questions?</a:t>
            </a:r>
            <a:endParaRPr/>
          </a:p>
        </p:txBody>
      </p:sp>
      <p:pic>
        <p:nvPicPr>
          <p:cNvPr id="337" name="Google Shape;337;p33"/>
          <p:cNvPicPr preferRelativeResize="0"/>
          <p:nvPr/>
        </p:nvPicPr>
        <p:blipFill>
          <a:blip r:embed="rId3">
            <a:alphaModFix/>
          </a:blip>
          <a:stretch>
            <a:fillRect/>
          </a:stretch>
        </p:blipFill>
        <p:spPr>
          <a:xfrm>
            <a:off x="5770600" y="1243650"/>
            <a:ext cx="2660166" cy="2656200"/>
          </a:xfrm>
          <a:prstGeom prst="rect">
            <a:avLst/>
          </a:prstGeom>
          <a:noFill/>
          <a:ln>
            <a:noFill/>
          </a:ln>
        </p:spPr>
      </p:pic>
      <p:pic>
        <p:nvPicPr>
          <p:cNvPr id="338" name="Google Shape;338;p33"/>
          <p:cNvPicPr preferRelativeResize="0"/>
          <p:nvPr/>
        </p:nvPicPr>
        <p:blipFill>
          <a:blip r:embed="rId4">
            <a:alphaModFix/>
          </a:blip>
          <a:stretch>
            <a:fillRect/>
          </a:stretch>
        </p:blipFill>
        <p:spPr>
          <a:xfrm>
            <a:off x="4036249" y="4428469"/>
            <a:ext cx="1071501" cy="175525"/>
          </a:xfrm>
          <a:prstGeom prst="rect">
            <a:avLst/>
          </a:prstGeom>
          <a:noFill/>
          <a:ln>
            <a:noFill/>
          </a:ln>
        </p:spPr>
      </p:pic>
      <p:sp>
        <p:nvSpPr>
          <p:cNvPr id="339" name="Google Shape;339;p33"/>
          <p:cNvSpPr/>
          <p:nvPr/>
        </p:nvSpPr>
        <p:spPr>
          <a:xfrm>
            <a:off x="740775" y="3522175"/>
            <a:ext cx="4193100" cy="642900"/>
          </a:xfrm>
          <a:prstGeom prst="rect">
            <a:avLst/>
          </a:prstGeom>
          <a:solidFill>
            <a:srgbClr val="131524"/>
          </a:solidFill>
          <a:ln cap="flat" cmpd="sng" w="9525">
            <a:solidFill>
              <a:srgbClr val="1315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Sora Medium"/>
                <a:ea typeface="Sora Medium"/>
                <a:cs typeface="Sora Medium"/>
                <a:sym typeface="Sora Medium"/>
              </a:rPr>
              <a:t>Table of contents</a:t>
            </a:r>
            <a:endParaRPr b="0" sz="2900">
              <a:latin typeface="Sora Medium"/>
              <a:ea typeface="Sora Medium"/>
              <a:cs typeface="Sora Medium"/>
              <a:sym typeface="Sora Medium"/>
            </a:endParaRPr>
          </a:p>
        </p:txBody>
      </p:sp>
      <p:sp>
        <p:nvSpPr>
          <p:cNvPr id="260" name="Google Shape;260;p24"/>
          <p:cNvSpPr txBox="1"/>
          <p:nvPr>
            <p:ph idx="2" type="title"/>
          </p:nvPr>
        </p:nvSpPr>
        <p:spPr>
          <a:xfrm>
            <a:off x="720000" y="2117300"/>
            <a:ext cx="2700300" cy="5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E</a:t>
            </a:r>
            <a:r>
              <a:rPr lang="en" sz="1700"/>
              <a:t>nsemble Learning</a:t>
            </a:r>
            <a:endParaRPr sz="1700"/>
          </a:p>
        </p:txBody>
      </p:sp>
      <p:sp>
        <p:nvSpPr>
          <p:cNvPr id="261" name="Google Shape;261;p24"/>
          <p:cNvSpPr txBox="1"/>
          <p:nvPr>
            <p:ph idx="1" type="subTitle"/>
          </p:nvPr>
        </p:nvSpPr>
        <p:spPr>
          <a:xfrm>
            <a:off x="720000" y="2675175"/>
            <a:ext cx="2303100" cy="14199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Ensemble Learning</a:t>
            </a:r>
            <a:r>
              <a:rPr lang="en"/>
              <a:t> helps improve machine learning results by combining several models. </a:t>
            </a:r>
            <a:r>
              <a:rPr lang="en"/>
              <a:t>This approach allows the production of better predictive performance compared to a single model.</a:t>
            </a:r>
            <a:endParaRPr/>
          </a:p>
        </p:txBody>
      </p:sp>
      <p:sp>
        <p:nvSpPr>
          <p:cNvPr id="262" name="Google Shape;262;p24"/>
          <p:cNvSpPr txBox="1"/>
          <p:nvPr>
            <p:ph idx="3" type="title"/>
          </p:nvPr>
        </p:nvSpPr>
        <p:spPr>
          <a:xfrm>
            <a:off x="3420450" y="2117300"/>
            <a:ext cx="2645100" cy="5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Boosting Technique</a:t>
            </a:r>
            <a:endParaRPr sz="1700"/>
          </a:p>
        </p:txBody>
      </p:sp>
      <p:sp>
        <p:nvSpPr>
          <p:cNvPr id="263" name="Google Shape;263;p24"/>
          <p:cNvSpPr txBox="1"/>
          <p:nvPr>
            <p:ph idx="4" type="subTitle"/>
          </p:nvPr>
        </p:nvSpPr>
        <p:spPr>
          <a:xfrm>
            <a:off x="3420450" y="2675174"/>
            <a:ext cx="2303100" cy="16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oosting is an ensemble meta-algorithm for primarily reducing bias, and also variance in supervised learning, and a family of machine learning algorithms that convert weak learners to strong ones</a:t>
            </a:r>
            <a:endParaRPr sz="1400">
              <a:latin typeface="Manrope Medium"/>
              <a:ea typeface="Manrope Medium"/>
              <a:cs typeface="Manrope Medium"/>
              <a:sym typeface="Manrope Medium"/>
            </a:endParaRPr>
          </a:p>
        </p:txBody>
      </p:sp>
      <p:sp>
        <p:nvSpPr>
          <p:cNvPr id="264" name="Google Shape;264;p24"/>
          <p:cNvSpPr txBox="1"/>
          <p:nvPr>
            <p:ph idx="5" type="title"/>
          </p:nvPr>
        </p:nvSpPr>
        <p:spPr>
          <a:xfrm>
            <a:off x="6120950" y="2117304"/>
            <a:ext cx="2303100" cy="5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Gradient Boosting</a:t>
            </a:r>
            <a:endParaRPr sz="1700"/>
          </a:p>
        </p:txBody>
      </p:sp>
      <p:sp>
        <p:nvSpPr>
          <p:cNvPr id="265" name="Google Shape;265;p24"/>
          <p:cNvSpPr txBox="1"/>
          <p:nvPr>
            <p:ph idx="6" type="subTitle"/>
          </p:nvPr>
        </p:nvSpPr>
        <p:spPr>
          <a:xfrm>
            <a:off x="6120954" y="2675177"/>
            <a:ext cx="2303100" cy="12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Boosting is</a:t>
            </a:r>
            <a:r>
              <a:rPr lang="en" sz="1300"/>
              <a:t> </a:t>
            </a:r>
            <a:r>
              <a:rPr lang="en">
                <a:latin typeface="Manrope Medium"/>
                <a:ea typeface="Manrope Medium"/>
                <a:cs typeface="Manrope Medium"/>
                <a:sym typeface="Manrope Medium"/>
              </a:rPr>
              <a:t>a machine learning technique used in regression and classification tasks, among others</a:t>
            </a:r>
            <a:r>
              <a:rPr lang="en" sz="1000">
                <a:latin typeface="Manrope Medium"/>
                <a:ea typeface="Manrope Medium"/>
                <a:cs typeface="Manrope Medium"/>
                <a:sym typeface="Manrope Medium"/>
              </a:rPr>
              <a:t>.I</a:t>
            </a:r>
            <a:r>
              <a:rPr lang="en" sz="1200">
                <a:latin typeface="Manrope Medium"/>
                <a:ea typeface="Manrope Medium"/>
                <a:cs typeface="Manrope Medium"/>
                <a:sym typeface="Manrope Medium"/>
              </a:rPr>
              <a:t>t gives a prediction model in the form of an ensemble of weak prediction models.</a:t>
            </a:r>
            <a:endParaRPr sz="1400">
              <a:latin typeface="Manrope Medium"/>
              <a:ea typeface="Manrope Medium"/>
              <a:cs typeface="Manrope Medium"/>
              <a:sym typeface="Manrope Medium"/>
            </a:endParaRPr>
          </a:p>
          <a:p>
            <a:pPr indent="0" lvl="0" marL="0" rtl="0" algn="l">
              <a:spcBef>
                <a:spcPts val="0"/>
              </a:spcBef>
              <a:spcAft>
                <a:spcPts val="0"/>
              </a:spcAft>
              <a:buNone/>
            </a:pPr>
            <a:r>
              <a:t/>
            </a:r>
            <a:endParaRPr/>
          </a:p>
        </p:txBody>
      </p:sp>
      <p:sp>
        <p:nvSpPr>
          <p:cNvPr id="266" name="Google Shape;266;p24"/>
          <p:cNvSpPr txBox="1"/>
          <p:nvPr>
            <p:ph idx="7" type="title"/>
          </p:nvPr>
        </p:nvSpPr>
        <p:spPr>
          <a:xfrm>
            <a:off x="719989" y="1745900"/>
            <a:ext cx="7659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67" name="Google Shape;267;p24"/>
          <p:cNvSpPr txBox="1"/>
          <p:nvPr>
            <p:ph idx="8" type="title"/>
          </p:nvPr>
        </p:nvSpPr>
        <p:spPr>
          <a:xfrm>
            <a:off x="3420438" y="1745900"/>
            <a:ext cx="7659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68" name="Google Shape;268;p24"/>
          <p:cNvSpPr txBox="1"/>
          <p:nvPr>
            <p:ph idx="9" type="title"/>
          </p:nvPr>
        </p:nvSpPr>
        <p:spPr>
          <a:xfrm>
            <a:off x="6120904" y="1745900"/>
            <a:ext cx="7659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5"/>
          <p:cNvSpPr txBox="1"/>
          <p:nvPr>
            <p:ph type="title"/>
          </p:nvPr>
        </p:nvSpPr>
        <p:spPr>
          <a:xfrm>
            <a:off x="713225" y="2020191"/>
            <a:ext cx="5067600" cy="1569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Ensemble </a:t>
            </a:r>
            <a:endParaRPr/>
          </a:p>
          <a:p>
            <a:pPr indent="0" lvl="0" marL="0" rtl="0" algn="l">
              <a:spcBef>
                <a:spcPts val="0"/>
              </a:spcBef>
              <a:spcAft>
                <a:spcPts val="0"/>
              </a:spcAft>
              <a:buNone/>
            </a:pPr>
            <a:r>
              <a:rPr lang="en"/>
              <a:t>Learning</a:t>
            </a:r>
            <a:endParaRPr/>
          </a:p>
        </p:txBody>
      </p:sp>
      <p:sp>
        <p:nvSpPr>
          <p:cNvPr id="274" name="Google Shape;274;p25"/>
          <p:cNvSpPr txBox="1"/>
          <p:nvPr>
            <p:ph idx="2" type="title"/>
          </p:nvPr>
        </p:nvSpPr>
        <p:spPr>
          <a:xfrm>
            <a:off x="713225" y="1178369"/>
            <a:ext cx="1309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75" name="Google Shape;275;p25"/>
          <p:cNvSpPr txBox="1"/>
          <p:nvPr>
            <p:ph idx="1" type="subTitle"/>
          </p:nvPr>
        </p:nvSpPr>
        <p:spPr>
          <a:xfrm>
            <a:off x="713225" y="3590131"/>
            <a:ext cx="50676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Ensemble Learning? </a:t>
            </a:r>
            <a:endParaRPr/>
          </a:p>
        </p:txBody>
      </p:sp>
      <p:pic>
        <p:nvPicPr>
          <p:cNvPr id="276" name="Google Shape;276;p25"/>
          <p:cNvPicPr preferRelativeResize="0"/>
          <p:nvPr/>
        </p:nvPicPr>
        <p:blipFill>
          <a:blip r:embed="rId3">
            <a:alphaModFix/>
          </a:blip>
          <a:stretch>
            <a:fillRect/>
          </a:stretch>
        </p:blipFill>
        <p:spPr>
          <a:xfrm>
            <a:off x="825649" y="4428469"/>
            <a:ext cx="1071501" cy="175525"/>
          </a:xfrm>
          <a:prstGeom prst="rect">
            <a:avLst/>
          </a:prstGeom>
          <a:noFill/>
          <a:ln>
            <a:noFill/>
          </a:ln>
        </p:spPr>
      </p:pic>
      <p:pic>
        <p:nvPicPr>
          <p:cNvPr id="277" name="Google Shape;277;p25"/>
          <p:cNvPicPr preferRelativeResize="0"/>
          <p:nvPr/>
        </p:nvPicPr>
        <p:blipFill>
          <a:blip r:embed="rId4">
            <a:alphaModFix/>
          </a:blip>
          <a:stretch>
            <a:fillRect/>
          </a:stretch>
        </p:blipFill>
        <p:spPr>
          <a:xfrm>
            <a:off x="5780821" y="1172550"/>
            <a:ext cx="2645379" cy="279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6"/>
          <p:cNvSpPr txBox="1"/>
          <p:nvPr>
            <p:ph type="title"/>
          </p:nvPr>
        </p:nvSpPr>
        <p:spPr>
          <a:xfrm>
            <a:off x="720000" y="445025"/>
            <a:ext cx="4325700" cy="11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Ensemble Learning</a:t>
            </a:r>
            <a:endParaRPr/>
          </a:p>
        </p:txBody>
      </p:sp>
      <p:sp>
        <p:nvSpPr>
          <p:cNvPr id="283" name="Google Shape;283;p26"/>
          <p:cNvSpPr txBox="1"/>
          <p:nvPr>
            <p:ph idx="1" type="subTitle"/>
          </p:nvPr>
        </p:nvSpPr>
        <p:spPr>
          <a:xfrm>
            <a:off x="720000" y="1329600"/>
            <a:ext cx="4046400" cy="2683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Ensemble learning is a machine learning technique that combines the predictions of multiple models to obtain better performance than any single model alone. There are three main types of ensemble learning methods: bagging, stacking, and boosting.</a:t>
            </a:r>
            <a:endParaRPr sz="1200">
              <a:latin typeface="Roboto"/>
              <a:ea typeface="Roboto"/>
              <a:cs typeface="Roboto"/>
              <a:sym typeface="Roboto"/>
            </a:endParaRPr>
          </a:p>
          <a:p>
            <a:pPr indent="-304800" lvl="0" marL="457200" rtl="0" algn="l">
              <a:lnSpc>
                <a:spcPct val="115000"/>
              </a:lnSpc>
              <a:spcBef>
                <a:spcPts val="900"/>
              </a:spcBef>
              <a:spcAft>
                <a:spcPts val="0"/>
              </a:spcAft>
              <a:buClr>
                <a:schemeClr val="dk1"/>
              </a:buClr>
              <a:buSzPts val="1200"/>
              <a:buFont typeface="Roboto"/>
              <a:buChar char="●"/>
            </a:pPr>
            <a:r>
              <a:rPr lang="en" sz="1200">
                <a:latin typeface="Roboto"/>
                <a:ea typeface="Roboto"/>
                <a:cs typeface="Roboto"/>
                <a:sym typeface="Roboto"/>
              </a:rPr>
              <a:t>Bagging involves creating multiple models from different subsets of the training data, and then averaging their predictions. </a:t>
            </a:r>
            <a:endParaRPr sz="1200">
              <a:latin typeface="Roboto"/>
              <a:ea typeface="Roboto"/>
              <a:cs typeface="Roboto"/>
              <a:sym typeface="Roboto"/>
            </a:endParaRPr>
          </a:p>
          <a:p>
            <a:pPr indent="-304800" lvl="0" marL="457200" rtl="0" algn="l">
              <a:lnSpc>
                <a:spcPct val="115000"/>
              </a:lnSpc>
              <a:spcBef>
                <a:spcPts val="0"/>
              </a:spcBef>
              <a:spcAft>
                <a:spcPts val="0"/>
              </a:spcAft>
              <a:buClr>
                <a:srgbClr val="111111"/>
              </a:buClr>
              <a:buSzPts val="1200"/>
              <a:buFont typeface="Roboto"/>
              <a:buChar char="●"/>
            </a:pPr>
            <a:r>
              <a:t/>
            </a:r>
            <a:endParaRPr sz="1200">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latin typeface="Roboto"/>
                <a:ea typeface="Roboto"/>
                <a:cs typeface="Roboto"/>
                <a:sym typeface="Roboto"/>
              </a:rPr>
              <a:t>Boosting involves adding new models to the ensemble sequentially, where each new model tries to correct the errors made by the previous models. </a:t>
            </a:r>
            <a:endParaRPr/>
          </a:p>
        </p:txBody>
      </p:sp>
      <p:pic>
        <p:nvPicPr>
          <p:cNvPr id="284" name="Google Shape;284;p26"/>
          <p:cNvPicPr preferRelativeResize="0"/>
          <p:nvPr>
            <p:ph idx="2" type="pic"/>
          </p:nvPr>
        </p:nvPicPr>
        <p:blipFill rotWithShape="1">
          <a:blip r:embed="rId3">
            <a:alphaModFix/>
          </a:blip>
          <a:srcRect b="0" l="45265" r="2125" t="0"/>
          <a:stretch/>
        </p:blipFill>
        <p:spPr>
          <a:xfrm>
            <a:off x="5758475" y="-2275"/>
            <a:ext cx="3385526" cy="51480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7"/>
          <p:cNvSpPr txBox="1"/>
          <p:nvPr>
            <p:ph type="title"/>
          </p:nvPr>
        </p:nvSpPr>
        <p:spPr>
          <a:xfrm>
            <a:off x="713225" y="2020191"/>
            <a:ext cx="5067600" cy="1569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Boosting</a:t>
            </a:r>
            <a:endParaRPr/>
          </a:p>
          <a:p>
            <a:pPr indent="0" lvl="0" marL="0" rtl="0" algn="l">
              <a:spcBef>
                <a:spcPts val="0"/>
              </a:spcBef>
              <a:spcAft>
                <a:spcPts val="0"/>
              </a:spcAft>
              <a:buNone/>
            </a:pPr>
            <a:r>
              <a:rPr lang="en"/>
              <a:t>Technique</a:t>
            </a:r>
            <a:endParaRPr/>
          </a:p>
        </p:txBody>
      </p:sp>
      <p:sp>
        <p:nvSpPr>
          <p:cNvPr id="290" name="Google Shape;290;p27"/>
          <p:cNvSpPr txBox="1"/>
          <p:nvPr>
            <p:ph idx="2" type="title"/>
          </p:nvPr>
        </p:nvSpPr>
        <p:spPr>
          <a:xfrm>
            <a:off x="713225" y="1178369"/>
            <a:ext cx="1309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91" name="Google Shape;291;p27"/>
          <p:cNvSpPr txBox="1"/>
          <p:nvPr>
            <p:ph idx="1" type="subTitle"/>
          </p:nvPr>
        </p:nvSpPr>
        <p:spPr>
          <a:xfrm>
            <a:off x="713225" y="3590131"/>
            <a:ext cx="50676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Boosting Technique in ML? </a:t>
            </a:r>
            <a:endParaRPr/>
          </a:p>
        </p:txBody>
      </p:sp>
      <p:pic>
        <p:nvPicPr>
          <p:cNvPr id="292" name="Google Shape;292;p27"/>
          <p:cNvPicPr preferRelativeResize="0"/>
          <p:nvPr/>
        </p:nvPicPr>
        <p:blipFill>
          <a:blip r:embed="rId3">
            <a:alphaModFix/>
          </a:blip>
          <a:stretch>
            <a:fillRect/>
          </a:stretch>
        </p:blipFill>
        <p:spPr>
          <a:xfrm>
            <a:off x="825649" y="4428469"/>
            <a:ext cx="1071501" cy="175525"/>
          </a:xfrm>
          <a:prstGeom prst="rect">
            <a:avLst/>
          </a:prstGeom>
          <a:noFill/>
          <a:ln>
            <a:noFill/>
          </a:ln>
        </p:spPr>
      </p:pic>
      <p:pic>
        <p:nvPicPr>
          <p:cNvPr id="293" name="Google Shape;293;p27"/>
          <p:cNvPicPr preferRelativeResize="0"/>
          <p:nvPr/>
        </p:nvPicPr>
        <p:blipFill>
          <a:blip r:embed="rId4">
            <a:alphaModFix/>
          </a:blip>
          <a:stretch>
            <a:fillRect/>
          </a:stretch>
        </p:blipFill>
        <p:spPr>
          <a:xfrm>
            <a:off x="5780821" y="1172550"/>
            <a:ext cx="2645379" cy="279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8"/>
          <p:cNvSpPr txBox="1"/>
          <p:nvPr>
            <p:ph type="title"/>
          </p:nvPr>
        </p:nvSpPr>
        <p:spPr>
          <a:xfrm>
            <a:off x="720000" y="445025"/>
            <a:ext cx="4325700" cy="11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Boosting Technique</a:t>
            </a:r>
            <a:endParaRPr/>
          </a:p>
        </p:txBody>
      </p:sp>
      <p:sp>
        <p:nvSpPr>
          <p:cNvPr id="299" name="Google Shape;299;p28"/>
          <p:cNvSpPr txBox="1"/>
          <p:nvPr>
            <p:ph idx="1" type="subTitle"/>
          </p:nvPr>
        </p:nvSpPr>
        <p:spPr>
          <a:xfrm>
            <a:off x="720000" y="1553225"/>
            <a:ext cx="4046400" cy="2683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Boosting is a machine learning technique that combines multiple weak learners, usually decision trees, to create a strong learner that can make accurate predictions. Boosting works by iteratively adding new trees to the ensemble, where each tree tries to correct the errors made by the previous trees. The algorithm uses a loss function to measure how well the ensemble fits the data, and a learning rate to control how much each tree contributes to the ensemble. The algorithm stops when a predefined number of trees is reached, or when the loss function cannot be improved further.</a:t>
            </a:r>
            <a:endParaRPr sz="1200">
              <a:latin typeface="Roboto"/>
              <a:ea typeface="Roboto"/>
              <a:cs typeface="Roboto"/>
              <a:sym typeface="Roboto"/>
            </a:endParaRPr>
          </a:p>
        </p:txBody>
      </p:sp>
      <p:pic>
        <p:nvPicPr>
          <p:cNvPr id="300" name="Google Shape;300;p28"/>
          <p:cNvPicPr preferRelativeResize="0"/>
          <p:nvPr>
            <p:ph idx="2" type="pic"/>
          </p:nvPr>
        </p:nvPicPr>
        <p:blipFill rotWithShape="1">
          <a:blip r:embed="rId3">
            <a:alphaModFix/>
          </a:blip>
          <a:srcRect b="0" l="28094" r="28090" t="0"/>
          <a:stretch/>
        </p:blipFill>
        <p:spPr>
          <a:xfrm>
            <a:off x="5758475" y="-2275"/>
            <a:ext cx="3385526" cy="51480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29"/>
          <p:cNvPicPr preferRelativeResize="0"/>
          <p:nvPr/>
        </p:nvPicPr>
        <p:blipFill>
          <a:blip r:embed="rId3">
            <a:alphaModFix/>
          </a:blip>
          <a:stretch>
            <a:fillRect/>
          </a:stretch>
        </p:blipFill>
        <p:spPr>
          <a:xfrm>
            <a:off x="825649" y="4428469"/>
            <a:ext cx="1071501" cy="175525"/>
          </a:xfrm>
          <a:prstGeom prst="rect">
            <a:avLst/>
          </a:prstGeom>
          <a:noFill/>
          <a:ln>
            <a:noFill/>
          </a:ln>
        </p:spPr>
      </p:pic>
      <p:pic>
        <p:nvPicPr>
          <p:cNvPr id="306" name="Google Shape;306;p29"/>
          <p:cNvPicPr preferRelativeResize="0"/>
          <p:nvPr/>
        </p:nvPicPr>
        <p:blipFill rotWithShape="1">
          <a:blip r:embed="rId4">
            <a:alphaModFix/>
          </a:blip>
          <a:srcRect b="0" l="0" r="0" t="18533"/>
          <a:stretch/>
        </p:blipFill>
        <p:spPr>
          <a:xfrm>
            <a:off x="1176275" y="1369726"/>
            <a:ext cx="6791475" cy="3112125"/>
          </a:xfrm>
          <a:prstGeom prst="rect">
            <a:avLst/>
          </a:prstGeom>
          <a:noFill/>
          <a:ln>
            <a:noFill/>
          </a:ln>
        </p:spPr>
      </p:pic>
      <p:sp>
        <p:nvSpPr>
          <p:cNvPr id="307" name="Google Shape;307;p29"/>
          <p:cNvSpPr txBox="1"/>
          <p:nvPr/>
        </p:nvSpPr>
        <p:spPr>
          <a:xfrm>
            <a:off x="1176275" y="922475"/>
            <a:ext cx="3186600" cy="6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solidFill>
                  <a:schemeClr val="dk1"/>
                </a:solidFill>
                <a:latin typeface="Manrope"/>
                <a:ea typeface="Manrope"/>
                <a:cs typeface="Manrope"/>
                <a:sym typeface="Manrope"/>
              </a:rPr>
              <a:t>Boosting Technique</a:t>
            </a:r>
            <a:endParaRPr b="1" sz="2400" u="sng">
              <a:solidFill>
                <a:schemeClr val="dk1"/>
              </a:solidFill>
              <a:latin typeface="Manrope"/>
              <a:ea typeface="Manrope"/>
              <a:cs typeface="Manrope"/>
              <a:sym typeface="Manrop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txBox="1"/>
          <p:nvPr>
            <p:ph type="title"/>
          </p:nvPr>
        </p:nvSpPr>
        <p:spPr>
          <a:xfrm>
            <a:off x="713225" y="2020191"/>
            <a:ext cx="5067600" cy="14160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4000"/>
              <a:t>Gradient Boosted Decision Tree</a:t>
            </a:r>
            <a:endParaRPr sz="4000"/>
          </a:p>
        </p:txBody>
      </p:sp>
      <p:sp>
        <p:nvSpPr>
          <p:cNvPr id="313" name="Google Shape;313;p30"/>
          <p:cNvSpPr txBox="1"/>
          <p:nvPr>
            <p:ph idx="2" type="title"/>
          </p:nvPr>
        </p:nvSpPr>
        <p:spPr>
          <a:xfrm>
            <a:off x="713225" y="1178369"/>
            <a:ext cx="1309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14" name="Google Shape;314;p30"/>
          <p:cNvSpPr txBox="1"/>
          <p:nvPr>
            <p:ph idx="1" type="subTitle"/>
          </p:nvPr>
        </p:nvSpPr>
        <p:spPr>
          <a:xfrm>
            <a:off x="713225" y="3590131"/>
            <a:ext cx="50676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Gradient Boosted Decision Trees?</a:t>
            </a:r>
            <a:endParaRPr/>
          </a:p>
        </p:txBody>
      </p:sp>
      <p:pic>
        <p:nvPicPr>
          <p:cNvPr id="315" name="Google Shape;315;p30"/>
          <p:cNvPicPr preferRelativeResize="0"/>
          <p:nvPr/>
        </p:nvPicPr>
        <p:blipFill>
          <a:blip r:embed="rId3">
            <a:alphaModFix/>
          </a:blip>
          <a:stretch>
            <a:fillRect/>
          </a:stretch>
        </p:blipFill>
        <p:spPr>
          <a:xfrm>
            <a:off x="825649" y="4428469"/>
            <a:ext cx="1071501" cy="175525"/>
          </a:xfrm>
          <a:prstGeom prst="rect">
            <a:avLst/>
          </a:prstGeom>
          <a:noFill/>
          <a:ln>
            <a:noFill/>
          </a:ln>
        </p:spPr>
      </p:pic>
      <p:pic>
        <p:nvPicPr>
          <p:cNvPr id="316" name="Google Shape;316;p30"/>
          <p:cNvPicPr preferRelativeResize="0"/>
          <p:nvPr/>
        </p:nvPicPr>
        <p:blipFill>
          <a:blip r:embed="rId4">
            <a:alphaModFix/>
          </a:blip>
          <a:stretch>
            <a:fillRect/>
          </a:stretch>
        </p:blipFill>
        <p:spPr>
          <a:xfrm>
            <a:off x="5780821" y="1172550"/>
            <a:ext cx="2645379" cy="279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1"/>
          <p:cNvSpPr txBox="1"/>
          <p:nvPr>
            <p:ph type="title"/>
          </p:nvPr>
        </p:nvSpPr>
        <p:spPr>
          <a:xfrm>
            <a:off x="720000" y="445025"/>
            <a:ext cx="4325700" cy="11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Boosted Decision Tree</a:t>
            </a:r>
            <a:endParaRPr/>
          </a:p>
        </p:txBody>
      </p:sp>
      <p:sp>
        <p:nvSpPr>
          <p:cNvPr id="322" name="Google Shape;322;p31"/>
          <p:cNvSpPr txBox="1"/>
          <p:nvPr>
            <p:ph idx="1" type="subTitle"/>
          </p:nvPr>
        </p:nvSpPr>
        <p:spPr>
          <a:xfrm>
            <a:off x="720000" y="1720925"/>
            <a:ext cx="4046400" cy="2683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Like bagging and boosting, gradient boosting is a methodology applied on top of another machine learning algorithm. Informally, gradient boosting involves two types of models: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a "</a:t>
            </a:r>
            <a:r>
              <a:rPr b="1" lang="en" sz="1200">
                <a:latin typeface="Roboto"/>
                <a:ea typeface="Roboto"/>
                <a:cs typeface="Roboto"/>
                <a:sym typeface="Roboto"/>
              </a:rPr>
              <a:t>weak</a:t>
            </a:r>
            <a:r>
              <a:rPr lang="en" sz="1200">
                <a:latin typeface="Roboto"/>
                <a:ea typeface="Roboto"/>
                <a:cs typeface="Roboto"/>
                <a:sym typeface="Roboto"/>
              </a:rPr>
              <a:t>" machine learning model, which is typically a decision tree.</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a "</a:t>
            </a:r>
            <a:r>
              <a:rPr b="1" lang="en" sz="1200">
                <a:latin typeface="Roboto"/>
                <a:ea typeface="Roboto"/>
                <a:cs typeface="Roboto"/>
                <a:sym typeface="Roboto"/>
              </a:rPr>
              <a:t>strong</a:t>
            </a:r>
            <a:r>
              <a:rPr lang="en" sz="1200">
                <a:latin typeface="Roboto"/>
                <a:ea typeface="Roboto"/>
                <a:cs typeface="Roboto"/>
                <a:sym typeface="Roboto"/>
              </a:rPr>
              <a:t>" machine learning model, which is composed of multiple weak models.</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In gradient boosting, at each step, a new weak model is trained to predict the "error" of the current strong model (which is called the pseudo response).</a:t>
            </a:r>
            <a:endParaRPr sz="1200">
              <a:latin typeface="Roboto"/>
              <a:ea typeface="Roboto"/>
              <a:cs typeface="Roboto"/>
              <a:sym typeface="Roboto"/>
            </a:endParaRPr>
          </a:p>
        </p:txBody>
      </p:sp>
      <p:pic>
        <p:nvPicPr>
          <p:cNvPr id="323" name="Google Shape;323;p31"/>
          <p:cNvPicPr preferRelativeResize="0"/>
          <p:nvPr>
            <p:ph idx="2" type="pic"/>
          </p:nvPr>
        </p:nvPicPr>
        <p:blipFill rotWithShape="1">
          <a:blip r:embed="rId3">
            <a:alphaModFix/>
          </a:blip>
          <a:srcRect b="0" l="23700" r="23700" t="0"/>
          <a:stretch/>
        </p:blipFill>
        <p:spPr>
          <a:xfrm>
            <a:off x="5758475" y="-2275"/>
            <a:ext cx="3385526" cy="5148050"/>
          </a:xfrm>
          <a:prstGeom prst="rect">
            <a:avLst/>
          </a:prstGeom>
        </p:spPr>
      </p:pic>
    </p:spTree>
  </p:cSld>
  <p:clrMapOvr>
    <a:masterClrMapping/>
  </p:clrMapOvr>
</p:sld>
</file>

<file path=ppt/theme/theme1.xml><?xml version="1.0" encoding="utf-8"?>
<a:theme xmlns:a="http://schemas.openxmlformats.org/drawingml/2006/main" xmlns:r="http://schemas.openxmlformats.org/officeDocument/2006/relationships" name="3D Wireframe Shapes Business Basic Template by Slidesgo">
  <a:themeElements>
    <a:clrScheme name="Simple Light">
      <a:dk1>
        <a:srgbClr val="FFFFFF"/>
      </a:dk1>
      <a:lt1>
        <a:srgbClr val="131524"/>
      </a:lt1>
      <a:dk2>
        <a:srgbClr val="202951"/>
      </a:dk2>
      <a:lt2>
        <a:srgbClr val="FC70D1"/>
      </a:lt2>
      <a:accent1>
        <a:srgbClr val="F85D12"/>
      </a:accent1>
      <a:accent2>
        <a:srgbClr val="F49A0D"/>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