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5" r:id="rId3"/>
    <p:sldId id="257" r:id="rId4"/>
    <p:sldId id="258" r:id="rId5"/>
    <p:sldId id="259"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BF0C270-8083-43ED-8C33-1E9C1C456F49}"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554E9554-F953-40A2-9868-C00E97134D37}">
      <dgm:prSet/>
      <dgm:spPr/>
      <dgm:t>
        <a:bodyPr/>
        <a:lstStyle/>
        <a:p>
          <a:r>
            <a:rPr lang="en-US" dirty="0"/>
            <a:t>Understanding</a:t>
          </a:r>
        </a:p>
      </dgm:t>
    </dgm:pt>
    <dgm:pt modelId="{F23BEEC1-F09B-4132-A03C-65AB0E5F7B72}" type="parTrans" cxnId="{C8BBD694-A493-46D3-B524-9115B182A2A9}">
      <dgm:prSet/>
      <dgm:spPr/>
      <dgm:t>
        <a:bodyPr/>
        <a:lstStyle/>
        <a:p>
          <a:endParaRPr lang="en-US"/>
        </a:p>
      </dgm:t>
    </dgm:pt>
    <dgm:pt modelId="{F9E29E60-2F3B-4A12-82F9-06EB0351E63F}" type="sibTrans" cxnId="{C8BBD694-A493-46D3-B524-9115B182A2A9}">
      <dgm:prSet/>
      <dgm:spPr/>
      <dgm:t>
        <a:bodyPr/>
        <a:lstStyle/>
        <a:p>
          <a:endParaRPr lang="en-US"/>
        </a:p>
      </dgm:t>
    </dgm:pt>
    <dgm:pt modelId="{FF39C9F9-3DC5-43B9-AE45-C1B271EECE7D}">
      <dgm:prSet/>
      <dgm:spPr/>
      <dgm:t>
        <a:bodyPr/>
        <a:lstStyle/>
        <a:p>
          <a:r>
            <a:rPr lang="en-US"/>
            <a:t>Understanding the problem</a:t>
          </a:r>
        </a:p>
      </dgm:t>
    </dgm:pt>
    <dgm:pt modelId="{1637C151-1E57-4A9A-98CB-347A9B633647}" type="parTrans" cxnId="{218C7514-BBE8-454D-A2C2-4BE8D0386C83}">
      <dgm:prSet/>
      <dgm:spPr/>
      <dgm:t>
        <a:bodyPr/>
        <a:lstStyle/>
        <a:p>
          <a:endParaRPr lang="en-US"/>
        </a:p>
      </dgm:t>
    </dgm:pt>
    <dgm:pt modelId="{22496C42-1679-4D64-82C8-8EBECE12EAC5}" type="sibTrans" cxnId="{218C7514-BBE8-454D-A2C2-4BE8D0386C83}">
      <dgm:prSet/>
      <dgm:spPr/>
      <dgm:t>
        <a:bodyPr/>
        <a:lstStyle/>
        <a:p>
          <a:endParaRPr lang="en-US"/>
        </a:p>
      </dgm:t>
    </dgm:pt>
    <dgm:pt modelId="{F25ED18C-8D8B-41EE-8184-42D1E5AC1B29}">
      <dgm:prSet/>
      <dgm:spPr/>
      <dgm:t>
        <a:bodyPr/>
        <a:lstStyle/>
        <a:p>
          <a:r>
            <a:rPr lang="en-US"/>
            <a:t>Analyzing</a:t>
          </a:r>
        </a:p>
      </dgm:t>
    </dgm:pt>
    <dgm:pt modelId="{56249CBF-EC2B-4317-9578-0902D776DF87}" type="parTrans" cxnId="{1534BD9A-E213-452F-8866-569AE48DBFFF}">
      <dgm:prSet/>
      <dgm:spPr/>
      <dgm:t>
        <a:bodyPr/>
        <a:lstStyle/>
        <a:p>
          <a:endParaRPr lang="en-US"/>
        </a:p>
      </dgm:t>
    </dgm:pt>
    <dgm:pt modelId="{7EB94BD1-9C4D-4671-BCF3-A43A40784B0B}" type="sibTrans" cxnId="{1534BD9A-E213-452F-8866-569AE48DBFFF}">
      <dgm:prSet/>
      <dgm:spPr/>
      <dgm:t>
        <a:bodyPr/>
        <a:lstStyle/>
        <a:p>
          <a:endParaRPr lang="en-US"/>
        </a:p>
      </dgm:t>
    </dgm:pt>
    <dgm:pt modelId="{32DD68C3-C8EB-4243-8FDC-EB29D31B5124}">
      <dgm:prSet/>
      <dgm:spPr/>
      <dgm:t>
        <a:bodyPr/>
        <a:lstStyle/>
        <a:p>
          <a:r>
            <a:rPr lang="en-US"/>
            <a:t>Analyzing the problem</a:t>
          </a:r>
        </a:p>
      </dgm:t>
    </dgm:pt>
    <dgm:pt modelId="{DC24607D-D2AC-4E5E-BCD8-B26CB38679BC}" type="parTrans" cxnId="{76008A07-1306-44E1-A67A-1AAF5FBD334E}">
      <dgm:prSet/>
      <dgm:spPr/>
      <dgm:t>
        <a:bodyPr/>
        <a:lstStyle/>
        <a:p>
          <a:endParaRPr lang="en-US"/>
        </a:p>
      </dgm:t>
    </dgm:pt>
    <dgm:pt modelId="{8005054D-AC20-4A22-847E-C4EB1718A6B1}" type="sibTrans" cxnId="{76008A07-1306-44E1-A67A-1AAF5FBD334E}">
      <dgm:prSet/>
      <dgm:spPr/>
      <dgm:t>
        <a:bodyPr/>
        <a:lstStyle/>
        <a:p>
          <a:endParaRPr lang="en-US"/>
        </a:p>
      </dgm:t>
    </dgm:pt>
    <dgm:pt modelId="{87615703-A185-49C3-B637-547339E29F82}">
      <dgm:prSet/>
      <dgm:spPr/>
      <dgm:t>
        <a:bodyPr/>
        <a:lstStyle/>
        <a:p>
          <a:r>
            <a:rPr lang="en-US"/>
            <a:t>Formulating</a:t>
          </a:r>
        </a:p>
      </dgm:t>
    </dgm:pt>
    <dgm:pt modelId="{E6E444E9-BBFA-4478-8E44-0AE06AF14E7F}" type="parTrans" cxnId="{713F2657-0740-4E00-911B-4DCEAD7E5C20}">
      <dgm:prSet/>
      <dgm:spPr/>
      <dgm:t>
        <a:bodyPr/>
        <a:lstStyle/>
        <a:p>
          <a:endParaRPr lang="en-US"/>
        </a:p>
      </dgm:t>
    </dgm:pt>
    <dgm:pt modelId="{FF42F222-6B91-45E4-9062-602633D19F76}" type="sibTrans" cxnId="{713F2657-0740-4E00-911B-4DCEAD7E5C20}">
      <dgm:prSet/>
      <dgm:spPr/>
      <dgm:t>
        <a:bodyPr/>
        <a:lstStyle/>
        <a:p>
          <a:endParaRPr lang="en-US"/>
        </a:p>
      </dgm:t>
    </dgm:pt>
    <dgm:pt modelId="{D44B6B7A-1A1B-459D-AFED-181540B4FBB4}">
      <dgm:prSet/>
      <dgm:spPr/>
      <dgm:t>
        <a:bodyPr/>
        <a:lstStyle/>
        <a:p>
          <a:r>
            <a:rPr lang="en-US"/>
            <a:t>Formulating a plan</a:t>
          </a:r>
        </a:p>
      </dgm:t>
    </dgm:pt>
    <dgm:pt modelId="{A23E6B05-6B4B-4938-AE02-1B441C0824FA}" type="parTrans" cxnId="{F95C2EE4-FF14-4D7F-AF76-A9E33CD6C770}">
      <dgm:prSet/>
      <dgm:spPr/>
      <dgm:t>
        <a:bodyPr/>
        <a:lstStyle/>
        <a:p>
          <a:endParaRPr lang="en-US"/>
        </a:p>
      </dgm:t>
    </dgm:pt>
    <dgm:pt modelId="{EE89A6F4-CF8E-4EFA-BA9D-D73EFC3B06B4}" type="sibTrans" cxnId="{F95C2EE4-FF14-4D7F-AF76-A9E33CD6C770}">
      <dgm:prSet/>
      <dgm:spPr/>
      <dgm:t>
        <a:bodyPr/>
        <a:lstStyle/>
        <a:p>
          <a:endParaRPr lang="en-US"/>
        </a:p>
      </dgm:t>
    </dgm:pt>
    <dgm:pt modelId="{7AEF9593-7940-4678-8479-2CDB079CC76B}">
      <dgm:prSet/>
      <dgm:spPr/>
      <dgm:t>
        <a:bodyPr/>
        <a:lstStyle/>
        <a:p>
          <a:r>
            <a:rPr lang="en-US"/>
            <a:t>Implementing</a:t>
          </a:r>
        </a:p>
      </dgm:t>
    </dgm:pt>
    <dgm:pt modelId="{553FBDC5-8B09-40F7-BBC6-C684E005337A}" type="parTrans" cxnId="{85AF5479-A4F3-481E-B8ED-19B59E2AF722}">
      <dgm:prSet/>
      <dgm:spPr/>
      <dgm:t>
        <a:bodyPr/>
        <a:lstStyle/>
        <a:p>
          <a:endParaRPr lang="en-US"/>
        </a:p>
      </dgm:t>
    </dgm:pt>
    <dgm:pt modelId="{02881800-8AD9-4B38-9053-1E0C69439C26}" type="sibTrans" cxnId="{85AF5479-A4F3-481E-B8ED-19B59E2AF722}">
      <dgm:prSet/>
      <dgm:spPr/>
      <dgm:t>
        <a:bodyPr/>
        <a:lstStyle/>
        <a:p>
          <a:endParaRPr lang="en-US"/>
        </a:p>
      </dgm:t>
    </dgm:pt>
    <dgm:pt modelId="{8E1F6CDF-FC84-42AF-9F56-BCA8DCDA3106}">
      <dgm:prSet/>
      <dgm:spPr/>
      <dgm:t>
        <a:bodyPr/>
        <a:lstStyle/>
        <a:p>
          <a:r>
            <a:rPr lang="en-US"/>
            <a:t>Implementing the plan</a:t>
          </a:r>
        </a:p>
      </dgm:t>
    </dgm:pt>
    <dgm:pt modelId="{C6C9E22E-B313-45E2-A7DC-E7642D59526E}" type="parTrans" cxnId="{B4676257-FF55-4913-9926-E0F10A507E8E}">
      <dgm:prSet/>
      <dgm:spPr/>
      <dgm:t>
        <a:bodyPr/>
        <a:lstStyle/>
        <a:p>
          <a:endParaRPr lang="en-US"/>
        </a:p>
      </dgm:t>
    </dgm:pt>
    <dgm:pt modelId="{ADC3A9A5-E1D0-49FC-AAB6-2B8D243C7F1B}" type="sibTrans" cxnId="{B4676257-FF55-4913-9926-E0F10A507E8E}">
      <dgm:prSet/>
      <dgm:spPr/>
      <dgm:t>
        <a:bodyPr/>
        <a:lstStyle/>
        <a:p>
          <a:endParaRPr lang="en-US"/>
        </a:p>
      </dgm:t>
    </dgm:pt>
    <dgm:pt modelId="{2AE226A9-984F-42CC-B62C-AC437A2585D3}" type="pres">
      <dgm:prSet presAssocID="{3BF0C270-8083-43ED-8C33-1E9C1C456F49}" presName="Name0" presStyleCnt="0">
        <dgm:presLayoutVars>
          <dgm:dir/>
          <dgm:animLvl val="lvl"/>
          <dgm:resizeHandles val="exact"/>
        </dgm:presLayoutVars>
      </dgm:prSet>
      <dgm:spPr/>
    </dgm:pt>
    <dgm:pt modelId="{696A46F8-F4B7-45C6-AD9A-FEE7D93A4E27}" type="pres">
      <dgm:prSet presAssocID="{554E9554-F953-40A2-9868-C00E97134D37}" presName="linNode" presStyleCnt="0"/>
      <dgm:spPr/>
    </dgm:pt>
    <dgm:pt modelId="{FE801285-0727-4F63-A16F-550D2FD82A0E}" type="pres">
      <dgm:prSet presAssocID="{554E9554-F953-40A2-9868-C00E97134D37}" presName="parentText" presStyleLbl="alignNode1" presStyleIdx="0" presStyleCnt="4">
        <dgm:presLayoutVars>
          <dgm:chMax val="1"/>
          <dgm:bulletEnabled/>
        </dgm:presLayoutVars>
      </dgm:prSet>
      <dgm:spPr/>
    </dgm:pt>
    <dgm:pt modelId="{260EA0C9-8507-4DB4-B5B8-2653FE1CFB21}" type="pres">
      <dgm:prSet presAssocID="{554E9554-F953-40A2-9868-C00E97134D37}" presName="descendantText" presStyleLbl="alignAccFollowNode1" presStyleIdx="0" presStyleCnt="4">
        <dgm:presLayoutVars>
          <dgm:bulletEnabled/>
        </dgm:presLayoutVars>
      </dgm:prSet>
      <dgm:spPr/>
    </dgm:pt>
    <dgm:pt modelId="{A18F31AF-2248-4D0B-B16C-5D1C5BAB2F78}" type="pres">
      <dgm:prSet presAssocID="{F9E29E60-2F3B-4A12-82F9-06EB0351E63F}" presName="sp" presStyleCnt="0"/>
      <dgm:spPr/>
    </dgm:pt>
    <dgm:pt modelId="{E7639F6E-7A9E-4543-B1DD-6AD1FBEFB992}" type="pres">
      <dgm:prSet presAssocID="{F25ED18C-8D8B-41EE-8184-42D1E5AC1B29}" presName="linNode" presStyleCnt="0"/>
      <dgm:spPr/>
    </dgm:pt>
    <dgm:pt modelId="{8C11A6C9-B11B-4B61-8A57-7B914BAB399B}" type="pres">
      <dgm:prSet presAssocID="{F25ED18C-8D8B-41EE-8184-42D1E5AC1B29}" presName="parentText" presStyleLbl="alignNode1" presStyleIdx="1" presStyleCnt="4">
        <dgm:presLayoutVars>
          <dgm:chMax val="1"/>
          <dgm:bulletEnabled/>
        </dgm:presLayoutVars>
      </dgm:prSet>
      <dgm:spPr/>
    </dgm:pt>
    <dgm:pt modelId="{19E2745E-2379-4D0D-9850-461BB4A98CC7}" type="pres">
      <dgm:prSet presAssocID="{F25ED18C-8D8B-41EE-8184-42D1E5AC1B29}" presName="descendantText" presStyleLbl="alignAccFollowNode1" presStyleIdx="1" presStyleCnt="4">
        <dgm:presLayoutVars>
          <dgm:bulletEnabled/>
        </dgm:presLayoutVars>
      </dgm:prSet>
      <dgm:spPr/>
    </dgm:pt>
    <dgm:pt modelId="{DBF66A16-8A5D-4D3D-8BAB-CCB2264AB426}" type="pres">
      <dgm:prSet presAssocID="{7EB94BD1-9C4D-4671-BCF3-A43A40784B0B}" presName="sp" presStyleCnt="0"/>
      <dgm:spPr/>
    </dgm:pt>
    <dgm:pt modelId="{8E9D1F49-AEAB-4AD7-A62B-186B77EBF56F}" type="pres">
      <dgm:prSet presAssocID="{87615703-A185-49C3-B637-547339E29F82}" presName="linNode" presStyleCnt="0"/>
      <dgm:spPr/>
    </dgm:pt>
    <dgm:pt modelId="{1F979B01-F138-41F1-8CC7-35AC87375FF5}" type="pres">
      <dgm:prSet presAssocID="{87615703-A185-49C3-B637-547339E29F82}" presName="parentText" presStyleLbl="alignNode1" presStyleIdx="2" presStyleCnt="4">
        <dgm:presLayoutVars>
          <dgm:chMax val="1"/>
          <dgm:bulletEnabled/>
        </dgm:presLayoutVars>
      </dgm:prSet>
      <dgm:spPr/>
    </dgm:pt>
    <dgm:pt modelId="{A08B15E4-1B23-4121-8688-6D8FB119621D}" type="pres">
      <dgm:prSet presAssocID="{87615703-A185-49C3-B637-547339E29F82}" presName="descendantText" presStyleLbl="alignAccFollowNode1" presStyleIdx="2" presStyleCnt="4">
        <dgm:presLayoutVars>
          <dgm:bulletEnabled/>
        </dgm:presLayoutVars>
      </dgm:prSet>
      <dgm:spPr/>
    </dgm:pt>
    <dgm:pt modelId="{6FF586CA-52E0-44C6-A3F2-CBD396F7529C}" type="pres">
      <dgm:prSet presAssocID="{FF42F222-6B91-45E4-9062-602633D19F76}" presName="sp" presStyleCnt="0"/>
      <dgm:spPr/>
    </dgm:pt>
    <dgm:pt modelId="{8A3CFFD9-7ED2-4EFF-84FF-FEAC98B35892}" type="pres">
      <dgm:prSet presAssocID="{7AEF9593-7940-4678-8479-2CDB079CC76B}" presName="linNode" presStyleCnt="0"/>
      <dgm:spPr/>
    </dgm:pt>
    <dgm:pt modelId="{F53B9F9C-0DB1-4E50-BA8B-3EF093249738}" type="pres">
      <dgm:prSet presAssocID="{7AEF9593-7940-4678-8479-2CDB079CC76B}" presName="parentText" presStyleLbl="alignNode1" presStyleIdx="3" presStyleCnt="4">
        <dgm:presLayoutVars>
          <dgm:chMax val="1"/>
          <dgm:bulletEnabled/>
        </dgm:presLayoutVars>
      </dgm:prSet>
      <dgm:spPr/>
    </dgm:pt>
    <dgm:pt modelId="{9AE05778-BE42-435F-A78B-6164EE058931}" type="pres">
      <dgm:prSet presAssocID="{7AEF9593-7940-4678-8479-2CDB079CC76B}" presName="descendantText" presStyleLbl="alignAccFollowNode1" presStyleIdx="3" presStyleCnt="4">
        <dgm:presLayoutVars>
          <dgm:bulletEnabled/>
        </dgm:presLayoutVars>
      </dgm:prSet>
      <dgm:spPr/>
    </dgm:pt>
  </dgm:ptLst>
  <dgm:cxnLst>
    <dgm:cxn modelId="{76008A07-1306-44E1-A67A-1AAF5FBD334E}" srcId="{F25ED18C-8D8B-41EE-8184-42D1E5AC1B29}" destId="{32DD68C3-C8EB-4243-8FDC-EB29D31B5124}" srcOrd="0" destOrd="0" parTransId="{DC24607D-D2AC-4E5E-BCD8-B26CB38679BC}" sibTransId="{8005054D-AC20-4A22-847E-C4EB1718A6B1}"/>
    <dgm:cxn modelId="{218C7514-BBE8-454D-A2C2-4BE8D0386C83}" srcId="{554E9554-F953-40A2-9868-C00E97134D37}" destId="{FF39C9F9-3DC5-43B9-AE45-C1B271EECE7D}" srcOrd="0" destOrd="0" parTransId="{1637C151-1E57-4A9A-98CB-347A9B633647}" sibTransId="{22496C42-1679-4D64-82C8-8EBECE12EAC5}"/>
    <dgm:cxn modelId="{1E35891C-2FF4-40B6-A490-FF26A6B2A53D}" type="presOf" srcId="{F25ED18C-8D8B-41EE-8184-42D1E5AC1B29}" destId="{8C11A6C9-B11B-4B61-8A57-7B914BAB399B}" srcOrd="0" destOrd="0" presId="urn:microsoft.com/office/officeart/2016/7/layout/VerticalSolidActionList"/>
    <dgm:cxn modelId="{E05E3031-D1D2-4E40-8491-AA19150A9A34}" type="presOf" srcId="{7AEF9593-7940-4678-8479-2CDB079CC76B}" destId="{F53B9F9C-0DB1-4E50-BA8B-3EF093249738}" srcOrd="0" destOrd="0" presId="urn:microsoft.com/office/officeart/2016/7/layout/VerticalSolidActionList"/>
    <dgm:cxn modelId="{4FA6C847-042E-462A-9AA0-300A66229026}" type="presOf" srcId="{D44B6B7A-1A1B-459D-AFED-181540B4FBB4}" destId="{A08B15E4-1B23-4121-8688-6D8FB119621D}" srcOrd="0" destOrd="0" presId="urn:microsoft.com/office/officeart/2016/7/layout/VerticalSolidActionList"/>
    <dgm:cxn modelId="{87A91851-0A82-4284-8AD1-0FB4EE33F455}" type="presOf" srcId="{554E9554-F953-40A2-9868-C00E97134D37}" destId="{FE801285-0727-4F63-A16F-550D2FD82A0E}" srcOrd="0" destOrd="0" presId="urn:microsoft.com/office/officeart/2016/7/layout/VerticalSolidActionList"/>
    <dgm:cxn modelId="{713F2657-0740-4E00-911B-4DCEAD7E5C20}" srcId="{3BF0C270-8083-43ED-8C33-1E9C1C456F49}" destId="{87615703-A185-49C3-B637-547339E29F82}" srcOrd="2" destOrd="0" parTransId="{E6E444E9-BBFA-4478-8E44-0AE06AF14E7F}" sibTransId="{FF42F222-6B91-45E4-9062-602633D19F76}"/>
    <dgm:cxn modelId="{B4676257-FF55-4913-9926-E0F10A507E8E}" srcId="{7AEF9593-7940-4678-8479-2CDB079CC76B}" destId="{8E1F6CDF-FC84-42AF-9F56-BCA8DCDA3106}" srcOrd="0" destOrd="0" parTransId="{C6C9E22E-B313-45E2-A7DC-E7642D59526E}" sibTransId="{ADC3A9A5-E1D0-49FC-AAB6-2B8D243C7F1B}"/>
    <dgm:cxn modelId="{85AF5479-A4F3-481E-B8ED-19B59E2AF722}" srcId="{3BF0C270-8083-43ED-8C33-1E9C1C456F49}" destId="{7AEF9593-7940-4678-8479-2CDB079CC76B}" srcOrd="3" destOrd="0" parTransId="{553FBDC5-8B09-40F7-BBC6-C684E005337A}" sibTransId="{02881800-8AD9-4B38-9053-1E0C69439C26}"/>
    <dgm:cxn modelId="{C8BBD694-A493-46D3-B524-9115B182A2A9}" srcId="{3BF0C270-8083-43ED-8C33-1E9C1C456F49}" destId="{554E9554-F953-40A2-9868-C00E97134D37}" srcOrd="0" destOrd="0" parTransId="{F23BEEC1-F09B-4132-A03C-65AB0E5F7B72}" sibTransId="{F9E29E60-2F3B-4A12-82F9-06EB0351E63F}"/>
    <dgm:cxn modelId="{1534BD9A-E213-452F-8866-569AE48DBFFF}" srcId="{3BF0C270-8083-43ED-8C33-1E9C1C456F49}" destId="{F25ED18C-8D8B-41EE-8184-42D1E5AC1B29}" srcOrd="1" destOrd="0" parTransId="{56249CBF-EC2B-4317-9578-0902D776DF87}" sibTransId="{7EB94BD1-9C4D-4671-BCF3-A43A40784B0B}"/>
    <dgm:cxn modelId="{D6E7C6B7-4ACC-464F-93BC-DF253C711381}" type="presOf" srcId="{32DD68C3-C8EB-4243-8FDC-EB29D31B5124}" destId="{19E2745E-2379-4D0D-9850-461BB4A98CC7}" srcOrd="0" destOrd="0" presId="urn:microsoft.com/office/officeart/2016/7/layout/VerticalSolidActionList"/>
    <dgm:cxn modelId="{339284C2-5B1F-4A58-9DA3-D22EE7E482E4}" type="presOf" srcId="{FF39C9F9-3DC5-43B9-AE45-C1B271EECE7D}" destId="{260EA0C9-8507-4DB4-B5B8-2653FE1CFB21}" srcOrd="0" destOrd="0" presId="urn:microsoft.com/office/officeart/2016/7/layout/VerticalSolidActionList"/>
    <dgm:cxn modelId="{F95C2EE4-FF14-4D7F-AF76-A9E33CD6C770}" srcId="{87615703-A185-49C3-B637-547339E29F82}" destId="{D44B6B7A-1A1B-459D-AFED-181540B4FBB4}" srcOrd="0" destOrd="0" parTransId="{A23E6B05-6B4B-4938-AE02-1B441C0824FA}" sibTransId="{EE89A6F4-CF8E-4EFA-BA9D-D73EFC3B06B4}"/>
    <dgm:cxn modelId="{6274A9EB-2013-4F99-8D7C-E048B2F199FC}" type="presOf" srcId="{8E1F6CDF-FC84-42AF-9F56-BCA8DCDA3106}" destId="{9AE05778-BE42-435F-A78B-6164EE058931}" srcOrd="0" destOrd="0" presId="urn:microsoft.com/office/officeart/2016/7/layout/VerticalSolidActionList"/>
    <dgm:cxn modelId="{305286F2-5E95-46F0-98F9-9B40702DBFF5}" type="presOf" srcId="{3BF0C270-8083-43ED-8C33-1E9C1C456F49}" destId="{2AE226A9-984F-42CC-B62C-AC437A2585D3}" srcOrd="0" destOrd="0" presId="urn:microsoft.com/office/officeart/2016/7/layout/VerticalSolidActionList"/>
    <dgm:cxn modelId="{7EA532FE-380F-493F-9912-BB88D18C4B41}" type="presOf" srcId="{87615703-A185-49C3-B637-547339E29F82}" destId="{1F979B01-F138-41F1-8CC7-35AC87375FF5}" srcOrd="0" destOrd="0" presId="urn:microsoft.com/office/officeart/2016/7/layout/VerticalSolidActionList"/>
    <dgm:cxn modelId="{972CE5AB-A243-4964-B84E-D86AE41A7F19}" type="presParOf" srcId="{2AE226A9-984F-42CC-B62C-AC437A2585D3}" destId="{696A46F8-F4B7-45C6-AD9A-FEE7D93A4E27}" srcOrd="0" destOrd="0" presId="urn:microsoft.com/office/officeart/2016/7/layout/VerticalSolidActionList"/>
    <dgm:cxn modelId="{25C4880A-DBC4-4A4F-AE0C-D846FCA891C1}" type="presParOf" srcId="{696A46F8-F4B7-45C6-AD9A-FEE7D93A4E27}" destId="{FE801285-0727-4F63-A16F-550D2FD82A0E}" srcOrd="0" destOrd="0" presId="urn:microsoft.com/office/officeart/2016/7/layout/VerticalSolidActionList"/>
    <dgm:cxn modelId="{58100ED7-0C75-4142-B8F2-84CD0CE5FC9A}" type="presParOf" srcId="{696A46F8-F4B7-45C6-AD9A-FEE7D93A4E27}" destId="{260EA0C9-8507-4DB4-B5B8-2653FE1CFB21}" srcOrd="1" destOrd="0" presId="urn:microsoft.com/office/officeart/2016/7/layout/VerticalSolidActionList"/>
    <dgm:cxn modelId="{3D8E9FF5-154B-451F-BA0D-8DE20EF82761}" type="presParOf" srcId="{2AE226A9-984F-42CC-B62C-AC437A2585D3}" destId="{A18F31AF-2248-4D0B-B16C-5D1C5BAB2F78}" srcOrd="1" destOrd="0" presId="urn:microsoft.com/office/officeart/2016/7/layout/VerticalSolidActionList"/>
    <dgm:cxn modelId="{7D128D0E-FFB8-4D7D-97C3-EB138C5B3C0B}" type="presParOf" srcId="{2AE226A9-984F-42CC-B62C-AC437A2585D3}" destId="{E7639F6E-7A9E-4543-B1DD-6AD1FBEFB992}" srcOrd="2" destOrd="0" presId="urn:microsoft.com/office/officeart/2016/7/layout/VerticalSolidActionList"/>
    <dgm:cxn modelId="{1FF7A88C-05BD-4E7D-98E9-07D4A9EF0A2C}" type="presParOf" srcId="{E7639F6E-7A9E-4543-B1DD-6AD1FBEFB992}" destId="{8C11A6C9-B11B-4B61-8A57-7B914BAB399B}" srcOrd="0" destOrd="0" presId="urn:microsoft.com/office/officeart/2016/7/layout/VerticalSolidActionList"/>
    <dgm:cxn modelId="{93BAE718-720F-4174-9497-E510EE6A2DEE}" type="presParOf" srcId="{E7639F6E-7A9E-4543-B1DD-6AD1FBEFB992}" destId="{19E2745E-2379-4D0D-9850-461BB4A98CC7}" srcOrd="1" destOrd="0" presId="urn:microsoft.com/office/officeart/2016/7/layout/VerticalSolidActionList"/>
    <dgm:cxn modelId="{68F6FC55-3685-4646-8060-B2C9BEECE77A}" type="presParOf" srcId="{2AE226A9-984F-42CC-B62C-AC437A2585D3}" destId="{DBF66A16-8A5D-4D3D-8BAB-CCB2264AB426}" srcOrd="3" destOrd="0" presId="urn:microsoft.com/office/officeart/2016/7/layout/VerticalSolidActionList"/>
    <dgm:cxn modelId="{67F3E7D0-213D-41FC-82D2-53493958771D}" type="presParOf" srcId="{2AE226A9-984F-42CC-B62C-AC437A2585D3}" destId="{8E9D1F49-AEAB-4AD7-A62B-186B77EBF56F}" srcOrd="4" destOrd="0" presId="urn:microsoft.com/office/officeart/2016/7/layout/VerticalSolidActionList"/>
    <dgm:cxn modelId="{7B6C87E8-2AEF-46CF-A423-7ABBB122E789}" type="presParOf" srcId="{8E9D1F49-AEAB-4AD7-A62B-186B77EBF56F}" destId="{1F979B01-F138-41F1-8CC7-35AC87375FF5}" srcOrd="0" destOrd="0" presId="urn:microsoft.com/office/officeart/2016/7/layout/VerticalSolidActionList"/>
    <dgm:cxn modelId="{902F2D1D-E6D6-4502-842F-A7DA6622B90A}" type="presParOf" srcId="{8E9D1F49-AEAB-4AD7-A62B-186B77EBF56F}" destId="{A08B15E4-1B23-4121-8688-6D8FB119621D}" srcOrd="1" destOrd="0" presId="urn:microsoft.com/office/officeart/2016/7/layout/VerticalSolidActionList"/>
    <dgm:cxn modelId="{1D713C08-0E0C-45F8-9B65-7D2B00C62690}" type="presParOf" srcId="{2AE226A9-984F-42CC-B62C-AC437A2585D3}" destId="{6FF586CA-52E0-44C6-A3F2-CBD396F7529C}" srcOrd="5" destOrd="0" presId="urn:microsoft.com/office/officeart/2016/7/layout/VerticalSolidActionList"/>
    <dgm:cxn modelId="{78B09B03-C6AB-4A02-88EA-CA2E99EFEF22}" type="presParOf" srcId="{2AE226A9-984F-42CC-B62C-AC437A2585D3}" destId="{8A3CFFD9-7ED2-4EFF-84FF-FEAC98B35892}" srcOrd="6" destOrd="0" presId="urn:microsoft.com/office/officeart/2016/7/layout/VerticalSolidActionList"/>
    <dgm:cxn modelId="{8E93F22B-C0F5-4C4E-BA9A-2F4674682C33}" type="presParOf" srcId="{8A3CFFD9-7ED2-4EFF-84FF-FEAC98B35892}" destId="{F53B9F9C-0DB1-4E50-BA8B-3EF093249738}" srcOrd="0" destOrd="0" presId="urn:microsoft.com/office/officeart/2016/7/layout/VerticalSolidActionList"/>
    <dgm:cxn modelId="{A22DD595-ECF5-4F03-A698-EB0D146C7850}" type="presParOf" srcId="{8A3CFFD9-7ED2-4EFF-84FF-FEAC98B35892}" destId="{9AE05778-BE42-435F-A78B-6164EE058931}"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2933F-B994-4EB4-A337-5717B2231B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CD34FE-287C-4B6D-A7D9-516D2BBD4D88}">
      <dgm:prSet/>
      <dgm:spPr/>
      <dgm:t>
        <a:bodyPr/>
        <a:lstStyle/>
        <a:p>
          <a:r>
            <a:rPr lang="en-US" b="1" i="0"/>
            <a:t>Paradigm</a:t>
          </a:r>
          <a:r>
            <a:rPr lang="en-US" b="0" i="0"/>
            <a:t> can also be termed as method to solve some problem or do some task. </a:t>
          </a:r>
          <a:endParaRPr lang="en-US"/>
        </a:p>
      </dgm:t>
    </dgm:pt>
    <dgm:pt modelId="{7E62A29A-9BA0-4472-AA3C-45481B844408}" type="parTrans" cxnId="{A4B54C4A-C22D-4970-BCEE-4C0A8CAFBA69}">
      <dgm:prSet/>
      <dgm:spPr/>
      <dgm:t>
        <a:bodyPr/>
        <a:lstStyle/>
        <a:p>
          <a:endParaRPr lang="en-US"/>
        </a:p>
      </dgm:t>
    </dgm:pt>
    <dgm:pt modelId="{41BFE09B-DEA6-459F-9ACC-83497EB7E8D8}" type="sibTrans" cxnId="{A4B54C4A-C22D-4970-BCEE-4C0A8CAFBA69}">
      <dgm:prSet/>
      <dgm:spPr/>
      <dgm:t>
        <a:bodyPr/>
        <a:lstStyle/>
        <a:p>
          <a:endParaRPr lang="en-US"/>
        </a:p>
      </dgm:t>
    </dgm:pt>
    <dgm:pt modelId="{ACDB2D55-AF47-48DA-B252-43B9FB3459E9}">
      <dgm:prSet/>
      <dgm:spPr/>
      <dgm:t>
        <a:bodyPr/>
        <a:lstStyle/>
        <a:p>
          <a:r>
            <a:rPr lang="en-US" b="0" i="0"/>
            <a:t>Programming paradigm is an approach to solve problem using some programming language.</a:t>
          </a:r>
          <a:endParaRPr lang="en-US"/>
        </a:p>
      </dgm:t>
    </dgm:pt>
    <dgm:pt modelId="{C532A47B-BD12-453C-B262-247B181AB2E0}" type="parTrans" cxnId="{AEB22737-938C-4245-9E2C-AF890D2ADB67}">
      <dgm:prSet/>
      <dgm:spPr/>
      <dgm:t>
        <a:bodyPr/>
        <a:lstStyle/>
        <a:p>
          <a:endParaRPr lang="en-US"/>
        </a:p>
      </dgm:t>
    </dgm:pt>
    <dgm:pt modelId="{82952461-31C2-4981-A324-3DDA434C77FD}" type="sibTrans" cxnId="{AEB22737-938C-4245-9E2C-AF890D2ADB67}">
      <dgm:prSet/>
      <dgm:spPr/>
      <dgm:t>
        <a:bodyPr/>
        <a:lstStyle/>
        <a:p>
          <a:endParaRPr lang="en-US"/>
        </a:p>
      </dgm:t>
    </dgm:pt>
    <dgm:pt modelId="{49C6C22D-61E4-4362-9EDE-044FF84B0815}">
      <dgm:prSet/>
      <dgm:spPr/>
      <dgm:t>
        <a:bodyPr/>
        <a:lstStyle/>
        <a:p>
          <a:r>
            <a:rPr lang="en-US" b="0" i="0"/>
            <a:t>Programming paradigms are different ways or styles in which a given program or programming language can be organized.</a:t>
          </a:r>
          <a:endParaRPr lang="en-US"/>
        </a:p>
      </dgm:t>
    </dgm:pt>
    <dgm:pt modelId="{B22D4F01-E6B2-423A-B906-A51D8A81FC76}" type="parTrans" cxnId="{A064FE2B-3D66-4A09-81D1-C35867C09428}">
      <dgm:prSet/>
      <dgm:spPr/>
      <dgm:t>
        <a:bodyPr/>
        <a:lstStyle/>
        <a:p>
          <a:endParaRPr lang="en-US"/>
        </a:p>
      </dgm:t>
    </dgm:pt>
    <dgm:pt modelId="{A03D1563-9E66-4958-A714-3181DFEDF5B3}" type="sibTrans" cxnId="{A064FE2B-3D66-4A09-81D1-C35867C09428}">
      <dgm:prSet/>
      <dgm:spPr/>
      <dgm:t>
        <a:bodyPr/>
        <a:lstStyle/>
        <a:p>
          <a:endParaRPr lang="en-US"/>
        </a:p>
      </dgm:t>
    </dgm:pt>
    <dgm:pt modelId="{3FF283AD-0C99-4635-93F9-AE6B90931F58}">
      <dgm:prSet/>
      <dgm:spPr/>
      <dgm:t>
        <a:bodyPr/>
        <a:lstStyle/>
        <a:p>
          <a:r>
            <a:rPr lang="en-US" b="0" i="0"/>
            <a:t>Each paradigm consists of certain structures, features, and opinions about how common programming problems should be tackled.</a:t>
          </a:r>
          <a:endParaRPr lang="en-US"/>
        </a:p>
      </dgm:t>
    </dgm:pt>
    <dgm:pt modelId="{7A334CE5-B98B-4336-9AAF-883FFEE9A532}" type="parTrans" cxnId="{833F062C-C13A-427B-9EDA-0C1F4C6E35B4}">
      <dgm:prSet/>
      <dgm:spPr/>
      <dgm:t>
        <a:bodyPr/>
        <a:lstStyle/>
        <a:p>
          <a:endParaRPr lang="en-US"/>
        </a:p>
      </dgm:t>
    </dgm:pt>
    <dgm:pt modelId="{54A6898E-BDA8-453E-992E-1FA52996617A}" type="sibTrans" cxnId="{833F062C-C13A-427B-9EDA-0C1F4C6E35B4}">
      <dgm:prSet/>
      <dgm:spPr/>
      <dgm:t>
        <a:bodyPr/>
        <a:lstStyle/>
        <a:p>
          <a:endParaRPr lang="en-US"/>
        </a:p>
      </dgm:t>
    </dgm:pt>
    <dgm:pt modelId="{A39DA4C2-53C0-4495-A696-D2AC29E276CC}">
      <dgm:prSet/>
      <dgm:spPr/>
      <dgm:t>
        <a:bodyPr/>
        <a:lstStyle/>
        <a:p>
          <a:r>
            <a:rPr lang="en-US" b="0" i="0"/>
            <a:t>we can say it is a method to solve a problem using tools and techniques that are available to us following some approach.</a:t>
          </a:r>
          <a:endParaRPr lang="en-US"/>
        </a:p>
      </dgm:t>
    </dgm:pt>
    <dgm:pt modelId="{F93FF6D6-49AE-4699-A763-573C15D76E76}" type="parTrans" cxnId="{77169553-8FEA-44AE-91A5-0095DC0DAB98}">
      <dgm:prSet/>
      <dgm:spPr/>
      <dgm:t>
        <a:bodyPr/>
        <a:lstStyle/>
        <a:p>
          <a:endParaRPr lang="en-US"/>
        </a:p>
      </dgm:t>
    </dgm:pt>
    <dgm:pt modelId="{87711CE7-C3D6-422C-B5E9-C834F6164B66}" type="sibTrans" cxnId="{77169553-8FEA-44AE-91A5-0095DC0DAB98}">
      <dgm:prSet/>
      <dgm:spPr/>
      <dgm:t>
        <a:bodyPr/>
        <a:lstStyle/>
        <a:p>
          <a:endParaRPr lang="en-US"/>
        </a:p>
      </dgm:t>
    </dgm:pt>
    <dgm:pt modelId="{1B892750-FF63-43C2-AF7F-F3BDFC74F646}" type="pres">
      <dgm:prSet presAssocID="{DAE2933F-B994-4EB4-A337-5717B2231B79}" presName="root" presStyleCnt="0">
        <dgm:presLayoutVars>
          <dgm:dir/>
          <dgm:resizeHandles val="exact"/>
        </dgm:presLayoutVars>
      </dgm:prSet>
      <dgm:spPr/>
    </dgm:pt>
    <dgm:pt modelId="{0436393F-665B-4A50-B9FA-F9DCA492DC04}" type="pres">
      <dgm:prSet presAssocID="{EDCD34FE-287C-4B6D-A7D9-516D2BBD4D88}" presName="compNode" presStyleCnt="0"/>
      <dgm:spPr/>
    </dgm:pt>
    <dgm:pt modelId="{75FD246B-7819-42D7-9FE9-197EB2EBE0E4}" type="pres">
      <dgm:prSet presAssocID="{EDCD34FE-287C-4B6D-A7D9-516D2BBD4D88}" presName="bgRect" presStyleLbl="bgShp" presStyleIdx="0" presStyleCnt="5"/>
      <dgm:spPr/>
    </dgm:pt>
    <dgm:pt modelId="{6E6E6C65-A2C7-4FE6-A384-E4E33136C837}" type="pres">
      <dgm:prSet presAssocID="{EDCD34FE-287C-4B6D-A7D9-516D2BBD4D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8DCC337C-1E44-4491-B35F-F55656FB0FA2}" type="pres">
      <dgm:prSet presAssocID="{EDCD34FE-287C-4B6D-A7D9-516D2BBD4D88}" presName="spaceRect" presStyleCnt="0"/>
      <dgm:spPr/>
    </dgm:pt>
    <dgm:pt modelId="{AF770A69-E9DD-40DF-AC61-EFB806FBA412}" type="pres">
      <dgm:prSet presAssocID="{EDCD34FE-287C-4B6D-A7D9-516D2BBD4D88}" presName="parTx" presStyleLbl="revTx" presStyleIdx="0" presStyleCnt="5">
        <dgm:presLayoutVars>
          <dgm:chMax val="0"/>
          <dgm:chPref val="0"/>
        </dgm:presLayoutVars>
      </dgm:prSet>
      <dgm:spPr/>
    </dgm:pt>
    <dgm:pt modelId="{848BAA10-2B54-4052-9638-E1888303086E}" type="pres">
      <dgm:prSet presAssocID="{41BFE09B-DEA6-459F-9ACC-83497EB7E8D8}" presName="sibTrans" presStyleCnt="0"/>
      <dgm:spPr/>
    </dgm:pt>
    <dgm:pt modelId="{B31AB330-526E-49DA-8B12-16D0A6A5BCA7}" type="pres">
      <dgm:prSet presAssocID="{ACDB2D55-AF47-48DA-B252-43B9FB3459E9}" presName="compNode" presStyleCnt="0"/>
      <dgm:spPr/>
    </dgm:pt>
    <dgm:pt modelId="{59B81A20-6F45-4383-92DE-B58485CAE279}" type="pres">
      <dgm:prSet presAssocID="{ACDB2D55-AF47-48DA-B252-43B9FB3459E9}" presName="bgRect" presStyleLbl="bgShp" presStyleIdx="1" presStyleCnt="5"/>
      <dgm:spPr/>
    </dgm:pt>
    <dgm:pt modelId="{C407D8B9-8EAD-49F8-BDD0-1497F012F5AF}" type="pres">
      <dgm:prSet presAssocID="{ACDB2D55-AF47-48DA-B252-43B9FB3459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E45A164-5CD2-423C-A871-C866D0B56837}" type="pres">
      <dgm:prSet presAssocID="{ACDB2D55-AF47-48DA-B252-43B9FB3459E9}" presName="spaceRect" presStyleCnt="0"/>
      <dgm:spPr/>
    </dgm:pt>
    <dgm:pt modelId="{DE264C12-E10F-4609-B91D-34C5A77740BE}" type="pres">
      <dgm:prSet presAssocID="{ACDB2D55-AF47-48DA-B252-43B9FB3459E9}" presName="parTx" presStyleLbl="revTx" presStyleIdx="1" presStyleCnt="5">
        <dgm:presLayoutVars>
          <dgm:chMax val="0"/>
          <dgm:chPref val="0"/>
        </dgm:presLayoutVars>
      </dgm:prSet>
      <dgm:spPr/>
    </dgm:pt>
    <dgm:pt modelId="{48143E71-C243-46D6-9D5C-9CC60F6BF90F}" type="pres">
      <dgm:prSet presAssocID="{82952461-31C2-4981-A324-3DDA434C77FD}" presName="sibTrans" presStyleCnt="0"/>
      <dgm:spPr/>
    </dgm:pt>
    <dgm:pt modelId="{2F4F8823-3B5A-4F7F-9ACF-93B11B573E28}" type="pres">
      <dgm:prSet presAssocID="{49C6C22D-61E4-4362-9EDE-044FF84B0815}" presName="compNode" presStyleCnt="0"/>
      <dgm:spPr/>
    </dgm:pt>
    <dgm:pt modelId="{90362068-B1DC-4D19-A2E1-613E44FF9549}" type="pres">
      <dgm:prSet presAssocID="{49C6C22D-61E4-4362-9EDE-044FF84B0815}" presName="bgRect" presStyleLbl="bgShp" presStyleIdx="2" presStyleCnt="5"/>
      <dgm:spPr/>
    </dgm:pt>
    <dgm:pt modelId="{4075304C-3591-4310-84C1-C5465E2C75E7}" type="pres">
      <dgm:prSet presAssocID="{49C6C22D-61E4-4362-9EDE-044FF84B08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6F8441B-FF11-43DC-B1B6-9A92705A9CD5}" type="pres">
      <dgm:prSet presAssocID="{49C6C22D-61E4-4362-9EDE-044FF84B0815}" presName="spaceRect" presStyleCnt="0"/>
      <dgm:spPr/>
    </dgm:pt>
    <dgm:pt modelId="{6B16D9EA-DB7F-4B59-AE52-09E05ED9C231}" type="pres">
      <dgm:prSet presAssocID="{49C6C22D-61E4-4362-9EDE-044FF84B0815}" presName="parTx" presStyleLbl="revTx" presStyleIdx="2" presStyleCnt="5">
        <dgm:presLayoutVars>
          <dgm:chMax val="0"/>
          <dgm:chPref val="0"/>
        </dgm:presLayoutVars>
      </dgm:prSet>
      <dgm:spPr/>
    </dgm:pt>
    <dgm:pt modelId="{77811B24-3618-4A53-8F4D-A7C656722A92}" type="pres">
      <dgm:prSet presAssocID="{A03D1563-9E66-4958-A714-3181DFEDF5B3}" presName="sibTrans" presStyleCnt="0"/>
      <dgm:spPr/>
    </dgm:pt>
    <dgm:pt modelId="{5A6EC969-7E7B-4EB4-8A91-BD99D31F1FFA}" type="pres">
      <dgm:prSet presAssocID="{3FF283AD-0C99-4635-93F9-AE6B90931F58}" presName="compNode" presStyleCnt="0"/>
      <dgm:spPr/>
    </dgm:pt>
    <dgm:pt modelId="{C92B5C21-D55F-4E48-80CA-EB025A2BD79E}" type="pres">
      <dgm:prSet presAssocID="{3FF283AD-0C99-4635-93F9-AE6B90931F58}" presName="bgRect" presStyleLbl="bgShp" presStyleIdx="3" presStyleCnt="5"/>
      <dgm:spPr/>
    </dgm:pt>
    <dgm:pt modelId="{9860A887-A60D-44DD-B362-3CB4A65DECB8}" type="pres">
      <dgm:prSet presAssocID="{3FF283AD-0C99-4635-93F9-AE6B90931F5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E9CBB2DC-4C1E-4272-B3E5-B39E8DB98F41}" type="pres">
      <dgm:prSet presAssocID="{3FF283AD-0C99-4635-93F9-AE6B90931F58}" presName="spaceRect" presStyleCnt="0"/>
      <dgm:spPr/>
    </dgm:pt>
    <dgm:pt modelId="{2A4BACB6-7781-472E-BCD9-0A1F10004BBA}" type="pres">
      <dgm:prSet presAssocID="{3FF283AD-0C99-4635-93F9-AE6B90931F58}" presName="parTx" presStyleLbl="revTx" presStyleIdx="3" presStyleCnt="5">
        <dgm:presLayoutVars>
          <dgm:chMax val="0"/>
          <dgm:chPref val="0"/>
        </dgm:presLayoutVars>
      </dgm:prSet>
      <dgm:spPr/>
    </dgm:pt>
    <dgm:pt modelId="{145D78CA-3118-4947-94D0-2F0039101331}" type="pres">
      <dgm:prSet presAssocID="{54A6898E-BDA8-453E-992E-1FA52996617A}" presName="sibTrans" presStyleCnt="0"/>
      <dgm:spPr/>
    </dgm:pt>
    <dgm:pt modelId="{82671EAA-ABB1-4B79-B6F4-F92C25F6D4F4}" type="pres">
      <dgm:prSet presAssocID="{A39DA4C2-53C0-4495-A696-D2AC29E276CC}" presName="compNode" presStyleCnt="0"/>
      <dgm:spPr/>
    </dgm:pt>
    <dgm:pt modelId="{EA984AF3-2B97-4548-9065-70ABDCC7AA4F}" type="pres">
      <dgm:prSet presAssocID="{A39DA4C2-53C0-4495-A696-D2AC29E276CC}" presName="bgRect" presStyleLbl="bgShp" presStyleIdx="4" presStyleCnt="5"/>
      <dgm:spPr/>
    </dgm:pt>
    <dgm:pt modelId="{3344A55D-98C9-4AD0-80A0-1A22570D2408}" type="pres">
      <dgm:prSet presAssocID="{A39DA4C2-53C0-4495-A696-D2AC29E276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AFF96696-2533-4693-93E0-7A2157C44A21}" type="pres">
      <dgm:prSet presAssocID="{A39DA4C2-53C0-4495-A696-D2AC29E276CC}" presName="spaceRect" presStyleCnt="0"/>
      <dgm:spPr/>
    </dgm:pt>
    <dgm:pt modelId="{B631768C-44E5-4A0C-A540-2DBE3F89A31C}" type="pres">
      <dgm:prSet presAssocID="{A39DA4C2-53C0-4495-A696-D2AC29E276CC}" presName="parTx" presStyleLbl="revTx" presStyleIdx="4" presStyleCnt="5">
        <dgm:presLayoutVars>
          <dgm:chMax val="0"/>
          <dgm:chPref val="0"/>
        </dgm:presLayoutVars>
      </dgm:prSet>
      <dgm:spPr/>
    </dgm:pt>
  </dgm:ptLst>
  <dgm:cxnLst>
    <dgm:cxn modelId="{CA8EDB24-424F-4AC6-AC72-0E4C3F5567D2}" type="presOf" srcId="{ACDB2D55-AF47-48DA-B252-43B9FB3459E9}" destId="{DE264C12-E10F-4609-B91D-34C5A77740BE}" srcOrd="0" destOrd="0" presId="urn:microsoft.com/office/officeart/2018/2/layout/IconVerticalSolidList"/>
    <dgm:cxn modelId="{A064FE2B-3D66-4A09-81D1-C35867C09428}" srcId="{DAE2933F-B994-4EB4-A337-5717B2231B79}" destId="{49C6C22D-61E4-4362-9EDE-044FF84B0815}" srcOrd="2" destOrd="0" parTransId="{B22D4F01-E6B2-423A-B906-A51D8A81FC76}" sibTransId="{A03D1563-9E66-4958-A714-3181DFEDF5B3}"/>
    <dgm:cxn modelId="{833F062C-C13A-427B-9EDA-0C1F4C6E35B4}" srcId="{DAE2933F-B994-4EB4-A337-5717B2231B79}" destId="{3FF283AD-0C99-4635-93F9-AE6B90931F58}" srcOrd="3" destOrd="0" parTransId="{7A334CE5-B98B-4336-9AAF-883FFEE9A532}" sibTransId="{54A6898E-BDA8-453E-992E-1FA52996617A}"/>
    <dgm:cxn modelId="{AEB22737-938C-4245-9E2C-AF890D2ADB67}" srcId="{DAE2933F-B994-4EB4-A337-5717B2231B79}" destId="{ACDB2D55-AF47-48DA-B252-43B9FB3459E9}" srcOrd="1" destOrd="0" parTransId="{C532A47B-BD12-453C-B262-247B181AB2E0}" sibTransId="{82952461-31C2-4981-A324-3DDA434C77FD}"/>
    <dgm:cxn modelId="{B20E7A39-EDF5-4861-8BAE-06D1F66F092F}" type="presOf" srcId="{EDCD34FE-287C-4B6D-A7D9-516D2BBD4D88}" destId="{AF770A69-E9DD-40DF-AC61-EFB806FBA412}" srcOrd="0" destOrd="0" presId="urn:microsoft.com/office/officeart/2018/2/layout/IconVerticalSolidList"/>
    <dgm:cxn modelId="{9A551265-A85C-4A01-8495-6A0102DAF8DF}" type="presOf" srcId="{49C6C22D-61E4-4362-9EDE-044FF84B0815}" destId="{6B16D9EA-DB7F-4B59-AE52-09E05ED9C231}" srcOrd="0" destOrd="0" presId="urn:microsoft.com/office/officeart/2018/2/layout/IconVerticalSolidList"/>
    <dgm:cxn modelId="{A4B54C4A-C22D-4970-BCEE-4C0A8CAFBA69}" srcId="{DAE2933F-B994-4EB4-A337-5717B2231B79}" destId="{EDCD34FE-287C-4B6D-A7D9-516D2BBD4D88}" srcOrd="0" destOrd="0" parTransId="{7E62A29A-9BA0-4472-AA3C-45481B844408}" sibTransId="{41BFE09B-DEA6-459F-9ACC-83497EB7E8D8}"/>
    <dgm:cxn modelId="{77169553-8FEA-44AE-91A5-0095DC0DAB98}" srcId="{DAE2933F-B994-4EB4-A337-5717B2231B79}" destId="{A39DA4C2-53C0-4495-A696-D2AC29E276CC}" srcOrd="4" destOrd="0" parTransId="{F93FF6D6-49AE-4699-A763-573C15D76E76}" sibTransId="{87711CE7-C3D6-422C-B5E9-C834F6164B66}"/>
    <dgm:cxn modelId="{D1D256CC-41D8-4397-AD0A-293ED0052F10}" type="presOf" srcId="{3FF283AD-0C99-4635-93F9-AE6B90931F58}" destId="{2A4BACB6-7781-472E-BCD9-0A1F10004BBA}" srcOrd="0" destOrd="0" presId="urn:microsoft.com/office/officeart/2018/2/layout/IconVerticalSolidList"/>
    <dgm:cxn modelId="{EF1897D7-157B-49AC-93E7-6356794BFFA0}" type="presOf" srcId="{DAE2933F-B994-4EB4-A337-5717B2231B79}" destId="{1B892750-FF63-43C2-AF7F-F3BDFC74F646}" srcOrd="0" destOrd="0" presId="urn:microsoft.com/office/officeart/2018/2/layout/IconVerticalSolidList"/>
    <dgm:cxn modelId="{20F922EF-A3AB-4437-9669-0A8C7428FD16}" type="presOf" srcId="{A39DA4C2-53C0-4495-A696-D2AC29E276CC}" destId="{B631768C-44E5-4A0C-A540-2DBE3F89A31C}" srcOrd="0" destOrd="0" presId="urn:microsoft.com/office/officeart/2018/2/layout/IconVerticalSolidList"/>
    <dgm:cxn modelId="{F8423AAE-C016-4B27-B0C5-BA3F07F9043A}" type="presParOf" srcId="{1B892750-FF63-43C2-AF7F-F3BDFC74F646}" destId="{0436393F-665B-4A50-B9FA-F9DCA492DC04}" srcOrd="0" destOrd="0" presId="urn:microsoft.com/office/officeart/2018/2/layout/IconVerticalSolidList"/>
    <dgm:cxn modelId="{95B3DD5F-BAE6-4AC6-8363-EADD43236F6B}" type="presParOf" srcId="{0436393F-665B-4A50-B9FA-F9DCA492DC04}" destId="{75FD246B-7819-42D7-9FE9-197EB2EBE0E4}" srcOrd="0" destOrd="0" presId="urn:microsoft.com/office/officeart/2018/2/layout/IconVerticalSolidList"/>
    <dgm:cxn modelId="{3B7DE2F1-77BD-4CC9-810F-1EFF5AFB8E68}" type="presParOf" srcId="{0436393F-665B-4A50-B9FA-F9DCA492DC04}" destId="{6E6E6C65-A2C7-4FE6-A384-E4E33136C837}" srcOrd="1" destOrd="0" presId="urn:microsoft.com/office/officeart/2018/2/layout/IconVerticalSolidList"/>
    <dgm:cxn modelId="{1A7B1352-FFC9-477F-8078-AEE04AF5B786}" type="presParOf" srcId="{0436393F-665B-4A50-B9FA-F9DCA492DC04}" destId="{8DCC337C-1E44-4491-B35F-F55656FB0FA2}" srcOrd="2" destOrd="0" presId="urn:microsoft.com/office/officeart/2018/2/layout/IconVerticalSolidList"/>
    <dgm:cxn modelId="{E6964697-E106-4464-A711-01140DA167D9}" type="presParOf" srcId="{0436393F-665B-4A50-B9FA-F9DCA492DC04}" destId="{AF770A69-E9DD-40DF-AC61-EFB806FBA412}" srcOrd="3" destOrd="0" presId="urn:microsoft.com/office/officeart/2018/2/layout/IconVerticalSolidList"/>
    <dgm:cxn modelId="{EBE9D3DC-EBBA-45B6-A44C-9AC82C69A360}" type="presParOf" srcId="{1B892750-FF63-43C2-AF7F-F3BDFC74F646}" destId="{848BAA10-2B54-4052-9638-E1888303086E}" srcOrd="1" destOrd="0" presId="urn:microsoft.com/office/officeart/2018/2/layout/IconVerticalSolidList"/>
    <dgm:cxn modelId="{09384B80-79AA-490A-B9C2-F49E39C71253}" type="presParOf" srcId="{1B892750-FF63-43C2-AF7F-F3BDFC74F646}" destId="{B31AB330-526E-49DA-8B12-16D0A6A5BCA7}" srcOrd="2" destOrd="0" presId="urn:microsoft.com/office/officeart/2018/2/layout/IconVerticalSolidList"/>
    <dgm:cxn modelId="{63D0C131-7EF4-4D44-BB65-301E8A7EF444}" type="presParOf" srcId="{B31AB330-526E-49DA-8B12-16D0A6A5BCA7}" destId="{59B81A20-6F45-4383-92DE-B58485CAE279}" srcOrd="0" destOrd="0" presId="urn:microsoft.com/office/officeart/2018/2/layout/IconVerticalSolidList"/>
    <dgm:cxn modelId="{408DF99C-7D6F-4248-ADA8-504C68E67709}" type="presParOf" srcId="{B31AB330-526E-49DA-8B12-16D0A6A5BCA7}" destId="{C407D8B9-8EAD-49F8-BDD0-1497F012F5AF}" srcOrd="1" destOrd="0" presId="urn:microsoft.com/office/officeart/2018/2/layout/IconVerticalSolidList"/>
    <dgm:cxn modelId="{2B624038-144E-4057-8DD4-891BA0653103}" type="presParOf" srcId="{B31AB330-526E-49DA-8B12-16D0A6A5BCA7}" destId="{CE45A164-5CD2-423C-A871-C866D0B56837}" srcOrd="2" destOrd="0" presId="urn:microsoft.com/office/officeart/2018/2/layout/IconVerticalSolidList"/>
    <dgm:cxn modelId="{07BF0C72-B32E-4018-8868-C601E61E62AB}" type="presParOf" srcId="{B31AB330-526E-49DA-8B12-16D0A6A5BCA7}" destId="{DE264C12-E10F-4609-B91D-34C5A77740BE}" srcOrd="3" destOrd="0" presId="urn:microsoft.com/office/officeart/2018/2/layout/IconVerticalSolidList"/>
    <dgm:cxn modelId="{0B920A46-1E5B-40C6-840D-CAC2C7F050DF}" type="presParOf" srcId="{1B892750-FF63-43C2-AF7F-F3BDFC74F646}" destId="{48143E71-C243-46D6-9D5C-9CC60F6BF90F}" srcOrd="3" destOrd="0" presId="urn:microsoft.com/office/officeart/2018/2/layout/IconVerticalSolidList"/>
    <dgm:cxn modelId="{FB88A9D0-3462-4CEC-8726-E71294764BAC}" type="presParOf" srcId="{1B892750-FF63-43C2-AF7F-F3BDFC74F646}" destId="{2F4F8823-3B5A-4F7F-9ACF-93B11B573E28}" srcOrd="4" destOrd="0" presId="urn:microsoft.com/office/officeart/2018/2/layout/IconVerticalSolidList"/>
    <dgm:cxn modelId="{36E81A44-944F-4535-9CD1-0312E74651F1}" type="presParOf" srcId="{2F4F8823-3B5A-4F7F-9ACF-93B11B573E28}" destId="{90362068-B1DC-4D19-A2E1-613E44FF9549}" srcOrd="0" destOrd="0" presId="urn:microsoft.com/office/officeart/2018/2/layout/IconVerticalSolidList"/>
    <dgm:cxn modelId="{B932592D-339E-4543-A232-0FC2305CF201}" type="presParOf" srcId="{2F4F8823-3B5A-4F7F-9ACF-93B11B573E28}" destId="{4075304C-3591-4310-84C1-C5465E2C75E7}" srcOrd="1" destOrd="0" presId="urn:microsoft.com/office/officeart/2018/2/layout/IconVerticalSolidList"/>
    <dgm:cxn modelId="{491017E6-F244-436A-9020-ECD945EE8149}" type="presParOf" srcId="{2F4F8823-3B5A-4F7F-9ACF-93B11B573E28}" destId="{46F8441B-FF11-43DC-B1B6-9A92705A9CD5}" srcOrd="2" destOrd="0" presId="urn:microsoft.com/office/officeart/2018/2/layout/IconVerticalSolidList"/>
    <dgm:cxn modelId="{FE838E06-A8C1-47FB-8A20-3032D014F681}" type="presParOf" srcId="{2F4F8823-3B5A-4F7F-9ACF-93B11B573E28}" destId="{6B16D9EA-DB7F-4B59-AE52-09E05ED9C231}" srcOrd="3" destOrd="0" presId="urn:microsoft.com/office/officeart/2018/2/layout/IconVerticalSolidList"/>
    <dgm:cxn modelId="{F5B5A7D4-64CE-4A3C-A932-A87C29AA2973}" type="presParOf" srcId="{1B892750-FF63-43C2-AF7F-F3BDFC74F646}" destId="{77811B24-3618-4A53-8F4D-A7C656722A92}" srcOrd="5" destOrd="0" presId="urn:microsoft.com/office/officeart/2018/2/layout/IconVerticalSolidList"/>
    <dgm:cxn modelId="{5783D545-8CBE-4A06-9E30-D519A9127084}" type="presParOf" srcId="{1B892750-FF63-43C2-AF7F-F3BDFC74F646}" destId="{5A6EC969-7E7B-4EB4-8A91-BD99D31F1FFA}" srcOrd="6" destOrd="0" presId="urn:microsoft.com/office/officeart/2018/2/layout/IconVerticalSolidList"/>
    <dgm:cxn modelId="{2286D24F-E2DE-4E4F-B163-0F119A36DE8F}" type="presParOf" srcId="{5A6EC969-7E7B-4EB4-8A91-BD99D31F1FFA}" destId="{C92B5C21-D55F-4E48-80CA-EB025A2BD79E}" srcOrd="0" destOrd="0" presId="urn:microsoft.com/office/officeart/2018/2/layout/IconVerticalSolidList"/>
    <dgm:cxn modelId="{8DB84DB7-3C85-4D93-A362-ED7F47DD79CE}" type="presParOf" srcId="{5A6EC969-7E7B-4EB4-8A91-BD99D31F1FFA}" destId="{9860A887-A60D-44DD-B362-3CB4A65DECB8}" srcOrd="1" destOrd="0" presId="urn:microsoft.com/office/officeart/2018/2/layout/IconVerticalSolidList"/>
    <dgm:cxn modelId="{576629AD-7FC7-43C7-A858-B905C291B359}" type="presParOf" srcId="{5A6EC969-7E7B-4EB4-8A91-BD99D31F1FFA}" destId="{E9CBB2DC-4C1E-4272-B3E5-B39E8DB98F41}" srcOrd="2" destOrd="0" presId="urn:microsoft.com/office/officeart/2018/2/layout/IconVerticalSolidList"/>
    <dgm:cxn modelId="{599FB54A-5031-4F45-8557-2223B512974E}" type="presParOf" srcId="{5A6EC969-7E7B-4EB4-8A91-BD99D31F1FFA}" destId="{2A4BACB6-7781-472E-BCD9-0A1F10004BBA}" srcOrd="3" destOrd="0" presId="urn:microsoft.com/office/officeart/2018/2/layout/IconVerticalSolidList"/>
    <dgm:cxn modelId="{9AA435C0-2265-4480-8364-4C90D39E929B}" type="presParOf" srcId="{1B892750-FF63-43C2-AF7F-F3BDFC74F646}" destId="{145D78CA-3118-4947-94D0-2F0039101331}" srcOrd="7" destOrd="0" presId="urn:microsoft.com/office/officeart/2018/2/layout/IconVerticalSolidList"/>
    <dgm:cxn modelId="{8488B1BC-3459-4DBE-815B-2058A9EAE991}" type="presParOf" srcId="{1B892750-FF63-43C2-AF7F-F3BDFC74F646}" destId="{82671EAA-ABB1-4B79-B6F4-F92C25F6D4F4}" srcOrd="8" destOrd="0" presId="urn:microsoft.com/office/officeart/2018/2/layout/IconVerticalSolidList"/>
    <dgm:cxn modelId="{4BD74EF2-2535-431B-BD65-9857B13315F0}" type="presParOf" srcId="{82671EAA-ABB1-4B79-B6F4-F92C25F6D4F4}" destId="{EA984AF3-2B97-4548-9065-70ABDCC7AA4F}" srcOrd="0" destOrd="0" presId="urn:microsoft.com/office/officeart/2018/2/layout/IconVerticalSolidList"/>
    <dgm:cxn modelId="{67BA476F-E12F-4F13-B435-E08FDB0F04EC}" type="presParOf" srcId="{82671EAA-ABB1-4B79-B6F4-F92C25F6D4F4}" destId="{3344A55D-98C9-4AD0-80A0-1A22570D2408}" srcOrd="1" destOrd="0" presId="urn:microsoft.com/office/officeart/2018/2/layout/IconVerticalSolidList"/>
    <dgm:cxn modelId="{A29889A8-D836-494A-BEA7-D480BAE63946}" type="presParOf" srcId="{82671EAA-ABB1-4B79-B6F4-F92C25F6D4F4}" destId="{AFF96696-2533-4693-93E0-7A2157C44A21}" srcOrd="2" destOrd="0" presId="urn:microsoft.com/office/officeart/2018/2/layout/IconVerticalSolidList"/>
    <dgm:cxn modelId="{927D135F-D448-4045-9D8D-761B71FDB0E9}" type="presParOf" srcId="{82671EAA-ABB1-4B79-B6F4-F92C25F6D4F4}" destId="{B631768C-44E5-4A0C-A540-2DBE3F89A3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469B3-8C4C-480A-A271-CEF2A85A1B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18BA477-8398-4E17-A876-8197F60C8F50}">
      <dgm:prSet/>
      <dgm:spPr/>
      <dgm:t>
        <a:bodyPr/>
        <a:lstStyle/>
        <a:p>
          <a:r>
            <a:rPr lang="en-US" dirty="0"/>
            <a:t>S</a:t>
          </a:r>
          <a:r>
            <a:rPr lang="en-US" b="0" i="0" dirty="0"/>
            <a:t>equence of steps or instructions that a program needs to perform a task. </a:t>
          </a:r>
          <a:endParaRPr lang="en-US" dirty="0"/>
        </a:p>
      </dgm:t>
    </dgm:pt>
    <dgm:pt modelId="{87A7E9D1-D016-4F88-A481-9A775FCD9F06}" type="parTrans" cxnId="{A0971B9D-1252-4009-AEC7-2B042727A1FF}">
      <dgm:prSet/>
      <dgm:spPr/>
      <dgm:t>
        <a:bodyPr/>
        <a:lstStyle/>
        <a:p>
          <a:endParaRPr lang="en-US"/>
        </a:p>
      </dgm:t>
    </dgm:pt>
    <dgm:pt modelId="{DDDDE39C-A06E-4EFD-88C7-48FF938A7272}" type="sibTrans" cxnId="{A0971B9D-1252-4009-AEC7-2B042727A1FF}">
      <dgm:prSet/>
      <dgm:spPr/>
      <dgm:t>
        <a:bodyPr/>
        <a:lstStyle/>
        <a:p>
          <a:endParaRPr lang="en-US"/>
        </a:p>
      </dgm:t>
    </dgm:pt>
    <dgm:pt modelId="{F199751E-B6C8-4235-9DA1-36F6438CD084}">
      <dgm:prSet/>
      <dgm:spPr/>
      <dgm:t>
        <a:bodyPr/>
        <a:lstStyle/>
        <a:p>
          <a:r>
            <a:rPr lang="en-US" b="0" i="0" dirty="0"/>
            <a:t>It organizes the code into procedures or functions, which are reusable blocks of code that can be called from different parts of the program. </a:t>
          </a:r>
          <a:endParaRPr lang="en-US" dirty="0"/>
        </a:p>
      </dgm:t>
    </dgm:pt>
    <dgm:pt modelId="{60F6E242-23C0-40E9-9201-CB78C241DC22}" type="parTrans" cxnId="{6CC070CD-8CE8-4A8E-921B-8FD59EF9CBA5}">
      <dgm:prSet/>
      <dgm:spPr/>
      <dgm:t>
        <a:bodyPr/>
        <a:lstStyle/>
        <a:p>
          <a:endParaRPr lang="en-US"/>
        </a:p>
      </dgm:t>
    </dgm:pt>
    <dgm:pt modelId="{34707B84-85B0-4B38-B480-ABA02F329961}" type="sibTrans" cxnId="{6CC070CD-8CE8-4A8E-921B-8FD59EF9CBA5}">
      <dgm:prSet/>
      <dgm:spPr/>
      <dgm:t>
        <a:bodyPr/>
        <a:lstStyle/>
        <a:p>
          <a:endParaRPr lang="en-US"/>
        </a:p>
      </dgm:t>
    </dgm:pt>
    <dgm:pt modelId="{9DB1CF3B-1A60-451A-8B6E-E6D4972F7B1F}">
      <dgm:prSet/>
      <dgm:spPr/>
      <dgm:t>
        <a:bodyPr/>
        <a:lstStyle/>
        <a:p>
          <a:r>
            <a:rPr lang="en-US" b="0" i="0"/>
            <a:t>Procedural programming is based on the idea of top-down design, where the problem is broken down into smaller subproblems, and each subproblem is solved by a procedure. </a:t>
          </a:r>
          <a:endParaRPr lang="en-US"/>
        </a:p>
      </dgm:t>
    </dgm:pt>
    <dgm:pt modelId="{EA0A3960-B327-49F8-AE58-8C4BBD69F95A}" type="parTrans" cxnId="{5FCA5146-C017-4BF3-9C99-F8B8F6D26756}">
      <dgm:prSet/>
      <dgm:spPr/>
      <dgm:t>
        <a:bodyPr/>
        <a:lstStyle/>
        <a:p>
          <a:endParaRPr lang="en-US"/>
        </a:p>
      </dgm:t>
    </dgm:pt>
    <dgm:pt modelId="{0DD5EA79-8BC3-4F6B-A9E3-4DC00C63E92D}" type="sibTrans" cxnId="{5FCA5146-C017-4BF3-9C99-F8B8F6D26756}">
      <dgm:prSet/>
      <dgm:spPr/>
      <dgm:t>
        <a:bodyPr/>
        <a:lstStyle/>
        <a:p>
          <a:endParaRPr lang="en-US"/>
        </a:p>
      </dgm:t>
    </dgm:pt>
    <dgm:pt modelId="{2BBFA100-C43E-46F0-98A7-E26A009554D0}">
      <dgm:prSet/>
      <dgm:spPr/>
      <dgm:t>
        <a:bodyPr/>
        <a:lstStyle/>
        <a:p>
          <a:r>
            <a:rPr lang="en-US" b="0" i="0"/>
            <a:t>Procedural programming is often associated with languages like C, Pascal, and Fortran.</a:t>
          </a:r>
          <a:endParaRPr lang="en-US"/>
        </a:p>
      </dgm:t>
    </dgm:pt>
    <dgm:pt modelId="{CFBD1B40-79AD-4F4A-9986-D5C176BAF01D}" type="parTrans" cxnId="{28790F4E-DE98-46B6-B2E7-9AEA25EC9918}">
      <dgm:prSet/>
      <dgm:spPr/>
      <dgm:t>
        <a:bodyPr/>
        <a:lstStyle/>
        <a:p>
          <a:endParaRPr lang="en-US"/>
        </a:p>
      </dgm:t>
    </dgm:pt>
    <dgm:pt modelId="{29945649-E4D3-43B8-AD38-E08093F08C79}" type="sibTrans" cxnId="{28790F4E-DE98-46B6-B2E7-9AEA25EC9918}">
      <dgm:prSet/>
      <dgm:spPr/>
      <dgm:t>
        <a:bodyPr/>
        <a:lstStyle/>
        <a:p>
          <a:endParaRPr lang="en-US"/>
        </a:p>
      </dgm:t>
    </dgm:pt>
    <dgm:pt modelId="{132C900E-5977-4960-A827-8C66BED51D60}" type="pres">
      <dgm:prSet presAssocID="{45E469B3-8C4C-480A-A271-CEF2A85A1B9F}" presName="root" presStyleCnt="0">
        <dgm:presLayoutVars>
          <dgm:dir/>
          <dgm:resizeHandles val="exact"/>
        </dgm:presLayoutVars>
      </dgm:prSet>
      <dgm:spPr/>
    </dgm:pt>
    <dgm:pt modelId="{7C3C7BC7-B997-42D1-A975-F5BEFE9B6B26}" type="pres">
      <dgm:prSet presAssocID="{918BA477-8398-4E17-A876-8197F60C8F50}" presName="compNode" presStyleCnt="0"/>
      <dgm:spPr/>
    </dgm:pt>
    <dgm:pt modelId="{230C0033-A8E2-4BBD-823F-39382066F9F7}" type="pres">
      <dgm:prSet presAssocID="{918BA477-8398-4E17-A876-8197F60C8F50}" presName="bgRect" presStyleLbl="bgShp" presStyleIdx="0" presStyleCnt="4"/>
      <dgm:spPr/>
    </dgm:pt>
    <dgm:pt modelId="{B4DE313D-263F-470D-BF46-D66B956709B2}" type="pres">
      <dgm:prSet presAssocID="{918BA477-8398-4E17-A876-8197F60C8F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CDD0FE17-4E7E-4651-AA27-3F978205CFA9}" type="pres">
      <dgm:prSet presAssocID="{918BA477-8398-4E17-A876-8197F60C8F50}" presName="spaceRect" presStyleCnt="0"/>
      <dgm:spPr/>
    </dgm:pt>
    <dgm:pt modelId="{FAA8C8BE-BDCA-44AA-BB35-F642CCF4AAB3}" type="pres">
      <dgm:prSet presAssocID="{918BA477-8398-4E17-A876-8197F60C8F50}" presName="parTx" presStyleLbl="revTx" presStyleIdx="0" presStyleCnt="4">
        <dgm:presLayoutVars>
          <dgm:chMax val="0"/>
          <dgm:chPref val="0"/>
        </dgm:presLayoutVars>
      </dgm:prSet>
      <dgm:spPr/>
    </dgm:pt>
    <dgm:pt modelId="{FB3AFBAC-A51C-44D1-B398-16E39F2B2465}" type="pres">
      <dgm:prSet presAssocID="{DDDDE39C-A06E-4EFD-88C7-48FF938A7272}" presName="sibTrans" presStyleCnt="0"/>
      <dgm:spPr/>
    </dgm:pt>
    <dgm:pt modelId="{F14B34B3-5B39-450D-95AD-E7148614A5FB}" type="pres">
      <dgm:prSet presAssocID="{F199751E-B6C8-4235-9DA1-36F6438CD084}" presName="compNode" presStyleCnt="0"/>
      <dgm:spPr/>
    </dgm:pt>
    <dgm:pt modelId="{2A933F34-3754-417C-8E6A-8D351598FD13}" type="pres">
      <dgm:prSet presAssocID="{F199751E-B6C8-4235-9DA1-36F6438CD084}" presName="bgRect" presStyleLbl="bgShp" presStyleIdx="1" presStyleCnt="4"/>
      <dgm:spPr/>
    </dgm:pt>
    <dgm:pt modelId="{8F57B5CE-2ADA-43F8-B5B7-5DCB4605B832}" type="pres">
      <dgm:prSet presAssocID="{F199751E-B6C8-4235-9DA1-36F6438CD0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A4918EB-1AFE-4210-B5E1-8507F9F191F9}" type="pres">
      <dgm:prSet presAssocID="{F199751E-B6C8-4235-9DA1-36F6438CD084}" presName="spaceRect" presStyleCnt="0"/>
      <dgm:spPr/>
    </dgm:pt>
    <dgm:pt modelId="{03E21EAC-CD3F-4DB2-8983-18270517A1E9}" type="pres">
      <dgm:prSet presAssocID="{F199751E-B6C8-4235-9DA1-36F6438CD084}" presName="parTx" presStyleLbl="revTx" presStyleIdx="1" presStyleCnt="4">
        <dgm:presLayoutVars>
          <dgm:chMax val="0"/>
          <dgm:chPref val="0"/>
        </dgm:presLayoutVars>
      </dgm:prSet>
      <dgm:spPr/>
    </dgm:pt>
    <dgm:pt modelId="{54801B00-6B47-4775-926F-C55D99852F18}" type="pres">
      <dgm:prSet presAssocID="{34707B84-85B0-4B38-B480-ABA02F329961}" presName="sibTrans" presStyleCnt="0"/>
      <dgm:spPr/>
    </dgm:pt>
    <dgm:pt modelId="{73E3B349-F8AD-4ED4-B911-449D09999EBF}" type="pres">
      <dgm:prSet presAssocID="{9DB1CF3B-1A60-451A-8B6E-E6D4972F7B1F}" presName="compNode" presStyleCnt="0"/>
      <dgm:spPr/>
    </dgm:pt>
    <dgm:pt modelId="{13015D3B-DF06-4036-90DF-C8AC8B274EBB}" type="pres">
      <dgm:prSet presAssocID="{9DB1CF3B-1A60-451A-8B6E-E6D4972F7B1F}" presName="bgRect" presStyleLbl="bgShp" presStyleIdx="2" presStyleCnt="4"/>
      <dgm:spPr/>
    </dgm:pt>
    <dgm:pt modelId="{A4AC9F96-3F7F-459D-8970-2C043C3BFC93}" type="pres">
      <dgm:prSet presAssocID="{9DB1CF3B-1A60-451A-8B6E-E6D4972F7B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B158928E-9389-4233-9E65-DB95AC3C48C4}" type="pres">
      <dgm:prSet presAssocID="{9DB1CF3B-1A60-451A-8B6E-E6D4972F7B1F}" presName="spaceRect" presStyleCnt="0"/>
      <dgm:spPr/>
    </dgm:pt>
    <dgm:pt modelId="{71FA6EEF-CACD-447C-9D79-967BD08AA7D1}" type="pres">
      <dgm:prSet presAssocID="{9DB1CF3B-1A60-451A-8B6E-E6D4972F7B1F}" presName="parTx" presStyleLbl="revTx" presStyleIdx="2" presStyleCnt="4">
        <dgm:presLayoutVars>
          <dgm:chMax val="0"/>
          <dgm:chPref val="0"/>
        </dgm:presLayoutVars>
      </dgm:prSet>
      <dgm:spPr/>
    </dgm:pt>
    <dgm:pt modelId="{35F229F1-2EB8-4873-BAE4-467BDD777E98}" type="pres">
      <dgm:prSet presAssocID="{0DD5EA79-8BC3-4F6B-A9E3-4DC00C63E92D}" presName="sibTrans" presStyleCnt="0"/>
      <dgm:spPr/>
    </dgm:pt>
    <dgm:pt modelId="{35DC2672-6C32-4164-8119-A1219B9EB078}" type="pres">
      <dgm:prSet presAssocID="{2BBFA100-C43E-46F0-98A7-E26A009554D0}" presName="compNode" presStyleCnt="0"/>
      <dgm:spPr/>
    </dgm:pt>
    <dgm:pt modelId="{F5FAD206-2782-4C66-9A1B-23CD0ED23600}" type="pres">
      <dgm:prSet presAssocID="{2BBFA100-C43E-46F0-98A7-E26A009554D0}" presName="bgRect" presStyleLbl="bgShp" presStyleIdx="3" presStyleCnt="4"/>
      <dgm:spPr/>
    </dgm:pt>
    <dgm:pt modelId="{4A6CDA97-3710-482D-9296-9F41ED6D3402}" type="pres">
      <dgm:prSet presAssocID="{2BBFA100-C43E-46F0-98A7-E26A009554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23245289-C6E4-4C88-91DE-AFFD1BEA7C46}" type="pres">
      <dgm:prSet presAssocID="{2BBFA100-C43E-46F0-98A7-E26A009554D0}" presName="spaceRect" presStyleCnt="0"/>
      <dgm:spPr/>
    </dgm:pt>
    <dgm:pt modelId="{BB891389-7BD9-46BF-9BA3-5361E4A1B6CE}" type="pres">
      <dgm:prSet presAssocID="{2BBFA100-C43E-46F0-98A7-E26A009554D0}" presName="parTx" presStyleLbl="revTx" presStyleIdx="3" presStyleCnt="4">
        <dgm:presLayoutVars>
          <dgm:chMax val="0"/>
          <dgm:chPref val="0"/>
        </dgm:presLayoutVars>
      </dgm:prSet>
      <dgm:spPr/>
    </dgm:pt>
  </dgm:ptLst>
  <dgm:cxnLst>
    <dgm:cxn modelId="{68C2891D-5BBC-42BE-BF50-1919BD8F2F43}" type="presOf" srcId="{F199751E-B6C8-4235-9DA1-36F6438CD084}" destId="{03E21EAC-CD3F-4DB2-8983-18270517A1E9}" srcOrd="0" destOrd="0" presId="urn:microsoft.com/office/officeart/2018/2/layout/IconVerticalSolidList"/>
    <dgm:cxn modelId="{4840C15C-08D8-42E2-A900-9A31C3F04E4D}" type="presOf" srcId="{918BA477-8398-4E17-A876-8197F60C8F50}" destId="{FAA8C8BE-BDCA-44AA-BB35-F642CCF4AAB3}" srcOrd="0" destOrd="0" presId="urn:microsoft.com/office/officeart/2018/2/layout/IconVerticalSolidList"/>
    <dgm:cxn modelId="{E0A9FA41-2CCF-4751-8B2A-B89ECFDAF6C2}" type="presOf" srcId="{45E469B3-8C4C-480A-A271-CEF2A85A1B9F}" destId="{132C900E-5977-4960-A827-8C66BED51D60}" srcOrd="0" destOrd="0" presId="urn:microsoft.com/office/officeart/2018/2/layout/IconVerticalSolidList"/>
    <dgm:cxn modelId="{5FCA5146-C017-4BF3-9C99-F8B8F6D26756}" srcId="{45E469B3-8C4C-480A-A271-CEF2A85A1B9F}" destId="{9DB1CF3B-1A60-451A-8B6E-E6D4972F7B1F}" srcOrd="2" destOrd="0" parTransId="{EA0A3960-B327-49F8-AE58-8C4BBD69F95A}" sibTransId="{0DD5EA79-8BC3-4F6B-A9E3-4DC00C63E92D}"/>
    <dgm:cxn modelId="{28790F4E-DE98-46B6-B2E7-9AEA25EC9918}" srcId="{45E469B3-8C4C-480A-A271-CEF2A85A1B9F}" destId="{2BBFA100-C43E-46F0-98A7-E26A009554D0}" srcOrd="3" destOrd="0" parTransId="{CFBD1B40-79AD-4F4A-9986-D5C176BAF01D}" sibTransId="{29945649-E4D3-43B8-AD38-E08093F08C79}"/>
    <dgm:cxn modelId="{2CF85779-840E-4A02-8A77-83D957839D69}" type="presOf" srcId="{2BBFA100-C43E-46F0-98A7-E26A009554D0}" destId="{BB891389-7BD9-46BF-9BA3-5361E4A1B6CE}" srcOrd="0" destOrd="0" presId="urn:microsoft.com/office/officeart/2018/2/layout/IconVerticalSolidList"/>
    <dgm:cxn modelId="{BDEF8E59-042D-494A-94DA-40A7EFD01262}" type="presOf" srcId="{9DB1CF3B-1A60-451A-8B6E-E6D4972F7B1F}" destId="{71FA6EEF-CACD-447C-9D79-967BD08AA7D1}" srcOrd="0" destOrd="0" presId="urn:microsoft.com/office/officeart/2018/2/layout/IconVerticalSolidList"/>
    <dgm:cxn modelId="{A0971B9D-1252-4009-AEC7-2B042727A1FF}" srcId="{45E469B3-8C4C-480A-A271-CEF2A85A1B9F}" destId="{918BA477-8398-4E17-A876-8197F60C8F50}" srcOrd="0" destOrd="0" parTransId="{87A7E9D1-D016-4F88-A481-9A775FCD9F06}" sibTransId="{DDDDE39C-A06E-4EFD-88C7-48FF938A7272}"/>
    <dgm:cxn modelId="{6CC070CD-8CE8-4A8E-921B-8FD59EF9CBA5}" srcId="{45E469B3-8C4C-480A-A271-CEF2A85A1B9F}" destId="{F199751E-B6C8-4235-9DA1-36F6438CD084}" srcOrd="1" destOrd="0" parTransId="{60F6E242-23C0-40E9-9201-CB78C241DC22}" sibTransId="{34707B84-85B0-4B38-B480-ABA02F329961}"/>
    <dgm:cxn modelId="{1CC5B32D-5357-4EAA-9D23-81D8C1BCECB7}" type="presParOf" srcId="{132C900E-5977-4960-A827-8C66BED51D60}" destId="{7C3C7BC7-B997-42D1-A975-F5BEFE9B6B26}" srcOrd="0" destOrd="0" presId="urn:microsoft.com/office/officeart/2018/2/layout/IconVerticalSolidList"/>
    <dgm:cxn modelId="{92F7BE14-76EE-4E8C-8173-5CED837FCDB8}" type="presParOf" srcId="{7C3C7BC7-B997-42D1-A975-F5BEFE9B6B26}" destId="{230C0033-A8E2-4BBD-823F-39382066F9F7}" srcOrd="0" destOrd="0" presId="urn:microsoft.com/office/officeart/2018/2/layout/IconVerticalSolidList"/>
    <dgm:cxn modelId="{83038CF9-0D6F-487B-80DF-DBF1F13C9A1E}" type="presParOf" srcId="{7C3C7BC7-B997-42D1-A975-F5BEFE9B6B26}" destId="{B4DE313D-263F-470D-BF46-D66B956709B2}" srcOrd="1" destOrd="0" presId="urn:microsoft.com/office/officeart/2018/2/layout/IconVerticalSolidList"/>
    <dgm:cxn modelId="{426BF1D3-1412-469B-90C6-38670B71FE77}" type="presParOf" srcId="{7C3C7BC7-B997-42D1-A975-F5BEFE9B6B26}" destId="{CDD0FE17-4E7E-4651-AA27-3F978205CFA9}" srcOrd="2" destOrd="0" presId="urn:microsoft.com/office/officeart/2018/2/layout/IconVerticalSolidList"/>
    <dgm:cxn modelId="{A5AC69CD-2D83-48B9-825E-E8BF24D75C6B}" type="presParOf" srcId="{7C3C7BC7-B997-42D1-A975-F5BEFE9B6B26}" destId="{FAA8C8BE-BDCA-44AA-BB35-F642CCF4AAB3}" srcOrd="3" destOrd="0" presId="urn:microsoft.com/office/officeart/2018/2/layout/IconVerticalSolidList"/>
    <dgm:cxn modelId="{A1B2208A-7909-48B2-8680-0D965E0129EA}" type="presParOf" srcId="{132C900E-5977-4960-A827-8C66BED51D60}" destId="{FB3AFBAC-A51C-44D1-B398-16E39F2B2465}" srcOrd="1" destOrd="0" presId="urn:microsoft.com/office/officeart/2018/2/layout/IconVerticalSolidList"/>
    <dgm:cxn modelId="{9EE43F84-ADA8-429B-A07F-95AE691EE1AF}" type="presParOf" srcId="{132C900E-5977-4960-A827-8C66BED51D60}" destId="{F14B34B3-5B39-450D-95AD-E7148614A5FB}" srcOrd="2" destOrd="0" presId="urn:microsoft.com/office/officeart/2018/2/layout/IconVerticalSolidList"/>
    <dgm:cxn modelId="{89259005-9236-4BEC-A1AA-57373EF157B0}" type="presParOf" srcId="{F14B34B3-5B39-450D-95AD-E7148614A5FB}" destId="{2A933F34-3754-417C-8E6A-8D351598FD13}" srcOrd="0" destOrd="0" presId="urn:microsoft.com/office/officeart/2018/2/layout/IconVerticalSolidList"/>
    <dgm:cxn modelId="{DA1EFF5A-403B-4EB1-9CBB-2426BC5A11B2}" type="presParOf" srcId="{F14B34B3-5B39-450D-95AD-E7148614A5FB}" destId="{8F57B5CE-2ADA-43F8-B5B7-5DCB4605B832}" srcOrd="1" destOrd="0" presId="urn:microsoft.com/office/officeart/2018/2/layout/IconVerticalSolidList"/>
    <dgm:cxn modelId="{EA2F98E7-528B-4CBF-99F2-70043916D65B}" type="presParOf" srcId="{F14B34B3-5B39-450D-95AD-E7148614A5FB}" destId="{4A4918EB-1AFE-4210-B5E1-8507F9F191F9}" srcOrd="2" destOrd="0" presId="urn:microsoft.com/office/officeart/2018/2/layout/IconVerticalSolidList"/>
    <dgm:cxn modelId="{2B236CBC-D4F2-41CD-9839-F3B34999F163}" type="presParOf" srcId="{F14B34B3-5B39-450D-95AD-E7148614A5FB}" destId="{03E21EAC-CD3F-4DB2-8983-18270517A1E9}" srcOrd="3" destOrd="0" presId="urn:microsoft.com/office/officeart/2018/2/layout/IconVerticalSolidList"/>
    <dgm:cxn modelId="{DE6F30FD-349A-4D37-9184-073E5CACFCDF}" type="presParOf" srcId="{132C900E-5977-4960-A827-8C66BED51D60}" destId="{54801B00-6B47-4775-926F-C55D99852F18}" srcOrd="3" destOrd="0" presId="urn:microsoft.com/office/officeart/2018/2/layout/IconVerticalSolidList"/>
    <dgm:cxn modelId="{E4F757E0-A90B-4354-9179-697A55619FBC}" type="presParOf" srcId="{132C900E-5977-4960-A827-8C66BED51D60}" destId="{73E3B349-F8AD-4ED4-B911-449D09999EBF}" srcOrd="4" destOrd="0" presId="urn:microsoft.com/office/officeart/2018/2/layout/IconVerticalSolidList"/>
    <dgm:cxn modelId="{657B00C0-9B01-4C16-B824-94558E210E7A}" type="presParOf" srcId="{73E3B349-F8AD-4ED4-B911-449D09999EBF}" destId="{13015D3B-DF06-4036-90DF-C8AC8B274EBB}" srcOrd="0" destOrd="0" presId="urn:microsoft.com/office/officeart/2018/2/layout/IconVerticalSolidList"/>
    <dgm:cxn modelId="{9A73E5B8-42D7-417F-AC50-2480BF228AA9}" type="presParOf" srcId="{73E3B349-F8AD-4ED4-B911-449D09999EBF}" destId="{A4AC9F96-3F7F-459D-8970-2C043C3BFC93}" srcOrd="1" destOrd="0" presId="urn:microsoft.com/office/officeart/2018/2/layout/IconVerticalSolidList"/>
    <dgm:cxn modelId="{FC68D816-6E86-472F-925F-FCF61B6086D2}" type="presParOf" srcId="{73E3B349-F8AD-4ED4-B911-449D09999EBF}" destId="{B158928E-9389-4233-9E65-DB95AC3C48C4}" srcOrd="2" destOrd="0" presId="urn:microsoft.com/office/officeart/2018/2/layout/IconVerticalSolidList"/>
    <dgm:cxn modelId="{230678D6-6460-4512-B9B9-904DF45A4F86}" type="presParOf" srcId="{73E3B349-F8AD-4ED4-B911-449D09999EBF}" destId="{71FA6EEF-CACD-447C-9D79-967BD08AA7D1}" srcOrd="3" destOrd="0" presId="urn:microsoft.com/office/officeart/2018/2/layout/IconVerticalSolidList"/>
    <dgm:cxn modelId="{8374F241-B6E6-4449-803A-A59D77390DF3}" type="presParOf" srcId="{132C900E-5977-4960-A827-8C66BED51D60}" destId="{35F229F1-2EB8-4873-BAE4-467BDD777E98}" srcOrd="5" destOrd="0" presId="urn:microsoft.com/office/officeart/2018/2/layout/IconVerticalSolidList"/>
    <dgm:cxn modelId="{9CBB9AE7-762E-4872-AFEC-2826DEF24BC0}" type="presParOf" srcId="{132C900E-5977-4960-A827-8C66BED51D60}" destId="{35DC2672-6C32-4164-8119-A1219B9EB078}" srcOrd="6" destOrd="0" presId="urn:microsoft.com/office/officeart/2018/2/layout/IconVerticalSolidList"/>
    <dgm:cxn modelId="{017934A4-7091-41E0-AF56-1550779221BF}" type="presParOf" srcId="{35DC2672-6C32-4164-8119-A1219B9EB078}" destId="{F5FAD206-2782-4C66-9A1B-23CD0ED23600}" srcOrd="0" destOrd="0" presId="urn:microsoft.com/office/officeart/2018/2/layout/IconVerticalSolidList"/>
    <dgm:cxn modelId="{948944EF-63A6-49FC-8ADC-6B07F6F15401}" type="presParOf" srcId="{35DC2672-6C32-4164-8119-A1219B9EB078}" destId="{4A6CDA97-3710-482D-9296-9F41ED6D3402}" srcOrd="1" destOrd="0" presId="urn:microsoft.com/office/officeart/2018/2/layout/IconVerticalSolidList"/>
    <dgm:cxn modelId="{A2882175-B623-400D-B542-C0C458C77527}" type="presParOf" srcId="{35DC2672-6C32-4164-8119-A1219B9EB078}" destId="{23245289-C6E4-4C88-91DE-AFFD1BEA7C46}" srcOrd="2" destOrd="0" presId="urn:microsoft.com/office/officeart/2018/2/layout/IconVerticalSolidList"/>
    <dgm:cxn modelId="{5E0AB732-FD47-49E5-AFB5-A0D848A5C751}" type="presParOf" srcId="{35DC2672-6C32-4164-8119-A1219B9EB078}" destId="{BB891389-7BD9-46BF-9BA3-5361E4A1B6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EA0C9-8507-4DB4-B5B8-2653FE1CFB21}">
      <dsp:nvSpPr>
        <dsp:cNvPr id="0" name=""/>
        <dsp:cNvSpPr/>
      </dsp:nvSpPr>
      <dsp:spPr>
        <a:xfrm>
          <a:off x="2023872" y="1645"/>
          <a:ext cx="8095488" cy="8523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075" tIns="216500" rIns="157075" bIns="216500" numCol="1" spcCol="1270" anchor="ctr" anchorCtr="0">
          <a:noAutofit/>
        </a:bodyPr>
        <a:lstStyle/>
        <a:p>
          <a:pPr marL="0" lvl="0" indent="0" algn="l" defTabSz="844550">
            <a:lnSpc>
              <a:spcPct val="90000"/>
            </a:lnSpc>
            <a:spcBef>
              <a:spcPct val="0"/>
            </a:spcBef>
            <a:spcAft>
              <a:spcPct val="35000"/>
            </a:spcAft>
            <a:buNone/>
          </a:pPr>
          <a:r>
            <a:rPr lang="en-US" sz="1900" kern="1200"/>
            <a:t>Understanding the problem</a:t>
          </a:r>
        </a:p>
      </dsp:txBody>
      <dsp:txXfrm>
        <a:off x="2023872" y="1645"/>
        <a:ext cx="8095488" cy="852360"/>
      </dsp:txXfrm>
    </dsp:sp>
    <dsp:sp modelId="{FE801285-0727-4F63-A16F-550D2FD82A0E}">
      <dsp:nvSpPr>
        <dsp:cNvPr id="0" name=""/>
        <dsp:cNvSpPr/>
      </dsp:nvSpPr>
      <dsp:spPr>
        <a:xfrm>
          <a:off x="0" y="1645"/>
          <a:ext cx="2023872" cy="85236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097" tIns="84194" rIns="107097" bIns="84194" numCol="1" spcCol="1270" anchor="ctr" anchorCtr="0">
          <a:noAutofit/>
        </a:bodyPr>
        <a:lstStyle/>
        <a:p>
          <a:pPr marL="0" lvl="0" indent="0" algn="ctr" defTabSz="1022350">
            <a:lnSpc>
              <a:spcPct val="90000"/>
            </a:lnSpc>
            <a:spcBef>
              <a:spcPct val="0"/>
            </a:spcBef>
            <a:spcAft>
              <a:spcPct val="35000"/>
            </a:spcAft>
            <a:buNone/>
          </a:pPr>
          <a:r>
            <a:rPr lang="en-US" sz="2300" kern="1200" dirty="0"/>
            <a:t>Understanding</a:t>
          </a:r>
        </a:p>
      </dsp:txBody>
      <dsp:txXfrm>
        <a:off x="0" y="1645"/>
        <a:ext cx="2023872" cy="852360"/>
      </dsp:txXfrm>
    </dsp:sp>
    <dsp:sp modelId="{19E2745E-2379-4D0D-9850-461BB4A98CC7}">
      <dsp:nvSpPr>
        <dsp:cNvPr id="0" name=""/>
        <dsp:cNvSpPr/>
      </dsp:nvSpPr>
      <dsp:spPr>
        <a:xfrm>
          <a:off x="2023872" y="905148"/>
          <a:ext cx="8095488" cy="852360"/>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075" tIns="216500" rIns="157075" bIns="216500" numCol="1" spcCol="1270" anchor="ctr" anchorCtr="0">
          <a:noAutofit/>
        </a:bodyPr>
        <a:lstStyle/>
        <a:p>
          <a:pPr marL="0" lvl="0" indent="0" algn="l" defTabSz="844550">
            <a:lnSpc>
              <a:spcPct val="90000"/>
            </a:lnSpc>
            <a:spcBef>
              <a:spcPct val="0"/>
            </a:spcBef>
            <a:spcAft>
              <a:spcPct val="35000"/>
            </a:spcAft>
            <a:buNone/>
          </a:pPr>
          <a:r>
            <a:rPr lang="en-US" sz="1900" kern="1200"/>
            <a:t>Analyzing the problem</a:t>
          </a:r>
        </a:p>
      </dsp:txBody>
      <dsp:txXfrm>
        <a:off x="2023872" y="905148"/>
        <a:ext cx="8095488" cy="852360"/>
      </dsp:txXfrm>
    </dsp:sp>
    <dsp:sp modelId="{8C11A6C9-B11B-4B61-8A57-7B914BAB399B}">
      <dsp:nvSpPr>
        <dsp:cNvPr id="0" name=""/>
        <dsp:cNvSpPr/>
      </dsp:nvSpPr>
      <dsp:spPr>
        <a:xfrm>
          <a:off x="0" y="905148"/>
          <a:ext cx="2023872" cy="852360"/>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097" tIns="84194" rIns="107097" bIns="84194" numCol="1" spcCol="1270" anchor="ctr" anchorCtr="0">
          <a:noAutofit/>
        </a:bodyPr>
        <a:lstStyle/>
        <a:p>
          <a:pPr marL="0" lvl="0" indent="0" algn="ctr" defTabSz="1022350">
            <a:lnSpc>
              <a:spcPct val="90000"/>
            </a:lnSpc>
            <a:spcBef>
              <a:spcPct val="0"/>
            </a:spcBef>
            <a:spcAft>
              <a:spcPct val="35000"/>
            </a:spcAft>
            <a:buNone/>
          </a:pPr>
          <a:r>
            <a:rPr lang="en-US" sz="2300" kern="1200"/>
            <a:t>Analyzing</a:t>
          </a:r>
        </a:p>
      </dsp:txBody>
      <dsp:txXfrm>
        <a:off x="0" y="905148"/>
        <a:ext cx="2023872" cy="852360"/>
      </dsp:txXfrm>
    </dsp:sp>
    <dsp:sp modelId="{A08B15E4-1B23-4121-8688-6D8FB119621D}">
      <dsp:nvSpPr>
        <dsp:cNvPr id="0" name=""/>
        <dsp:cNvSpPr/>
      </dsp:nvSpPr>
      <dsp:spPr>
        <a:xfrm>
          <a:off x="2023872" y="1808650"/>
          <a:ext cx="8095488" cy="852360"/>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075" tIns="216500" rIns="157075" bIns="216500" numCol="1" spcCol="1270" anchor="ctr" anchorCtr="0">
          <a:noAutofit/>
        </a:bodyPr>
        <a:lstStyle/>
        <a:p>
          <a:pPr marL="0" lvl="0" indent="0" algn="l" defTabSz="844550">
            <a:lnSpc>
              <a:spcPct val="90000"/>
            </a:lnSpc>
            <a:spcBef>
              <a:spcPct val="0"/>
            </a:spcBef>
            <a:spcAft>
              <a:spcPct val="35000"/>
            </a:spcAft>
            <a:buNone/>
          </a:pPr>
          <a:r>
            <a:rPr lang="en-US" sz="1900" kern="1200"/>
            <a:t>Formulating a plan</a:t>
          </a:r>
        </a:p>
      </dsp:txBody>
      <dsp:txXfrm>
        <a:off x="2023872" y="1808650"/>
        <a:ext cx="8095488" cy="852360"/>
      </dsp:txXfrm>
    </dsp:sp>
    <dsp:sp modelId="{1F979B01-F138-41F1-8CC7-35AC87375FF5}">
      <dsp:nvSpPr>
        <dsp:cNvPr id="0" name=""/>
        <dsp:cNvSpPr/>
      </dsp:nvSpPr>
      <dsp:spPr>
        <a:xfrm>
          <a:off x="0" y="1808650"/>
          <a:ext cx="2023872" cy="852360"/>
        </a:xfrm>
        <a:prstGeom prst="rect">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097" tIns="84194" rIns="107097" bIns="84194" numCol="1" spcCol="1270" anchor="ctr" anchorCtr="0">
          <a:noAutofit/>
        </a:bodyPr>
        <a:lstStyle/>
        <a:p>
          <a:pPr marL="0" lvl="0" indent="0" algn="ctr" defTabSz="1022350">
            <a:lnSpc>
              <a:spcPct val="90000"/>
            </a:lnSpc>
            <a:spcBef>
              <a:spcPct val="0"/>
            </a:spcBef>
            <a:spcAft>
              <a:spcPct val="35000"/>
            </a:spcAft>
            <a:buNone/>
          </a:pPr>
          <a:r>
            <a:rPr lang="en-US" sz="2300" kern="1200"/>
            <a:t>Formulating</a:t>
          </a:r>
        </a:p>
      </dsp:txBody>
      <dsp:txXfrm>
        <a:off x="0" y="1808650"/>
        <a:ext cx="2023872" cy="852360"/>
      </dsp:txXfrm>
    </dsp:sp>
    <dsp:sp modelId="{9AE05778-BE42-435F-A78B-6164EE058931}">
      <dsp:nvSpPr>
        <dsp:cNvPr id="0" name=""/>
        <dsp:cNvSpPr/>
      </dsp:nvSpPr>
      <dsp:spPr>
        <a:xfrm>
          <a:off x="2023872" y="2712153"/>
          <a:ext cx="8095488" cy="85236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075" tIns="216500" rIns="157075" bIns="216500" numCol="1" spcCol="1270" anchor="ctr" anchorCtr="0">
          <a:noAutofit/>
        </a:bodyPr>
        <a:lstStyle/>
        <a:p>
          <a:pPr marL="0" lvl="0" indent="0" algn="l" defTabSz="844550">
            <a:lnSpc>
              <a:spcPct val="90000"/>
            </a:lnSpc>
            <a:spcBef>
              <a:spcPct val="0"/>
            </a:spcBef>
            <a:spcAft>
              <a:spcPct val="35000"/>
            </a:spcAft>
            <a:buNone/>
          </a:pPr>
          <a:r>
            <a:rPr lang="en-US" sz="1900" kern="1200"/>
            <a:t>Implementing the plan</a:t>
          </a:r>
        </a:p>
      </dsp:txBody>
      <dsp:txXfrm>
        <a:off x="2023872" y="2712153"/>
        <a:ext cx="8095488" cy="852360"/>
      </dsp:txXfrm>
    </dsp:sp>
    <dsp:sp modelId="{F53B9F9C-0DB1-4E50-BA8B-3EF093249738}">
      <dsp:nvSpPr>
        <dsp:cNvPr id="0" name=""/>
        <dsp:cNvSpPr/>
      </dsp:nvSpPr>
      <dsp:spPr>
        <a:xfrm>
          <a:off x="0" y="2712153"/>
          <a:ext cx="2023872" cy="85236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097" tIns="84194" rIns="107097" bIns="84194" numCol="1" spcCol="1270" anchor="ctr" anchorCtr="0">
          <a:noAutofit/>
        </a:bodyPr>
        <a:lstStyle/>
        <a:p>
          <a:pPr marL="0" lvl="0" indent="0" algn="ctr" defTabSz="1022350">
            <a:lnSpc>
              <a:spcPct val="90000"/>
            </a:lnSpc>
            <a:spcBef>
              <a:spcPct val="0"/>
            </a:spcBef>
            <a:spcAft>
              <a:spcPct val="35000"/>
            </a:spcAft>
            <a:buNone/>
          </a:pPr>
          <a:r>
            <a:rPr lang="en-US" sz="2300" kern="1200"/>
            <a:t>Implementing</a:t>
          </a:r>
        </a:p>
      </dsp:txBody>
      <dsp:txXfrm>
        <a:off x="0" y="2712153"/>
        <a:ext cx="2023872" cy="852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D246B-7819-42D7-9FE9-197EB2EBE0E4}">
      <dsp:nvSpPr>
        <dsp:cNvPr id="0" name=""/>
        <dsp:cNvSpPr/>
      </dsp:nvSpPr>
      <dsp:spPr>
        <a:xfrm>
          <a:off x="0" y="4325"/>
          <a:ext cx="6900512" cy="921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E6C65-A2C7-4FE6-A384-E4E33136C837}">
      <dsp:nvSpPr>
        <dsp:cNvPr id="0" name=""/>
        <dsp:cNvSpPr/>
      </dsp:nvSpPr>
      <dsp:spPr>
        <a:xfrm>
          <a:off x="278677" y="211606"/>
          <a:ext cx="506686" cy="506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70A69-E9DD-40DF-AC61-EFB806FBA412}">
      <dsp:nvSpPr>
        <dsp:cNvPr id="0" name=""/>
        <dsp:cNvSpPr/>
      </dsp:nvSpPr>
      <dsp:spPr>
        <a:xfrm>
          <a:off x="1064041" y="432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755650">
            <a:lnSpc>
              <a:spcPct val="90000"/>
            </a:lnSpc>
            <a:spcBef>
              <a:spcPct val="0"/>
            </a:spcBef>
            <a:spcAft>
              <a:spcPct val="35000"/>
            </a:spcAft>
            <a:buNone/>
          </a:pPr>
          <a:r>
            <a:rPr lang="en-US" sz="1700" b="1" i="0" kern="1200"/>
            <a:t>Paradigm</a:t>
          </a:r>
          <a:r>
            <a:rPr lang="en-US" sz="1700" b="0" i="0" kern="1200"/>
            <a:t> can also be termed as method to solve some problem or do some task. </a:t>
          </a:r>
          <a:endParaRPr lang="en-US" sz="1700" kern="1200"/>
        </a:p>
      </dsp:txBody>
      <dsp:txXfrm>
        <a:off x="1064041" y="4325"/>
        <a:ext cx="5836470" cy="921248"/>
      </dsp:txXfrm>
    </dsp:sp>
    <dsp:sp modelId="{59B81A20-6F45-4383-92DE-B58485CAE279}">
      <dsp:nvSpPr>
        <dsp:cNvPr id="0" name=""/>
        <dsp:cNvSpPr/>
      </dsp:nvSpPr>
      <dsp:spPr>
        <a:xfrm>
          <a:off x="0" y="1155885"/>
          <a:ext cx="6900512" cy="921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7D8B9-8EAD-49F8-BDD0-1497F012F5AF}">
      <dsp:nvSpPr>
        <dsp:cNvPr id="0" name=""/>
        <dsp:cNvSpPr/>
      </dsp:nvSpPr>
      <dsp:spPr>
        <a:xfrm>
          <a:off x="278677" y="1363166"/>
          <a:ext cx="506686" cy="506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264C12-E10F-4609-B91D-34C5A77740BE}">
      <dsp:nvSpPr>
        <dsp:cNvPr id="0" name=""/>
        <dsp:cNvSpPr/>
      </dsp:nvSpPr>
      <dsp:spPr>
        <a:xfrm>
          <a:off x="1064041" y="1155885"/>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755650">
            <a:lnSpc>
              <a:spcPct val="90000"/>
            </a:lnSpc>
            <a:spcBef>
              <a:spcPct val="0"/>
            </a:spcBef>
            <a:spcAft>
              <a:spcPct val="35000"/>
            </a:spcAft>
            <a:buNone/>
          </a:pPr>
          <a:r>
            <a:rPr lang="en-US" sz="1700" b="0" i="0" kern="1200"/>
            <a:t>Programming paradigm is an approach to solve problem using some programming language.</a:t>
          </a:r>
          <a:endParaRPr lang="en-US" sz="1700" kern="1200"/>
        </a:p>
      </dsp:txBody>
      <dsp:txXfrm>
        <a:off x="1064041" y="1155885"/>
        <a:ext cx="5836470" cy="921248"/>
      </dsp:txXfrm>
    </dsp:sp>
    <dsp:sp modelId="{90362068-B1DC-4D19-A2E1-613E44FF9549}">
      <dsp:nvSpPr>
        <dsp:cNvPr id="0" name=""/>
        <dsp:cNvSpPr/>
      </dsp:nvSpPr>
      <dsp:spPr>
        <a:xfrm>
          <a:off x="0" y="2307446"/>
          <a:ext cx="6900512" cy="9212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5304C-3591-4310-84C1-C5465E2C75E7}">
      <dsp:nvSpPr>
        <dsp:cNvPr id="0" name=""/>
        <dsp:cNvSpPr/>
      </dsp:nvSpPr>
      <dsp:spPr>
        <a:xfrm>
          <a:off x="278677" y="2514727"/>
          <a:ext cx="506686" cy="506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16D9EA-DB7F-4B59-AE52-09E05ED9C231}">
      <dsp:nvSpPr>
        <dsp:cNvPr id="0" name=""/>
        <dsp:cNvSpPr/>
      </dsp:nvSpPr>
      <dsp:spPr>
        <a:xfrm>
          <a:off x="1064041" y="230744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755650">
            <a:lnSpc>
              <a:spcPct val="90000"/>
            </a:lnSpc>
            <a:spcBef>
              <a:spcPct val="0"/>
            </a:spcBef>
            <a:spcAft>
              <a:spcPct val="35000"/>
            </a:spcAft>
            <a:buNone/>
          </a:pPr>
          <a:r>
            <a:rPr lang="en-US" sz="1700" b="0" i="0" kern="1200"/>
            <a:t>Programming paradigms are different ways or styles in which a given program or programming language can be organized.</a:t>
          </a:r>
          <a:endParaRPr lang="en-US" sz="1700" kern="1200"/>
        </a:p>
      </dsp:txBody>
      <dsp:txXfrm>
        <a:off x="1064041" y="2307446"/>
        <a:ext cx="5836470" cy="921248"/>
      </dsp:txXfrm>
    </dsp:sp>
    <dsp:sp modelId="{C92B5C21-D55F-4E48-80CA-EB025A2BD79E}">
      <dsp:nvSpPr>
        <dsp:cNvPr id="0" name=""/>
        <dsp:cNvSpPr/>
      </dsp:nvSpPr>
      <dsp:spPr>
        <a:xfrm>
          <a:off x="0" y="3459006"/>
          <a:ext cx="6900512" cy="9212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60A887-A60D-44DD-B362-3CB4A65DECB8}">
      <dsp:nvSpPr>
        <dsp:cNvPr id="0" name=""/>
        <dsp:cNvSpPr/>
      </dsp:nvSpPr>
      <dsp:spPr>
        <a:xfrm>
          <a:off x="278677" y="3666287"/>
          <a:ext cx="506686" cy="506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4BACB6-7781-472E-BCD9-0A1F10004BBA}">
      <dsp:nvSpPr>
        <dsp:cNvPr id="0" name=""/>
        <dsp:cNvSpPr/>
      </dsp:nvSpPr>
      <dsp:spPr>
        <a:xfrm>
          <a:off x="1064041" y="3459006"/>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755650">
            <a:lnSpc>
              <a:spcPct val="90000"/>
            </a:lnSpc>
            <a:spcBef>
              <a:spcPct val="0"/>
            </a:spcBef>
            <a:spcAft>
              <a:spcPct val="35000"/>
            </a:spcAft>
            <a:buNone/>
          </a:pPr>
          <a:r>
            <a:rPr lang="en-US" sz="1700" b="0" i="0" kern="1200"/>
            <a:t>Each paradigm consists of certain structures, features, and opinions about how common programming problems should be tackled.</a:t>
          </a:r>
          <a:endParaRPr lang="en-US" sz="1700" kern="1200"/>
        </a:p>
      </dsp:txBody>
      <dsp:txXfrm>
        <a:off x="1064041" y="3459006"/>
        <a:ext cx="5836470" cy="921248"/>
      </dsp:txXfrm>
    </dsp:sp>
    <dsp:sp modelId="{EA984AF3-2B97-4548-9065-70ABDCC7AA4F}">
      <dsp:nvSpPr>
        <dsp:cNvPr id="0" name=""/>
        <dsp:cNvSpPr/>
      </dsp:nvSpPr>
      <dsp:spPr>
        <a:xfrm>
          <a:off x="0" y="4610567"/>
          <a:ext cx="6900512" cy="9212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4A55D-98C9-4AD0-80A0-1A22570D2408}">
      <dsp:nvSpPr>
        <dsp:cNvPr id="0" name=""/>
        <dsp:cNvSpPr/>
      </dsp:nvSpPr>
      <dsp:spPr>
        <a:xfrm>
          <a:off x="278677" y="4817848"/>
          <a:ext cx="506686" cy="5066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31768C-44E5-4A0C-A540-2DBE3F89A31C}">
      <dsp:nvSpPr>
        <dsp:cNvPr id="0" name=""/>
        <dsp:cNvSpPr/>
      </dsp:nvSpPr>
      <dsp:spPr>
        <a:xfrm>
          <a:off x="1064041" y="4610567"/>
          <a:ext cx="5836470" cy="92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99" tIns="97499" rIns="97499" bIns="97499" numCol="1" spcCol="1270" anchor="ctr" anchorCtr="0">
          <a:noAutofit/>
        </a:bodyPr>
        <a:lstStyle/>
        <a:p>
          <a:pPr marL="0" lvl="0" indent="0" algn="l" defTabSz="755650">
            <a:lnSpc>
              <a:spcPct val="90000"/>
            </a:lnSpc>
            <a:spcBef>
              <a:spcPct val="0"/>
            </a:spcBef>
            <a:spcAft>
              <a:spcPct val="35000"/>
            </a:spcAft>
            <a:buNone/>
          </a:pPr>
          <a:r>
            <a:rPr lang="en-US" sz="1700" b="0" i="0" kern="1200"/>
            <a:t>we can say it is a method to solve a problem using tools and techniques that are available to us following some approach.</a:t>
          </a:r>
          <a:endParaRPr lang="en-US" sz="1700" kern="1200"/>
        </a:p>
      </dsp:txBody>
      <dsp:txXfrm>
        <a:off x="1064041" y="4610567"/>
        <a:ext cx="5836470" cy="921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0033-A8E2-4BBD-823F-39382066F9F7}">
      <dsp:nvSpPr>
        <dsp:cNvPr id="0" name=""/>
        <dsp:cNvSpPr/>
      </dsp:nvSpPr>
      <dsp:spPr>
        <a:xfrm>
          <a:off x="0" y="1902"/>
          <a:ext cx="10506456"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E313D-263F-470D-BF46-D66B956709B2}">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8C8BE-BDCA-44AA-BB35-F642CCF4AAB3}">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89000">
            <a:lnSpc>
              <a:spcPct val="90000"/>
            </a:lnSpc>
            <a:spcBef>
              <a:spcPct val="0"/>
            </a:spcBef>
            <a:spcAft>
              <a:spcPct val="35000"/>
            </a:spcAft>
            <a:buNone/>
          </a:pPr>
          <a:r>
            <a:rPr lang="en-US" sz="2000" kern="1200" dirty="0"/>
            <a:t>S</a:t>
          </a:r>
          <a:r>
            <a:rPr lang="en-US" sz="2000" b="0" i="0" kern="1200" dirty="0"/>
            <a:t>equence of steps or instructions that a program needs to perform a task. </a:t>
          </a:r>
          <a:endParaRPr lang="en-US" sz="2000" kern="1200" dirty="0"/>
        </a:p>
      </dsp:txBody>
      <dsp:txXfrm>
        <a:off x="1113940" y="1902"/>
        <a:ext cx="9392515" cy="964450"/>
      </dsp:txXfrm>
    </dsp:sp>
    <dsp:sp modelId="{2A933F34-3754-417C-8E6A-8D351598FD13}">
      <dsp:nvSpPr>
        <dsp:cNvPr id="0" name=""/>
        <dsp:cNvSpPr/>
      </dsp:nvSpPr>
      <dsp:spPr>
        <a:xfrm>
          <a:off x="0" y="1207466"/>
          <a:ext cx="10506456"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7B5CE-2ADA-43F8-B5B7-5DCB4605B832}">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E21EAC-CD3F-4DB2-8983-18270517A1E9}">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89000">
            <a:lnSpc>
              <a:spcPct val="90000"/>
            </a:lnSpc>
            <a:spcBef>
              <a:spcPct val="0"/>
            </a:spcBef>
            <a:spcAft>
              <a:spcPct val="35000"/>
            </a:spcAft>
            <a:buNone/>
          </a:pPr>
          <a:r>
            <a:rPr lang="en-US" sz="2000" b="0" i="0" kern="1200" dirty="0"/>
            <a:t>It organizes the code into procedures or functions, which are reusable blocks of code that can be called from different parts of the program. </a:t>
          </a:r>
          <a:endParaRPr lang="en-US" sz="2000" kern="1200" dirty="0"/>
        </a:p>
      </dsp:txBody>
      <dsp:txXfrm>
        <a:off x="1113940" y="1207466"/>
        <a:ext cx="9392515" cy="964450"/>
      </dsp:txXfrm>
    </dsp:sp>
    <dsp:sp modelId="{13015D3B-DF06-4036-90DF-C8AC8B274EBB}">
      <dsp:nvSpPr>
        <dsp:cNvPr id="0" name=""/>
        <dsp:cNvSpPr/>
      </dsp:nvSpPr>
      <dsp:spPr>
        <a:xfrm>
          <a:off x="0" y="2413029"/>
          <a:ext cx="10506456"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C9F96-3F7F-459D-8970-2C043C3BFC93}">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FA6EEF-CACD-447C-9D79-967BD08AA7D1}">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89000">
            <a:lnSpc>
              <a:spcPct val="90000"/>
            </a:lnSpc>
            <a:spcBef>
              <a:spcPct val="0"/>
            </a:spcBef>
            <a:spcAft>
              <a:spcPct val="35000"/>
            </a:spcAft>
            <a:buNone/>
          </a:pPr>
          <a:r>
            <a:rPr lang="en-US" sz="2000" b="0" i="0" kern="1200"/>
            <a:t>Procedural programming is based on the idea of top-down design, where the problem is broken down into smaller subproblems, and each subproblem is solved by a procedure. </a:t>
          </a:r>
          <a:endParaRPr lang="en-US" sz="2000" kern="1200"/>
        </a:p>
      </dsp:txBody>
      <dsp:txXfrm>
        <a:off x="1113940" y="2413029"/>
        <a:ext cx="9392515" cy="964450"/>
      </dsp:txXfrm>
    </dsp:sp>
    <dsp:sp modelId="{F5FAD206-2782-4C66-9A1B-23CD0ED23600}">
      <dsp:nvSpPr>
        <dsp:cNvPr id="0" name=""/>
        <dsp:cNvSpPr/>
      </dsp:nvSpPr>
      <dsp:spPr>
        <a:xfrm>
          <a:off x="0" y="3618592"/>
          <a:ext cx="10506456"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CDA97-3710-482D-9296-9F41ED6D3402}">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91389-7BD9-46BF-9BA3-5361E4A1B6CE}">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89000">
            <a:lnSpc>
              <a:spcPct val="90000"/>
            </a:lnSpc>
            <a:spcBef>
              <a:spcPct val="0"/>
            </a:spcBef>
            <a:spcAft>
              <a:spcPct val="35000"/>
            </a:spcAft>
            <a:buNone/>
          </a:pPr>
          <a:r>
            <a:rPr lang="en-US" sz="2000" b="0" i="0" kern="1200"/>
            <a:t>Procedural programming is often associated with languages like C, Pascal, and Fortran.</a:t>
          </a:r>
          <a:endParaRPr lang="en-US" sz="2000" kern="1200"/>
        </a:p>
      </dsp:txBody>
      <dsp:txXfrm>
        <a:off x="1113940" y="3618592"/>
        <a:ext cx="9392515" cy="96445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91194-728C-42FB-BDAC-FD45A8BE601E}"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67B9D-B9D1-4358-B9BF-8E1BED5D5FBB}" type="slidenum">
              <a:rPr lang="en-US" smtClean="0"/>
              <a:t>‹#›</a:t>
            </a:fld>
            <a:endParaRPr lang="en-US"/>
          </a:p>
        </p:txBody>
      </p:sp>
    </p:spTree>
    <p:extLst>
      <p:ext uri="{BB962C8B-B14F-4D97-AF65-F5344CB8AC3E}">
        <p14:creationId xmlns:p14="http://schemas.microsoft.com/office/powerpoint/2010/main" val="88451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23"/>
                </a:solidFill>
                <a:effectLst/>
                <a:latin typeface="Lato" panose="020F0502020204030203" pitchFamily="34" charset="0"/>
              </a:rPr>
              <a:t>The question of why are there many different programming paradigms is similar to why are there many programming languages. Certain paradigms are better suited for certain types of problems, so it makes sense to use different paradigms for different kinds of projects.</a:t>
            </a:r>
            <a:endParaRPr lang="en-US" dirty="0"/>
          </a:p>
        </p:txBody>
      </p:sp>
      <p:sp>
        <p:nvSpPr>
          <p:cNvPr id="4" name="Slide Number Placeholder 3"/>
          <p:cNvSpPr>
            <a:spLocks noGrp="1"/>
          </p:cNvSpPr>
          <p:nvPr>
            <p:ph type="sldNum" sz="quarter" idx="5"/>
          </p:nvPr>
        </p:nvSpPr>
        <p:spPr/>
        <p:txBody>
          <a:bodyPr/>
          <a:lstStyle/>
          <a:p>
            <a:fld id="{FA867B9D-B9D1-4358-B9BF-8E1BED5D5FBB}" type="slidenum">
              <a:rPr lang="en-US" smtClean="0"/>
              <a:t>3</a:t>
            </a:fld>
            <a:endParaRPr lang="en-US"/>
          </a:p>
        </p:txBody>
      </p:sp>
    </p:spTree>
    <p:extLst>
      <p:ext uri="{BB962C8B-B14F-4D97-AF65-F5344CB8AC3E}">
        <p14:creationId xmlns:p14="http://schemas.microsoft.com/office/powerpoint/2010/main" val="339832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3E9A-7ADD-09EA-74F8-2A11FF93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05C42-90D1-97E5-BEB8-0E3F03F81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4183F-619B-4095-3984-AC3F1232356C}"/>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B13954B5-9637-EE21-7A50-2A9217696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02CF9-0EF0-0B11-BAFB-9D651E3F9FD3}"/>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193419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B0A7-BE16-91BC-29B8-7B03FF787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AB3D79-0EB6-7418-E552-DBBCB763D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3D4BD-3794-713A-C5F5-2D0FAB04C692}"/>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E44974D9-8D50-4BAB-D642-396F160C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BD411-ED0C-735B-7A0F-7A00AD931C43}"/>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356694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BAF0C-2AF2-CCD2-0DBC-46523B452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18797-43CC-9AEC-4092-9AFC5E1ED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94BF2-94A5-88EE-F574-436143BFEB88}"/>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C6F3DA49-5D41-A2E6-CDC1-7F580761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ED8A-D8E5-6117-B7A7-7B716C6F1509}"/>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270719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3F3E-B640-EABD-F14A-D912D06F5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829DB-E91E-ADCB-A3EF-8E1FF319A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672E7-37B7-8AC1-55F4-6FB80FC2B62D}"/>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26B8B02E-BFC6-FB49-A3F3-1669AD15F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94F66-4BD8-7EB3-755C-FF584F4B056E}"/>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373002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08F5-7FDC-C0ED-67B1-B29A4B033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BBFBBE-E212-7784-4555-F49C2C3BD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7D06B-D8B8-9E6E-E2FB-3579D8FC2A4F}"/>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765F3780-F477-EF82-1AF0-5D539C522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B88AB-6657-8079-638C-198605B325CB}"/>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28423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0939-70DD-0E97-785D-9C2AA997A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2E7C4-66C7-789B-092C-99C72A6C9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D33CE-57FF-6BE7-2D64-9D9D3F712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160941-BD17-4277-2ECC-CE16E80C32F2}"/>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6" name="Footer Placeholder 5">
            <a:extLst>
              <a:ext uri="{FF2B5EF4-FFF2-40B4-BE49-F238E27FC236}">
                <a16:creationId xmlns:a16="http://schemas.microsoft.com/office/drawing/2014/main" id="{F7F28F8F-2469-BE21-C7F2-A29716F1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BE1A5-E61A-3318-35E8-AD3E6B525175}"/>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261311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6E4C-35F0-FD20-67A0-F960D345E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7181B-DB8B-CC76-9C46-AFE7D418E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883E-BA1F-FE5C-496B-5145FF5684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4508CD-C239-C4B6-6E9B-77BD227EA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468FE-0664-F643-038D-ED2F1BCDF7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861597-5DA4-4DBE-D49A-BA664B7791F5}"/>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8" name="Footer Placeholder 7">
            <a:extLst>
              <a:ext uri="{FF2B5EF4-FFF2-40B4-BE49-F238E27FC236}">
                <a16:creationId xmlns:a16="http://schemas.microsoft.com/office/drawing/2014/main" id="{9E46456C-7622-F0D5-0506-1F7360E21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72FB8-099B-1E61-2F59-27FCF141320A}"/>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174411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25E5-6F9B-A95D-4E5A-FFCF9489B7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48ACC3-1D94-2D62-8812-517B8A674357}"/>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4" name="Footer Placeholder 3">
            <a:extLst>
              <a:ext uri="{FF2B5EF4-FFF2-40B4-BE49-F238E27FC236}">
                <a16:creationId xmlns:a16="http://schemas.microsoft.com/office/drawing/2014/main" id="{73E5A79D-F9FB-F06D-08EC-20AFCA510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23C06E-F3D3-171C-9291-D4E2A6B2F052}"/>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375588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1D7DC-C8D1-A7DC-EA85-4EE55A62112D}"/>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3" name="Footer Placeholder 2">
            <a:extLst>
              <a:ext uri="{FF2B5EF4-FFF2-40B4-BE49-F238E27FC236}">
                <a16:creationId xmlns:a16="http://schemas.microsoft.com/office/drawing/2014/main" id="{C20D14A1-FBD5-4DED-0F72-D3C64DFD7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3224D-0709-0D56-8DBB-1A67EA47B4DF}"/>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416910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95FB-CB6B-92F2-393A-D07F0D992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D92CD4-44D7-9B7D-F886-DBE3294ED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1DEEE7-57BE-8295-3E64-7BA169294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1115D-E36D-C2F6-B502-42E1AA52132C}"/>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6" name="Footer Placeholder 5">
            <a:extLst>
              <a:ext uri="{FF2B5EF4-FFF2-40B4-BE49-F238E27FC236}">
                <a16:creationId xmlns:a16="http://schemas.microsoft.com/office/drawing/2014/main" id="{CB0E4E32-55E7-E70E-1D32-A35E3ECAB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4BE98-8874-5D20-2776-2335B13613D7}"/>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78951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DEE8-516D-2EB9-255C-73CE09BE3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AAB40-6443-FD71-B0BE-78808E846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C0BD-0685-416C-B935-FC3BA3A51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42215-6866-E576-DFE3-B0EF4F69DB47}"/>
              </a:ext>
            </a:extLst>
          </p:cNvPr>
          <p:cNvSpPr>
            <a:spLocks noGrp="1"/>
          </p:cNvSpPr>
          <p:nvPr>
            <p:ph type="dt" sz="half" idx="10"/>
          </p:nvPr>
        </p:nvSpPr>
        <p:spPr/>
        <p:txBody>
          <a:bodyPr/>
          <a:lstStyle/>
          <a:p>
            <a:fld id="{A24FF45C-498F-407B-B9C8-851B5F78B790}" type="datetimeFigureOut">
              <a:rPr lang="en-US" smtClean="0"/>
              <a:t>9/10/2023</a:t>
            </a:fld>
            <a:endParaRPr lang="en-US"/>
          </a:p>
        </p:txBody>
      </p:sp>
      <p:sp>
        <p:nvSpPr>
          <p:cNvPr id="6" name="Footer Placeholder 5">
            <a:extLst>
              <a:ext uri="{FF2B5EF4-FFF2-40B4-BE49-F238E27FC236}">
                <a16:creationId xmlns:a16="http://schemas.microsoft.com/office/drawing/2014/main" id="{398765BC-34FA-D996-0B79-D54EAB30F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0CA1A-611E-C4C9-8E0D-57E2D6E1FC66}"/>
              </a:ext>
            </a:extLst>
          </p:cNvPr>
          <p:cNvSpPr>
            <a:spLocks noGrp="1"/>
          </p:cNvSpPr>
          <p:nvPr>
            <p:ph type="sldNum" sz="quarter" idx="12"/>
          </p:nvPr>
        </p:nvSpPr>
        <p:spPr/>
        <p:txBody>
          <a:bodyPr/>
          <a:lstStyle/>
          <a:p>
            <a:fld id="{F3FDD32F-5B95-453B-A721-877724486F09}" type="slidenum">
              <a:rPr lang="en-US" smtClean="0"/>
              <a:t>‹#›</a:t>
            </a:fld>
            <a:endParaRPr lang="en-US"/>
          </a:p>
        </p:txBody>
      </p:sp>
    </p:spTree>
    <p:extLst>
      <p:ext uri="{BB962C8B-B14F-4D97-AF65-F5344CB8AC3E}">
        <p14:creationId xmlns:p14="http://schemas.microsoft.com/office/powerpoint/2010/main" val="402071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AB5B0-72B5-098C-D19C-5DE8EBF46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BEAE4-B150-030B-311A-B97D63001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E2839-A168-CCB6-E7B6-AC3295BBC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FF45C-498F-407B-B9C8-851B5F78B790}" type="datetimeFigureOut">
              <a:rPr lang="en-US" smtClean="0"/>
              <a:t>9/10/2023</a:t>
            </a:fld>
            <a:endParaRPr lang="en-US"/>
          </a:p>
        </p:txBody>
      </p:sp>
      <p:sp>
        <p:nvSpPr>
          <p:cNvPr id="5" name="Footer Placeholder 4">
            <a:extLst>
              <a:ext uri="{FF2B5EF4-FFF2-40B4-BE49-F238E27FC236}">
                <a16:creationId xmlns:a16="http://schemas.microsoft.com/office/drawing/2014/main" id="{5393D08A-7D75-B1D9-35A5-2B1398115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96E35E-079A-3170-CC4A-86F130F01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DD32F-5B95-453B-A721-877724486F09}" type="slidenum">
              <a:rPr lang="en-US" smtClean="0"/>
              <a:t>‹#›</a:t>
            </a:fld>
            <a:endParaRPr lang="en-US"/>
          </a:p>
        </p:txBody>
      </p:sp>
    </p:spTree>
    <p:extLst>
      <p:ext uri="{BB962C8B-B14F-4D97-AF65-F5344CB8AC3E}">
        <p14:creationId xmlns:p14="http://schemas.microsoft.com/office/powerpoint/2010/main" val="398339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381FDE-07A8-0121-6E0A-0517A7A31EB7}"/>
              </a:ext>
            </a:extLst>
          </p:cNvPr>
          <p:cNvSpPr>
            <a:spLocks noGrp="1"/>
          </p:cNvSpPr>
          <p:nvPr>
            <p:ph type="ctrTitle"/>
          </p:nvPr>
        </p:nvSpPr>
        <p:spPr>
          <a:xfrm>
            <a:off x="1524000" y="1293338"/>
            <a:ext cx="9144000" cy="3274592"/>
          </a:xfrm>
        </p:spPr>
        <p:txBody>
          <a:bodyPr anchor="ctr">
            <a:normAutofit/>
          </a:bodyPr>
          <a:lstStyle/>
          <a:p>
            <a:r>
              <a:rPr lang="en-US" sz="7200"/>
              <a:t>Object Oriented Programming</a:t>
            </a:r>
          </a:p>
        </p:txBody>
      </p:sp>
      <p:sp>
        <p:nvSpPr>
          <p:cNvPr id="5" name="Subtitle 4">
            <a:extLst>
              <a:ext uri="{FF2B5EF4-FFF2-40B4-BE49-F238E27FC236}">
                <a16:creationId xmlns:a16="http://schemas.microsoft.com/office/drawing/2014/main" id="{66AA86D5-8AC8-682F-06DE-545AB9DC1CB0}"/>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6"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73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48F4525-23A3-4BE7-7F6A-1B84325ED3A5}"/>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Problem Solving</a:t>
            </a:r>
          </a:p>
        </p:txBody>
      </p:sp>
      <p:grpSp>
        <p:nvGrpSpPr>
          <p:cNvPr id="37" name="Group 3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8" name="Freeform: Shape 3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44" name="Freeform: Shape 43">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9" name="Content Placeholder 2">
            <a:extLst>
              <a:ext uri="{FF2B5EF4-FFF2-40B4-BE49-F238E27FC236}">
                <a16:creationId xmlns:a16="http://schemas.microsoft.com/office/drawing/2014/main" id="{5C392727-B5DE-6F07-A4FF-6D422AAAE2FA}"/>
              </a:ext>
            </a:extLst>
          </p:cNvPr>
          <p:cNvGraphicFramePr/>
          <p:nvPr>
            <p:extLst>
              <p:ext uri="{D42A27DB-BD31-4B8C-83A1-F6EECF244321}">
                <p14:modId xmlns:p14="http://schemas.microsoft.com/office/powerpoint/2010/main" val="1321386180"/>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14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graphicEl>
                                              <a:dgm id="{FE801285-0727-4F63-A16F-550D2FD82A0E}"/>
                                            </p:graphicEl>
                                          </p:spTgt>
                                        </p:tgtEl>
                                        <p:attrNameLst>
                                          <p:attrName>style.visibility</p:attrName>
                                        </p:attrNameLst>
                                      </p:cBhvr>
                                      <p:to>
                                        <p:strVal val="visible"/>
                                      </p:to>
                                    </p:set>
                                    <p:anim calcmode="lin" valueType="num">
                                      <p:cBhvr additive="base">
                                        <p:cTn id="7" dur="500" fill="hold"/>
                                        <p:tgtEl>
                                          <p:spTgt spid="29">
                                            <p:graphicEl>
                                              <a:dgm id="{FE801285-0727-4F63-A16F-550D2FD82A0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graphicEl>
                                              <a:dgm id="{FE801285-0727-4F63-A16F-550D2FD82A0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graphicEl>
                                              <a:dgm id="{260EA0C9-8507-4DB4-B5B8-2653FE1CFB21}"/>
                                            </p:graphicEl>
                                          </p:spTgt>
                                        </p:tgtEl>
                                        <p:attrNameLst>
                                          <p:attrName>style.visibility</p:attrName>
                                        </p:attrNameLst>
                                      </p:cBhvr>
                                      <p:to>
                                        <p:strVal val="visible"/>
                                      </p:to>
                                    </p:set>
                                    <p:anim calcmode="lin" valueType="num">
                                      <p:cBhvr additive="base">
                                        <p:cTn id="13" dur="500" fill="hold"/>
                                        <p:tgtEl>
                                          <p:spTgt spid="29">
                                            <p:graphicEl>
                                              <a:dgm id="{260EA0C9-8507-4DB4-B5B8-2653FE1CFB2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graphicEl>
                                              <a:dgm id="{260EA0C9-8507-4DB4-B5B8-2653FE1CFB21}"/>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graphicEl>
                                              <a:dgm id="{8C11A6C9-B11B-4B61-8A57-7B914BAB399B}"/>
                                            </p:graphicEl>
                                          </p:spTgt>
                                        </p:tgtEl>
                                        <p:attrNameLst>
                                          <p:attrName>style.visibility</p:attrName>
                                        </p:attrNameLst>
                                      </p:cBhvr>
                                      <p:to>
                                        <p:strVal val="visible"/>
                                      </p:to>
                                    </p:set>
                                    <p:anim calcmode="lin" valueType="num">
                                      <p:cBhvr additive="base">
                                        <p:cTn id="19" dur="500" fill="hold"/>
                                        <p:tgtEl>
                                          <p:spTgt spid="29">
                                            <p:graphicEl>
                                              <a:dgm id="{8C11A6C9-B11B-4B61-8A57-7B914BAB399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graphicEl>
                                              <a:dgm id="{8C11A6C9-B11B-4B61-8A57-7B914BAB399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graphicEl>
                                              <a:dgm id="{19E2745E-2379-4D0D-9850-461BB4A98CC7}"/>
                                            </p:graphicEl>
                                          </p:spTgt>
                                        </p:tgtEl>
                                        <p:attrNameLst>
                                          <p:attrName>style.visibility</p:attrName>
                                        </p:attrNameLst>
                                      </p:cBhvr>
                                      <p:to>
                                        <p:strVal val="visible"/>
                                      </p:to>
                                    </p:set>
                                    <p:anim calcmode="lin" valueType="num">
                                      <p:cBhvr additive="base">
                                        <p:cTn id="25" dur="500" fill="hold"/>
                                        <p:tgtEl>
                                          <p:spTgt spid="29">
                                            <p:graphicEl>
                                              <a:dgm id="{19E2745E-2379-4D0D-9850-461BB4A98CC7}"/>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graphicEl>
                                              <a:dgm id="{19E2745E-2379-4D0D-9850-461BB4A98CC7}"/>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graphicEl>
                                              <a:dgm id="{1F979B01-F138-41F1-8CC7-35AC87375FF5}"/>
                                            </p:graphicEl>
                                          </p:spTgt>
                                        </p:tgtEl>
                                        <p:attrNameLst>
                                          <p:attrName>style.visibility</p:attrName>
                                        </p:attrNameLst>
                                      </p:cBhvr>
                                      <p:to>
                                        <p:strVal val="visible"/>
                                      </p:to>
                                    </p:set>
                                    <p:anim calcmode="lin" valueType="num">
                                      <p:cBhvr additive="base">
                                        <p:cTn id="31" dur="500" fill="hold"/>
                                        <p:tgtEl>
                                          <p:spTgt spid="29">
                                            <p:graphicEl>
                                              <a:dgm id="{1F979B01-F138-41F1-8CC7-35AC87375FF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
                                            <p:graphicEl>
                                              <a:dgm id="{1F979B01-F138-41F1-8CC7-35AC87375FF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graphicEl>
                                              <a:dgm id="{A08B15E4-1B23-4121-8688-6D8FB119621D}"/>
                                            </p:graphicEl>
                                          </p:spTgt>
                                        </p:tgtEl>
                                        <p:attrNameLst>
                                          <p:attrName>style.visibility</p:attrName>
                                        </p:attrNameLst>
                                      </p:cBhvr>
                                      <p:to>
                                        <p:strVal val="visible"/>
                                      </p:to>
                                    </p:set>
                                    <p:anim calcmode="lin" valueType="num">
                                      <p:cBhvr additive="base">
                                        <p:cTn id="37" dur="500" fill="hold"/>
                                        <p:tgtEl>
                                          <p:spTgt spid="29">
                                            <p:graphicEl>
                                              <a:dgm id="{A08B15E4-1B23-4121-8688-6D8FB119621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graphicEl>
                                              <a:dgm id="{A08B15E4-1B23-4121-8688-6D8FB119621D}"/>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graphicEl>
                                              <a:dgm id="{F53B9F9C-0DB1-4E50-BA8B-3EF093249738}"/>
                                            </p:graphicEl>
                                          </p:spTgt>
                                        </p:tgtEl>
                                        <p:attrNameLst>
                                          <p:attrName>style.visibility</p:attrName>
                                        </p:attrNameLst>
                                      </p:cBhvr>
                                      <p:to>
                                        <p:strVal val="visible"/>
                                      </p:to>
                                    </p:set>
                                    <p:anim calcmode="lin" valueType="num">
                                      <p:cBhvr additive="base">
                                        <p:cTn id="43" dur="500" fill="hold"/>
                                        <p:tgtEl>
                                          <p:spTgt spid="29">
                                            <p:graphicEl>
                                              <a:dgm id="{F53B9F9C-0DB1-4E50-BA8B-3EF09324973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
                                            <p:graphicEl>
                                              <a:dgm id="{F53B9F9C-0DB1-4E50-BA8B-3EF093249738}"/>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graphicEl>
                                              <a:dgm id="{9AE05778-BE42-435F-A78B-6164EE058931}"/>
                                            </p:graphicEl>
                                          </p:spTgt>
                                        </p:tgtEl>
                                        <p:attrNameLst>
                                          <p:attrName>style.visibility</p:attrName>
                                        </p:attrNameLst>
                                      </p:cBhvr>
                                      <p:to>
                                        <p:strVal val="visible"/>
                                      </p:to>
                                    </p:set>
                                    <p:anim calcmode="lin" valueType="num">
                                      <p:cBhvr additive="base">
                                        <p:cTn id="49" dur="500" fill="hold"/>
                                        <p:tgtEl>
                                          <p:spTgt spid="29">
                                            <p:graphicEl>
                                              <a:dgm id="{9AE05778-BE42-435F-A78B-6164EE058931}"/>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
                                            <p:graphicEl>
                                              <a:dgm id="{9AE05778-BE42-435F-A78B-6164EE05893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665B8-E0B8-2E50-373A-9D337CD79AD3}"/>
              </a:ext>
            </a:extLst>
          </p:cNvPr>
          <p:cNvSpPr>
            <a:spLocks noGrp="1"/>
          </p:cNvSpPr>
          <p:nvPr>
            <p:ph type="title"/>
          </p:nvPr>
        </p:nvSpPr>
        <p:spPr>
          <a:xfrm>
            <a:off x="635000" y="640823"/>
            <a:ext cx="3418659" cy="5583148"/>
          </a:xfrm>
        </p:spPr>
        <p:txBody>
          <a:bodyPr anchor="ctr">
            <a:normAutofit/>
          </a:bodyPr>
          <a:lstStyle/>
          <a:p>
            <a:r>
              <a:rPr lang="en-US" sz="4200" b="1" i="0">
                <a:effectLst/>
                <a:latin typeface="Source Sans 3"/>
              </a:rPr>
              <a:t>Programming Paradigms</a:t>
            </a:r>
            <a:endParaRPr lang="en-US" sz="4200"/>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9A3CDC55-17FD-4C2D-31BB-1B099D00C233}"/>
              </a:ext>
            </a:extLst>
          </p:cNvPr>
          <p:cNvGraphicFramePr>
            <a:graphicFrameLocks noGrp="1"/>
          </p:cNvGraphicFramePr>
          <p:nvPr>
            <p:ph idx="1"/>
            <p:extLst>
              <p:ext uri="{D42A27DB-BD31-4B8C-83A1-F6EECF244321}">
                <p14:modId xmlns:p14="http://schemas.microsoft.com/office/powerpoint/2010/main" val="41718684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5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graphicEl>
                                              <a:dgm id="{6E6E6C65-A2C7-4FE6-A384-E4E33136C837}"/>
                                            </p:graphicEl>
                                          </p:spTgt>
                                        </p:tgtEl>
                                        <p:attrNameLst>
                                          <p:attrName>style.visibility</p:attrName>
                                        </p:attrNameLst>
                                      </p:cBhvr>
                                      <p:to>
                                        <p:strVal val="visible"/>
                                      </p:to>
                                    </p:set>
                                    <p:anim calcmode="lin" valueType="num">
                                      <p:cBhvr additive="base">
                                        <p:cTn id="7" dur="500" fill="hold"/>
                                        <p:tgtEl>
                                          <p:spTgt spid="22">
                                            <p:graphicEl>
                                              <a:dgm id="{6E6E6C65-A2C7-4FE6-A384-E4E33136C83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graphicEl>
                                              <a:dgm id="{6E6E6C65-A2C7-4FE6-A384-E4E33136C837}"/>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graphicEl>
                                              <a:dgm id="{75FD246B-7819-42D7-9FE9-197EB2EBE0E4}"/>
                                            </p:graphicEl>
                                          </p:spTgt>
                                        </p:tgtEl>
                                        <p:attrNameLst>
                                          <p:attrName>style.visibility</p:attrName>
                                        </p:attrNameLst>
                                      </p:cBhvr>
                                      <p:to>
                                        <p:strVal val="visible"/>
                                      </p:to>
                                    </p:set>
                                    <p:anim calcmode="lin" valueType="num">
                                      <p:cBhvr additive="base">
                                        <p:cTn id="11" dur="500" fill="hold"/>
                                        <p:tgtEl>
                                          <p:spTgt spid="22">
                                            <p:graphicEl>
                                              <a:dgm id="{75FD246B-7819-42D7-9FE9-197EB2EBE0E4}"/>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
                                            <p:graphicEl>
                                              <a:dgm id="{75FD246B-7819-42D7-9FE9-197EB2EBE0E4}"/>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graphicEl>
                                              <a:dgm id="{AF770A69-E9DD-40DF-AC61-EFB806FBA412}"/>
                                            </p:graphicEl>
                                          </p:spTgt>
                                        </p:tgtEl>
                                        <p:attrNameLst>
                                          <p:attrName>style.visibility</p:attrName>
                                        </p:attrNameLst>
                                      </p:cBhvr>
                                      <p:to>
                                        <p:strVal val="visible"/>
                                      </p:to>
                                    </p:set>
                                    <p:anim calcmode="lin" valueType="num">
                                      <p:cBhvr additive="base">
                                        <p:cTn id="15" dur="500" fill="hold"/>
                                        <p:tgtEl>
                                          <p:spTgt spid="22">
                                            <p:graphicEl>
                                              <a:dgm id="{AF770A69-E9DD-40DF-AC61-EFB806FBA412}"/>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
                                            <p:graphicEl>
                                              <a:dgm id="{AF770A69-E9DD-40DF-AC61-EFB806FBA412}"/>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graphicEl>
                                              <a:dgm id="{59B81A20-6F45-4383-92DE-B58485CAE279}"/>
                                            </p:graphicEl>
                                          </p:spTgt>
                                        </p:tgtEl>
                                        <p:attrNameLst>
                                          <p:attrName>style.visibility</p:attrName>
                                        </p:attrNameLst>
                                      </p:cBhvr>
                                      <p:to>
                                        <p:strVal val="visible"/>
                                      </p:to>
                                    </p:set>
                                    <p:anim calcmode="lin" valueType="num">
                                      <p:cBhvr additive="base">
                                        <p:cTn id="21" dur="500" fill="hold"/>
                                        <p:tgtEl>
                                          <p:spTgt spid="22">
                                            <p:graphicEl>
                                              <a:dgm id="{59B81A20-6F45-4383-92DE-B58485CAE279}"/>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
                                            <p:graphicEl>
                                              <a:dgm id="{59B81A20-6F45-4383-92DE-B58485CAE279}"/>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graphicEl>
                                              <a:dgm id="{C407D8B9-8EAD-49F8-BDD0-1497F012F5AF}"/>
                                            </p:graphicEl>
                                          </p:spTgt>
                                        </p:tgtEl>
                                        <p:attrNameLst>
                                          <p:attrName>style.visibility</p:attrName>
                                        </p:attrNameLst>
                                      </p:cBhvr>
                                      <p:to>
                                        <p:strVal val="visible"/>
                                      </p:to>
                                    </p:set>
                                    <p:anim calcmode="lin" valueType="num">
                                      <p:cBhvr additive="base">
                                        <p:cTn id="25" dur="500" fill="hold"/>
                                        <p:tgtEl>
                                          <p:spTgt spid="22">
                                            <p:graphicEl>
                                              <a:dgm id="{C407D8B9-8EAD-49F8-BDD0-1497F012F5AF}"/>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graphicEl>
                                              <a:dgm id="{C407D8B9-8EAD-49F8-BDD0-1497F012F5AF}"/>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
                                            <p:graphicEl>
                                              <a:dgm id="{DE264C12-E10F-4609-B91D-34C5A77740BE}"/>
                                            </p:graphicEl>
                                          </p:spTgt>
                                        </p:tgtEl>
                                        <p:attrNameLst>
                                          <p:attrName>style.visibility</p:attrName>
                                        </p:attrNameLst>
                                      </p:cBhvr>
                                      <p:to>
                                        <p:strVal val="visible"/>
                                      </p:to>
                                    </p:set>
                                    <p:anim calcmode="lin" valueType="num">
                                      <p:cBhvr additive="base">
                                        <p:cTn id="29" dur="500" fill="hold"/>
                                        <p:tgtEl>
                                          <p:spTgt spid="22">
                                            <p:graphicEl>
                                              <a:dgm id="{DE264C12-E10F-4609-B91D-34C5A77740B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
                                            <p:graphicEl>
                                              <a:dgm id="{DE264C12-E10F-4609-B91D-34C5A77740B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graphicEl>
                                              <a:dgm id="{90362068-B1DC-4D19-A2E1-613E44FF9549}"/>
                                            </p:graphicEl>
                                          </p:spTgt>
                                        </p:tgtEl>
                                        <p:attrNameLst>
                                          <p:attrName>style.visibility</p:attrName>
                                        </p:attrNameLst>
                                      </p:cBhvr>
                                      <p:to>
                                        <p:strVal val="visible"/>
                                      </p:to>
                                    </p:set>
                                    <p:anim calcmode="lin" valueType="num">
                                      <p:cBhvr additive="base">
                                        <p:cTn id="35" dur="500" fill="hold"/>
                                        <p:tgtEl>
                                          <p:spTgt spid="22">
                                            <p:graphicEl>
                                              <a:dgm id="{90362068-B1DC-4D19-A2E1-613E44FF9549}"/>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
                                            <p:graphicEl>
                                              <a:dgm id="{90362068-B1DC-4D19-A2E1-613E44FF9549}"/>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
                                            <p:graphicEl>
                                              <a:dgm id="{4075304C-3591-4310-84C1-C5465E2C75E7}"/>
                                            </p:graphicEl>
                                          </p:spTgt>
                                        </p:tgtEl>
                                        <p:attrNameLst>
                                          <p:attrName>style.visibility</p:attrName>
                                        </p:attrNameLst>
                                      </p:cBhvr>
                                      <p:to>
                                        <p:strVal val="visible"/>
                                      </p:to>
                                    </p:set>
                                    <p:anim calcmode="lin" valueType="num">
                                      <p:cBhvr additive="base">
                                        <p:cTn id="39" dur="500" fill="hold"/>
                                        <p:tgtEl>
                                          <p:spTgt spid="22">
                                            <p:graphicEl>
                                              <a:dgm id="{4075304C-3591-4310-84C1-C5465E2C75E7}"/>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
                                            <p:graphicEl>
                                              <a:dgm id="{4075304C-3591-4310-84C1-C5465E2C75E7}"/>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graphicEl>
                                              <a:dgm id="{6B16D9EA-DB7F-4B59-AE52-09E05ED9C231}"/>
                                            </p:graphicEl>
                                          </p:spTgt>
                                        </p:tgtEl>
                                        <p:attrNameLst>
                                          <p:attrName>style.visibility</p:attrName>
                                        </p:attrNameLst>
                                      </p:cBhvr>
                                      <p:to>
                                        <p:strVal val="visible"/>
                                      </p:to>
                                    </p:set>
                                    <p:anim calcmode="lin" valueType="num">
                                      <p:cBhvr additive="base">
                                        <p:cTn id="43" dur="500" fill="hold"/>
                                        <p:tgtEl>
                                          <p:spTgt spid="22">
                                            <p:graphicEl>
                                              <a:dgm id="{6B16D9EA-DB7F-4B59-AE52-09E05ED9C23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
                                            <p:graphicEl>
                                              <a:dgm id="{6B16D9EA-DB7F-4B59-AE52-09E05ED9C231}"/>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graphicEl>
                                              <a:dgm id="{C92B5C21-D55F-4E48-80CA-EB025A2BD79E}"/>
                                            </p:graphicEl>
                                          </p:spTgt>
                                        </p:tgtEl>
                                        <p:attrNameLst>
                                          <p:attrName>style.visibility</p:attrName>
                                        </p:attrNameLst>
                                      </p:cBhvr>
                                      <p:to>
                                        <p:strVal val="visible"/>
                                      </p:to>
                                    </p:set>
                                    <p:anim calcmode="lin" valueType="num">
                                      <p:cBhvr additive="base">
                                        <p:cTn id="49" dur="500" fill="hold"/>
                                        <p:tgtEl>
                                          <p:spTgt spid="22">
                                            <p:graphicEl>
                                              <a:dgm id="{C92B5C21-D55F-4E48-80CA-EB025A2BD79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
                                            <p:graphicEl>
                                              <a:dgm id="{C92B5C21-D55F-4E48-80CA-EB025A2BD79E}"/>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graphicEl>
                                              <a:dgm id="{9860A887-A60D-44DD-B362-3CB4A65DECB8}"/>
                                            </p:graphicEl>
                                          </p:spTgt>
                                        </p:tgtEl>
                                        <p:attrNameLst>
                                          <p:attrName>style.visibility</p:attrName>
                                        </p:attrNameLst>
                                      </p:cBhvr>
                                      <p:to>
                                        <p:strVal val="visible"/>
                                      </p:to>
                                    </p:set>
                                    <p:anim calcmode="lin" valueType="num">
                                      <p:cBhvr additive="base">
                                        <p:cTn id="53" dur="500" fill="hold"/>
                                        <p:tgtEl>
                                          <p:spTgt spid="22">
                                            <p:graphicEl>
                                              <a:dgm id="{9860A887-A60D-44DD-B362-3CB4A65DECB8}"/>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
                                            <p:graphicEl>
                                              <a:dgm id="{9860A887-A60D-44DD-B362-3CB4A65DECB8}"/>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graphicEl>
                                              <a:dgm id="{2A4BACB6-7781-472E-BCD9-0A1F10004BBA}"/>
                                            </p:graphicEl>
                                          </p:spTgt>
                                        </p:tgtEl>
                                        <p:attrNameLst>
                                          <p:attrName>style.visibility</p:attrName>
                                        </p:attrNameLst>
                                      </p:cBhvr>
                                      <p:to>
                                        <p:strVal val="visible"/>
                                      </p:to>
                                    </p:set>
                                    <p:anim calcmode="lin" valueType="num">
                                      <p:cBhvr additive="base">
                                        <p:cTn id="57" dur="500" fill="hold"/>
                                        <p:tgtEl>
                                          <p:spTgt spid="22">
                                            <p:graphicEl>
                                              <a:dgm id="{2A4BACB6-7781-472E-BCD9-0A1F10004BBA}"/>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graphicEl>
                                              <a:dgm id="{2A4BACB6-7781-472E-BCD9-0A1F10004BBA}"/>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2">
                                            <p:graphicEl>
                                              <a:dgm id="{3344A55D-98C9-4AD0-80A0-1A22570D2408}"/>
                                            </p:graphicEl>
                                          </p:spTgt>
                                        </p:tgtEl>
                                        <p:attrNameLst>
                                          <p:attrName>style.visibility</p:attrName>
                                        </p:attrNameLst>
                                      </p:cBhvr>
                                      <p:to>
                                        <p:strVal val="visible"/>
                                      </p:to>
                                    </p:set>
                                    <p:anim calcmode="lin" valueType="num">
                                      <p:cBhvr additive="base">
                                        <p:cTn id="63" dur="500" fill="hold"/>
                                        <p:tgtEl>
                                          <p:spTgt spid="22">
                                            <p:graphicEl>
                                              <a:dgm id="{3344A55D-98C9-4AD0-80A0-1A22570D2408}"/>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22">
                                            <p:graphicEl>
                                              <a:dgm id="{3344A55D-98C9-4AD0-80A0-1A22570D2408}"/>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graphicEl>
                                              <a:dgm id="{EA984AF3-2B97-4548-9065-70ABDCC7AA4F}"/>
                                            </p:graphicEl>
                                          </p:spTgt>
                                        </p:tgtEl>
                                        <p:attrNameLst>
                                          <p:attrName>style.visibility</p:attrName>
                                        </p:attrNameLst>
                                      </p:cBhvr>
                                      <p:to>
                                        <p:strVal val="visible"/>
                                      </p:to>
                                    </p:set>
                                    <p:anim calcmode="lin" valueType="num">
                                      <p:cBhvr additive="base">
                                        <p:cTn id="67" dur="500" fill="hold"/>
                                        <p:tgtEl>
                                          <p:spTgt spid="22">
                                            <p:graphicEl>
                                              <a:dgm id="{EA984AF3-2B97-4548-9065-70ABDCC7AA4F}"/>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22">
                                            <p:graphicEl>
                                              <a:dgm id="{EA984AF3-2B97-4548-9065-70ABDCC7AA4F}"/>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graphicEl>
                                              <a:dgm id="{B631768C-44E5-4A0C-A540-2DBE3F89A31C}"/>
                                            </p:graphicEl>
                                          </p:spTgt>
                                        </p:tgtEl>
                                        <p:attrNameLst>
                                          <p:attrName>style.visibility</p:attrName>
                                        </p:attrNameLst>
                                      </p:cBhvr>
                                      <p:to>
                                        <p:strVal val="visible"/>
                                      </p:to>
                                    </p:set>
                                    <p:anim calcmode="lin" valueType="num">
                                      <p:cBhvr additive="base">
                                        <p:cTn id="71" dur="500" fill="hold"/>
                                        <p:tgtEl>
                                          <p:spTgt spid="22">
                                            <p:graphicEl>
                                              <a:dgm id="{B631768C-44E5-4A0C-A540-2DBE3F89A31C}"/>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22">
                                            <p:graphicEl>
                                              <a:dgm id="{B631768C-44E5-4A0C-A540-2DBE3F89A31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1F12A-127F-A6CF-ABC0-7F02F238251F}"/>
              </a:ext>
            </a:extLst>
          </p:cNvPr>
          <p:cNvSpPr>
            <a:spLocks noGrp="1"/>
          </p:cNvSpPr>
          <p:nvPr>
            <p:ph type="title"/>
          </p:nvPr>
        </p:nvSpPr>
        <p:spPr>
          <a:xfrm>
            <a:off x="841248" y="251312"/>
            <a:ext cx="10506456" cy="1010264"/>
          </a:xfrm>
        </p:spPr>
        <p:txBody>
          <a:bodyPr anchor="ctr">
            <a:normAutofit/>
          </a:bodyPr>
          <a:lstStyle/>
          <a:p>
            <a:r>
              <a:rPr lang="en-US" b="1" i="0">
                <a:effectLst/>
                <a:latin typeface="Nunito" pitchFamily="2" charset="0"/>
              </a:rPr>
              <a:t>Procedural programming</a:t>
            </a:r>
            <a:endParaRPr lang="en-US"/>
          </a:p>
        </p:txBody>
      </p:sp>
      <p:sp>
        <p:nvSpPr>
          <p:cNvPr id="41" name="Rectangle 4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5" name="Content Placeholder 2">
            <a:extLst>
              <a:ext uri="{FF2B5EF4-FFF2-40B4-BE49-F238E27FC236}">
                <a16:creationId xmlns:a16="http://schemas.microsoft.com/office/drawing/2014/main" id="{E49CE2E2-4965-519B-3DE8-D036972E0719}"/>
              </a:ext>
            </a:extLst>
          </p:cNvPr>
          <p:cNvGraphicFramePr>
            <a:graphicFrameLocks noGrp="1"/>
          </p:cNvGraphicFramePr>
          <p:nvPr>
            <p:ph idx="1"/>
            <p:extLst>
              <p:ext uri="{D42A27DB-BD31-4B8C-83A1-F6EECF244321}">
                <p14:modId xmlns:p14="http://schemas.microsoft.com/office/powerpoint/2010/main" val="160717463"/>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078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graphicEl>
                                              <a:dgm id="{B4DE313D-263F-470D-BF46-D66B956709B2}"/>
                                            </p:graphicEl>
                                          </p:spTgt>
                                        </p:tgtEl>
                                        <p:attrNameLst>
                                          <p:attrName>style.visibility</p:attrName>
                                        </p:attrNameLst>
                                      </p:cBhvr>
                                      <p:to>
                                        <p:strVal val="visible"/>
                                      </p:to>
                                    </p:set>
                                    <p:anim calcmode="lin" valueType="num">
                                      <p:cBhvr additive="base">
                                        <p:cTn id="7" dur="500" fill="hold"/>
                                        <p:tgtEl>
                                          <p:spTgt spid="35">
                                            <p:graphicEl>
                                              <a:dgm id="{B4DE313D-263F-470D-BF46-D66B956709B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graphicEl>
                                              <a:dgm id="{B4DE313D-263F-470D-BF46-D66B956709B2}"/>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graphicEl>
                                              <a:dgm id="{230C0033-A8E2-4BBD-823F-39382066F9F7}"/>
                                            </p:graphicEl>
                                          </p:spTgt>
                                        </p:tgtEl>
                                        <p:attrNameLst>
                                          <p:attrName>style.visibility</p:attrName>
                                        </p:attrNameLst>
                                      </p:cBhvr>
                                      <p:to>
                                        <p:strVal val="visible"/>
                                      </p:to>
                                    </p:set>
                                    <p:anim calcmode="lin" valueType="num">
                                      <p:cBhvr additive="base">
                                        <p:cTn id="11" dur="500" fill="hold"/>
                                        <p:tgtEl>
                                          <p:spTgt spid="35">
                                            <p:graphicEl>
                                              <a:dgm id="{230C0033-A8E2-4BBD-823F-39382066F9F7}"/>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
                                            <p:graphicEl>
                                              <a:dgm id="{230C0033-A8E2-4BBD-823F-39382066F9F7}"/>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graphicEl>
                                              <a:dgm id="{FAA8C8BE-BDCA-44AA-BB35-F642CCF4AAB3}"/>
                                            </p:graphicEl>
                                          </p:spTgt>
                                        </p:tgtEl>
                                        <p:attrNameLst>
                                          <p:attrName>style.visibility</p:attrName>
                                        </p:attrNameLst>
                                      </p:cBhvr>
                                      <p:to>
                                        <p:strVal val="visible"/>
                                      </p:to>
                                    </p:set>
                                    <p:anim calcmode="lin" valueType="num">
                                      <p:cBhvr additive="base">
                                        <p:cTn id="15" dur="500" fill="hold"/>
                                        <p:tgtEl>
                                          <p:spTgt spid="35">
                                            <p:graphicEl>
                                              <a:dgm id="{FAA8C8BE-BDCA-44AA-BB35-F642CCF4AAB3}"/>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
                                            <p:graphicEl>
                                              <a:dgm id="{FAA8C8BE-BDCA-44AA-BB35-F642CCF4AAB3}"/>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5">
                                            <p:graphicEl>
                                              <a:dgm id="{8F57B5CE-2ADA-43F8-B5B7-5DCB4605B832}"/>
                                            </p:graphicEl>
                                          </p:spTgt>
                                        </p:tgtEl>
                                        <p:attrNameLst>
                                          <p:attrName>style.visibility</p:attrName>
                                        </p:attrNameLst>
                                      </p:cBhvr>
                                      <p:to>
                                        <p:strVal val="visible"/>
                                      </p:to>
                                    </p:set>
                                    <p:anim calcmode="lin" valueType="num">
                                      <p:cBhvr additive="base">
                                        <p:cTn id="21" dur="500" fill="hold"/>
                                        <p:tgtEl>
                                          <p:spTgt spid="35">
                                            <p:graphicEl>
                                              <a:dgm id="{8F57B5CE-2ADA-43F8-B5B7-5DCB4605B832}"/>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graphicEl>
                                              <a:dgm id="{8F57B5CE-2ADA-43F8-B5B7-5DCB4605B832}"/>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
                                            <p:graphicEl>
                                              <a:dgm id="{2A933F34-3754-417C-8E6A-8D351598FD13}"/>
                                            </p:graphicEl>
                                          </p:spTgt>
                                        </p:tgtEl>
                                        <p:attrNameLst>
                                          <p:attrName>style.visibility</p:attrName>
                                        </p:attrNameLst>
                                      </p:cBhvr>
                                      <p:to>
                                        <p:strVal val="visible"/>
                                      </p:to>
                                    </p:set>
                                    <p:anim calcmode="lin" valueType="num">
                                      <p:cBhvr additive="base">
                                        <p:cTn id="25" dur="500" fill="hold"/>
                                        <p:tgtEl>
                                          <p:spTgt spid="35">
                                            <p:graphicEl>
                                              <a:dgm id="{2A933F34-3754-417C-8E6A-8D351598FD1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
                                            <p:graphicEl>
                                              <a:dgm id="{2A933F34-3754-417C-8E6A-8D351598FD13}"/>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graphicEl>
                                              <a:dgm id="{03E21EAC-CD3F-4DB2-8983-18270517A1E9}"/>
                                            </p:graphicEl>
                                          </p:spTgt>
                                        </p:tgtEl>
                                        <p:attrNameLst>
                                          <p:attrName>style.visibility</p:attrName>
                                        </p:attrNameLst>
                                      </p:cBhvr>
                                      <p:to>
                                        <p:strVal val="visible"/>
                                      </p:to>
                                    </p:set>
                                    <p:anim calcmode="lin" valueType="num">
                                      <p:cBhvr additive="base">
                                        <p:cTn id="29" dur="500" fill="hold"/>
                                        <p:tgtEl>
                                          <p:spTgt spid="35">
                                            <p:graphicEl>
                                              <a:dgm id="{03E21EAC-CD3F-4DB2-8983-18270517A1E9}"/>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
                                            <p:graphicEl>
                                              <a:dgm id="{03E21EAC-CD3F-4DB2-8983-18270517A1E9}"/>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
                                            <p:graphicEl>
                                              <a:dgm id="{A4AC9F96-3F7F-459D-8970-2C043C3BFC93}"/>
                                            </p:graphicEl>
                                          </p:spTgt>
                                        </p:tgtEl>
                                        <p:attrNameLst>
                                          <p:attrName>style.visibility</p:attrName>
                                        </p:attrNameLst>
                                      </p:cBhvr>
                                      <p:to>
                                        <p:strVal val="visible"/>
                                      </p:to>
                                    </p:set>
                                    <p:anim calcmode="lin" valueType="num">
                                      <p:cBhvr additive="base">
                                        <p:cTn id="35" dur="500" fill="hold"/>
                                        <p:tgtEl>
                                          <p:spTgt spid="35">
                                            <p:graphicEl>
                                              <a:dgm id="{A4AC9F96-3F7F-459D-8970-2C043C3BFC9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
                                            <p:graphicEl>
                                              <a:dgm id="{A4AC9F96-3F7F-459D-8970-2C043C3BFC93}"/>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graphicEl>
                                              <a:dgm id="{13015D3B-DF06-4036-90DF-C8AC8B274EBB}"/>
                                            </p:graphicEl>
                                          </p:spTgt>
                                        </p:tgtEl>
                                        <p:attrNameLst>
                                          <p:attrName>style.visibility</p:attrName>
                                        </p:attrNameLst>
                                      </p:cBhvr>
                                      <p:to>
                                        <p:strVal val="visible"/>
                                      </p:to>
                                    </p:set>
                                    <p:anim calcmode="lin" valueType="num">
                                      <p:cBhvr additive="base">
                                        <p:cTn id="39" dur="500" fill="hold"/>
                                        <p:tgtEl>
                                          <p:spTgt spid="35">
                                            <p:graphicEl>
                                              <a:dgm id="{13015D3B-DF06-4036-90DF-C8AC8B274EBB}"/>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
                                            <p:graphicEl>
                                              <a:dgm id="{13015D3B-DF06-4036-90DF-C8AC8B274EBB}"/>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graphicEl>
                                              <a:dgm id="{71FA6EEF-CACD-447C-9D79-967BD08AA7D1}"/>
                                            </p:graphicEl>
                                          </p:spTgt>
                                        </p:tgtEl>
                                        <p:attrNameLst>
                                          <p:attrName>style.visibility</p:attrName>
                                        </p:attrNameLst>
                                      </p:cBhvr>
                                      <p:to>
                                        <p:strVal val="visible"/>
                                      </p:to>
                                    </p:set>
                                    <p:anim calcmode="lin" valueType="num">
                                      <p:cBhvr additive="base">
                                        <p:cTn id="43" dur="500" fill="hold"/>
                                        <p:tgtEl>
                                          <p:spTgt spid="35">
                                            <p:graphicEl>
                                              <a:dgm id="{71FA6EEF-CACD-447C-9D79-967BD08AA7D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
                                            <p:graphicEl>
                                              <a:dgm id="{71FA6EEF-CACD-447C-9D79-967BD08AA7D1}"/>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graphicEl>
                                              <a:dgm id="{F5FAD206-2782-4C66-9A1B-23CD0ED23600}"/>
                                            </p:graphicEl>
                                          </p:spTgt>
                                        </p:tgtEl>
                                        <p:attrNameLst>
                                          <p:attrName>style.visibility</p:attrName>
                                        </p:attrNameLst>
                                      </p:cBhvr>
                                      <p:to>
                                        <p:strVal val="visible"/>
                                      </p:to>
                                    </p:set>
                                    <p:anim calcmode="lin" valueType="num">
                                      <p:cBhvr additive="base">
                                        <p:cTn id="49" dur="500" fill="hold"/>
                                        <p:tgtEl>
                                          <p:spTgt spid="35">
                                            <p:graphicEl>
                                              <a:dgm id="{F5FAD206-2782-4C66-9A1B-23CD0ED2360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
                                            <p:graphicEl>
                                              <a:dgm id="{F5FAD206-2782-4C66-9A1B-23CD0ED23600}"/>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
                                            <p:graphicEl>
                                              <a:dgm id="{4A6CDA97-3710-482D-9296-9F41ED6D3402}"/>
                                            </p:graphicEl>
                                          </p:spTgt>
                                        </p:tgtEl>
                                        <p:attrNameLst>
                                          <p:attrName>style.visibility</p:attrName>
                                        </p:attrNameLst>
                                      </p:cBhvr>
                                      <p:to>
                                        <p:strVal val="visible"/>
                                      </p:to>
                                    </p:set>
                                    <p:anim calcmode="lin" valueType="num">
                                      <p:cBhvr additive="base">
                                        <p:cTn id="53" dur="500" fill="hold"/>
                                        <p:tgtEl>
                                          <p:spTgt spid="35">
                                            <p:graphicEl>
                                              <a:dgm id="{4A6CDA97-3710-482D-9296-9F41ED6D3402}"/>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
                                            <p:graphicEl>
                                              <a:dgm id="{4A6CDA97-3710-482D-9296-9F41ED6D3402}"/>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5">
                                            <p:graphicEl>
                                              <a:dgm id="{BB891389-7BD9-46BF-9BA3-5361E4A1B6CE}"/>
                                            </p:graphicEl>
                                          </p:spTgt>
                                        </p:tgtEl>
                                        <p:attrNameLst>
                                          <p:attrName>style.visibility</p:attrName>
                                        </p:attrNameLst>
                                      </p:cBhvr>
                                      <p:to>
                                        <p:strVal val="visible"/>
                                      </p:to>
                                    </p:set>
                                    <p:anim calcmode="lin" valueType="num">
                                      <p:cBhvr additive="base">
                                        <p:cTn id="57" dur="500" fill="hold"/>
                                        <p:tgtEl>
                                          <p:spTgt spid="35">
                                            <p:graphicEl>
                                              <a:dgm id="{BB891389-7BD9-46BF-9BA3-5361E4A1B6CE}"/>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35">
                                            <p:graphicEl>
                                              <a:dgm id="{BB891389-7BD9-46BF-9BA3-5361E4A1B6C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A9261-6780-BEE6-1EA5-6AB93C547415}"/>
              </a:ext>
            </a:extLst>
          </p:cNvPr>
          <p:cNvSpPr>
            <a:spLocks noGrp="1"/>
          </p:cNvSpPr>
          <p:nvPr>
            <p:ph type="title"/>
          </p:nvPr>
        </p:nvSpPr>
        <p:spPr>
          <a:xfrm>
            <a:off x="686834" y="1153572"/>
            <a:ext cx="3200400" cy="4461163"/>
          </a:xfrm>
        </p:spPr>
        <p:txBody>
          <a:bodyPr>
            <a:normAutofit/>
          </a:bodyPr>
          <a:lstStyle/>
          <a:p>
            <a:r>
              <a:rPr lang="en-US" sz="4100" b="1" i="0">
                <a:solidFill>
                  <a:srgbClr val="FFFFFF"/>
                </a:solidFill>
                <a:effectLst/>
                <a:latin typeface="-apple-system"/>
              </a:rPr>
              <a:t>Object-oriented programming</a:t>
            </a:r>
            <a:br>
              <a:rPr lang="en-US" sz="4100" b="1" i="0">
                <a:solidFill>
                  <a:srgbClr val="FFFFFF"/>
                </a:solidFill>
                <a:effectLst/>
                <a:latin typeface="-apple-system"/>
              </a:rPr>
            </a:b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79C2681-8E20-B1E9-725A-158339776FC2}"/>
              </a:ext>
            </a:extLst>
          </p:cNvPr>
          <p:cNvSpPr>
            <a:spLocks noGrp="1"/>
          </p:cNvSpPr>
          <p:nvPr>
            <p:ph idx="1"/>
          </p:nvPr>
        </p:nvSpPr>
        <p:spPr>
          <a:xfrm>
            <a:off x="4447308" y="591344"/>
            <a:ext cx="6906491" cy="5585619"/>
          </a:xfrm>
        </p:spPr>
        <p:txBody>
          <a:bodyPr anchor="ctr">
            <a:normAutofit/>
          </a:bodyPr>
          <a:lstStyle/>
          <a:p>
            <a:r>
              <a:rPr lang="en-US" b="0" i="0" dirty="0">
                <a:effectLst/>
                <a:latin typeface="-apple-system"/>
              </a:rPr>
              <a:t>Object-oriented programming is a paradigm that focuses on the data and behavior of the entities or objects that a program manipulates. </a:t>
            </a:r>
          </a:p>
          <a:p>
            <a:r>
              <a:rPr lang="en-US" b="0" i="0" dirty="0">
                <a:effectLst/>
                <a:latin typeface="-apple-system"/>
              </a:rPr>
              <a:t>It organizes the code into classes, which are templates or blueprints for creating objects. </a:t>
            </a:r>
          </a:p>
          <a:p>
            <a:r>
              <a:rPr lang="en-US" b="0" i="0" dirty="0">
                <a:effectLst/>
                <a:latin typeface="-apple-system"/>
              </a:rPr>
              <a:t>Classes define the attributes and methods of the objects, which are the data and functions that belong to them. </a:t>
            </a:r>
          </a:p>
        </p:txBody>
      </p:sp>
    </p:spTree>
    <p:extLst>
      <p:ext uri="{BB962C8B-B14F-4D97-AF65-F5344CB8AC3E}">
        <p14:creationId xmlns:p14="http://schemas.microsoft.com/office/powerpoint/2010/main" val="18253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A9261-6780-BEE6-1EA5-6AB93C547415}"/>
              </a:ext>
            </a:extLst>
          </p:cNvPr>
          <p:cNvSpPr>
            <a:spLocks noGrp="1"/>
          </p:cNvSpPr>
          <p:nvPr>
            <p:ph type="title"/>
          </p:nvPr>
        </p:nvSpPr>
        <p:spPr>
          <a:xfrm>
            <a:off x="686834" y="1153572"/>
            <a:ext cx="3200400" cy="4461163"/>
          </a:xfrm>
        </p:spPr>
        <p:txBody>
          <a:bodyPr>
            <a:normAutofit/>
          </a:bodyPr>
          <a:lstStyle/>
          <a:p>
            <a:r>
              <a:rPr lang="en-US" sz="4100" b="1" i="0">
                <a:solidFill>
                  <a:srgbClr val="FFFFFF"/>
                </a:solidFill>
                <a:effectLst/>
                <a:latin typeface="-apple-system"/>
              </a:rPr>
              <a:t>Object-oriented programming</a:t>
            </a:r>
            <a:br>
              <a:rPr lang="en-US" sz="4100" b="1" i="0">
                <a:solidFill>
                  <a:srgbClr val="FFFFFF"/>
                </a:solidFill>
                <a:effectLst/>
                <a:latin typeface="-apple-system"/>
              </a:rPr>
            </a:b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79C2681-8E20-B1E9-725A-158339776FC2}"/>
              </a:ext>
            </a:extLst>
          </p:cNvPr>
          <p:cNvSpPr>
            <a:spLocks noGrp="1"/>
          </p:cNvSpPr>
          <p:nvPr>
            <p:ph idx="1"/>
          </p:nvPr>
        </p:nvSpPr>
        <p:spPr>
          <a:xfrm>
            <a:off x="4447308" y="591344"/>
            <a:ext cx="6906491" cy="5585619"/>
          </a:xfrm>
        </p:spPr>
        <p:txBody>
          <a:bodyPr anchor="ctr">
            <a:normAutofit/>
          </a:bodyPr>
          <a:lstStyle/>
          <a:p>
            <a:endParaRPr lang="en-US" b="0" i="0" dirty="0">
              <a:effectLst/>
              <a:latin typeface="-apple-system"/>
            </a:endParaRPr>
          </a:p>
          <a:p>
            <a:r>
              <a:rPr lang="en-US" b="0" i="0" dirty="0">
                <a:effectLst/>
                <a:latin typeface="-apple-system"/>
              </a:rPr>
              <a:t>Objects can interact with each other through messages, which are calls to their methods. Object-oriented programming is based on the idea of bottom-up design, where the problem is modeled by identifying the objects and their relationships.</a:t>
            </a:r>
          </a:p>
          <a:p>
            <a:r>
              <a:rPr lang="en-US" b="0" i="0" dirty="0">
                <a:effectLst/>
                <a:latin typeface="-apple-system"/>
              </a:rPr>
              <a:t>Object-oriented programming is often associated with languages like Java, C++, and Python.</a:t>
            </a:r>
            <a:endParaRPr lang="en-US" dirty="0"/>
          </a:p>
        </p:txBody>
      </p:sp>
    </p:spTree>
    <p:extLst>
      <p:ext uri="{BB962C8B-B14F-4D97-AF65-F5344CB8AC3E}">
        <p14:creationId xmlns:p14="http://schemas.microsoft.com/office/powerpoint/2010/main" val="250622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9464F-C6F9-A5F9-1AE3-C06EC1322D93}"/>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apple-system"/>
              </a:rPr>
              <a:t>Origins of OOP</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3E5E64-A523-C0F7-B037-C12816A9FB05}"/>
              </a:ext>
            </a:extLst>
          </p:cNvPr>
          <p:cNvSpPr>
            <a:spLocks noGrp="1"/>
          </p:cNvSpPr>
          <p:nvPr>
            <p:ph idx="1"/>
          </p:nvPr>
        </p:nvSpPr>
        <p:spPr>
          <a:xfrm>
            <a:off x="4447308" y="591344"/>
            <a:ext cx="6906491" cy="5585619"/>
          </a:xfrm>
        </p:spPr>
        <p:txBody>
          <a:bodyPr anchor="ctr">
            <a:normAutofit/>
          </a:bodyPr>
          <a:lstStyle/>
          <a:p>
            <a:r>
              <a:rPr lang="en-US" b="0" i="0" dirty="0">
                <a:effectLst/>
                <a:latin typeface="-apple-system"/>
              </a:rPr>
              <a:t>Object-oriented programming has its roots in the research and experiments of computer scientists in the 1960s and 1970s. </a:t>
            </a:r>
          </a:p>
          <a:p>
            <a:r>
              <a:rPr lang="en-US" b="0" i="0" dirty="0">
                <a:effectLst/>
                <a:latin typeface="-apple-system"/>
              </a:rPr>
              <a:t>One of the pioneers of OOP was Ole-Johan Dahl, who along with Kristen Nygaard, developed the first object-oriented language, </a:t>
            </a:r>
            <a:r>
              <a:rPr lang="en-US" b="1" i="0">
                <a:effectLst/>
                <a:latin typeface="-apple-system"/>
              </a:rPr>
              <a:t>Simula</a:t>
            </a:r>
            <a:r>
              <a:rPr lang="en-US" b="0" i="0" dirty="0">
                <a:effectLst/>
                <a:latin typeface="-apple-system"/>
              </a:rPr>
              <a:t>, in 1967. </a:t>
            </a:r>
          </a:p>
          <a:p>
            <a:r>
              <a:rPr lang="en-US" b="0" i="0" dirty="0">
                <a:effectLst/>
                <a:latin typeface="-apple-system"/>
              </a:rPr>
              <a:t>Simula introduced the concepts of classes, objects, inheritance, and polymorphism, which are the core features of OOP. </a:t>
            </a:r>
          </a:p>
          <a:p>
            <a:r>
              <a:rPr lang="en-US" b="0" i="0" dirty="0">
                <a:effectLst/>
                <a:latin typeface="-apple-system"/>
              </a:rPr>
              <a:t>Another influential figure was Alan Kay, who along with his colleagues at Xerox PARC, developed the language Smalltalk in 1972.</a:t>
            </a:r>
            <a:endParaRPr lang="en-US" dirty="0"/>
          </a:p>
        </p:txBody>
      </p:sp>
    </p:spTree>
    <p:extLst>
      <p:ext uri="{BB962C8B-B14F-4D97-AF65-F5344CB8AC3E}">
        <p14:creationId xmlns:p14="http://schemas.microsoft.com/office/powerpoint/2010/main" val="165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9464F-C6F9-A5F9-1AE3-C06EC1322D93}"/>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apple-system"/>
              </a:rPr>
              <a:t>Origins of OOP</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3E5E64-A523-C0F7-B037-C12816A9FB05}"/>
              </a:ext>
            </a:extLst>
          </p:cNvPr>
          <p:cNvSpPr>
            <a:spLocks noGrp="1"/>
          </p:cNvSpPr>
          <p:nvPr>
            <p:ph idx="1"/>
          </p:nvPr>
        </p:nvSpPr>
        <p:spPr>
          <a:xfrm>
            <a:off x="4447308" y="591344"/>
            <a:ext cx="6906491" cy="5585619"/>
          </a:xfrm>
        </p:spPr>
        <p:txBody>
          <a:bodyPr anchor="ctr">
            <a:normAutofit/>
          </a:bodyPr>
          <a:lstStyle/>
          <a:p>
            <a:r>
              <a:rPr lang="en-US" b="0" i="0" dirty="0">
                <a:effectLst/>
                <a:latin typeface="-apple-system"/>
              </a:rPr>
              <a:t>Smalltalk was the first pure object-oriented language, where everything was an object, even numbers and functions. Smalltalk also introduced the concepts of dynamic typing, garbage collection, and graphical user interface.</a:t>
            </a:r>
            <a:endParaRPr lang="en-US" dirty="0"/>
          </a:p>
        </p:txBody>
      </p:sp>
    </p:spTree>
    <p:extLst>
      <p:ext uri="{BB962C8B-B14F-4D97-AF65-F5344CB8AC3E}">
        <p14:creationId xmlns:p14="http://schemas.microsoft.com/office/powerpoint/2010/main" val="2529794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501</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Calibri Light</vt:lpstr>
      <vt:lpstr>Lato</vt:lpstr>
      <vt:lpstr>Nunito</vt:lpstr>
      <vt:lpstr>Source Sans 3</vt:lpstr>
      <vt:lpstr>Office Theme</vt:lpstr>
      <vt:lpstr>Object Oriented Programming</vt:lpstr>
      <vt:lpstr>Problem Solving</vt:lpstr>
      <vt:lpstr>Programming Paradigms</vt:lpstr>
      <vt:lpstr>Procedural programming</vt:lpstr>
      <vt:lpstr>Object-oriented programming </vt:lpstr>
      <vt:lpstr>Object-oriented programming </vt:lpstr>
      <vt:lpstr>Origins of OOP</vt:lpstr>
      <vt:lpstr>Origins of 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 Programming</dc:title>
  <dc:creator>03-243191-014</dc:creator>
  <cp:lastModifiedBy>03-243191-014</cp:lastModifiedBy>
  <cp:revision>22</cp:revision>
  <dcterms:created xsi:type="dcterms:W3CDTF">2023-08-22T12:51:20Z</dcterms:created>
  <dcterms:modified xsi:type="dcterms:W3CDTF">2023-09-10T17:25:07Z</dcterms:modified>
</cp:coreProperties>
</file>