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  <p:sldMasterId id="2147483873" r:id="rId2"/>
  </p:sldMasterIdLst>
  <p:notesMasterIdLst>
    <p:notesMasterId r:id="rId17"/>
  </p:notesMasterIdLst>
  <p:sldIdLst>
    <p:sldId id="419" r:id="rId3"/>
    <p:sldId id="256" r:id="rId4"/>
    <p:sldId id="257" r:id="rId5"/>
    <p:sldId id="415" r:id="rId6"/>
    <p:sldId id="416" r:id="rId7"/>
    <p:sldId id="346" r:id="rId8"/>
    <p:sldId id="258" r:id="rId9"/>
    <p:sldId id="343" r:id="rId10"/>
    <p:sldId id="259" r:id="rId11"/>
    <p:sldId id="260" r:id="rId12"/>
    <p:sldId id="262" r:id="rId13"/>
    <p:sldId id="261" r:id="rId14"/>
    <p:sldId id="287" r:id="rId15"/>
    <p:sldId id="28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29DBC93-9BA4-2BEE-3389-868E21A008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36B0E37-F080-4A96-8F46-CD14F0ECDA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801AD61-B186-C958-AACB-3B8A582D70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206E97A6-DB3A-37F3-660D-35DC9E517C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4C156B50-D5F2-7FAC-EDF0-699B58E6D9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6B460536-F2E1-98A7-538A-C9F52FF50D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F3F62DA-09A1-4F48-9603-1D6D1BBD3B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C3E2-F607-C11A-41FE-74E7201C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9D7E2-CBF0-FAE8-304B-F5AC2875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D84C-6D3D-7AEA-07C3-37F8AC85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3C313-D72A-426A-BFC9-2A4768B37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63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BEED-9686-ECAB-E7FF-F5F25F62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B247-2792-6017-728E-9FEB11AB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2EF2-CD71-535F-57FA-ADF6899D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BB23C-9A08-4C54-879F-9DD55FBFBE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62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6763B-680D-32BE-21F4-7CAB72E1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85FF-E6FC-BDDC-9AE5-B11CADE1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DC87-C5B7-6CF7-F373-CFCA1A0C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DE643-7CB4-4053-8BD3-0B5C6E507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90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C313-D72A-426A-BFC9-2A4768B37D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76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FF36-CDA4-4914-A986-BB88A31F11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794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73F0-E99D-499F-967D-66012946B6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57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AE9D-EE64-4862-A6CF-93E52A477A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85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C98A-19FD-4822-944C-EBE5BFCF16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558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F7B5-9A60-4C26-95B9-EF21FBC1F7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705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1FD9-9B53-426F-8A7A-398231C2DE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911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F08E-85CC-473C-9327-FE73D7E757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27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FD61-4B00-5227-BC77-C909FAA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2A66-2110-5359-1892-68977E5B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6DA9-406C-18E9-FDF8-602F257D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BFF36-CDA4-4914-A986-BB88A31F11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38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55B-CA4F-423C-B489-630E7455BE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582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B23C-9A08-4C54-879F-9DD55FBFBE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868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E643-7CB4-4053-8BD3-0B5C6E507B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32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E701-DF16-D14B-58F0-A57212AA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8D31-D38B-ACA3-46FC-603B2C87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9401-7024-19F4-0078-E530B8C3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073F0-E99D-499F-967D-66012946B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55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C101F-8C34-7CF3-2B9C-736BCF2E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EC26B-DB49-1E5A-2988-DBAAD309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0327A-DF2B-9099-F586-EE082DA3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EAE9D-EE64-4862-A6CF-93E52A477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24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DDA0F-6150-703B-9EFA-9DA7DFC3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5EB2B-370D-87A5-1C80-3BDCC72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4CAF5-70BB-29BD-FF31-F06BD77E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EC98A-19FD-4822-944C-EBE5BFCF1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3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746C-10AF-E5E5-A849-C270C5AE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EBED4-ADFB-117D-3364-2607C915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9C7B6-234F-B3DB-BB3A-4EB63429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CF7B5-9A60-4C26-95B9-EF21FBC1F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58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D55D9-49CF-3EED-D16B-1241E5DE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B3A46-E5B0-2D0D-33C2-A940523F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7392-0EAD-7D1A-1D8F-B02B5652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41FD9-9B53-426F-8A7A-398231C2DE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7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B69EC-DC2B-2E2C-8CC4-9B24C313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54189-AB14-3EF8-0429-8E361990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80C6-EEE2-2CD2-C945-4EFB6BE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3F08E-85CC-473C-9327-FE73D7E75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5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E647D-1CA4-0003-C576-731B6545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DE7A-E998-FE79-F832-D6C4C7B8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AE85-D900-EFCC-4233-196EF9E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4655B-CA4F-423C-B489-630E7455BE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91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AFEA1EA5-7C57-0880-F254-B92A942653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68E885CF-5B17-3573-C749-570C577415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44" name="Rectangle 4">
            <a:extLst>
              <a:ext uri="{FF2B5EF4-FFF2-40B4-BE49-F238E27FC236}">
                <a16:creationId xmlns:a16="http://schemas.microsoft.com/office/drawing/2014/main" id="{B79B78CC-0438-2358-7775-F99EF2FF2C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45" name="Rectangle 5">
            <a:extLst>
              <a:ext uri="{FF2B5EF4-FFF2-40B4-BE49-F238E27FC236}">
                <a16:creationId xmlns:a16="http://schemas.microsoft.com/office/drawing/2014/main" id="{2B73B1C3-5FDA-392E-BC56-975C668848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72FEF280-F6F9-4176-9EEE-E836BA6A9A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71046" name="Rectangle 6">
            <a:extLst>
              <a:ext uri="{FF2B5EF4-FFF2-40B4-BE49-F238E27FC236}">
                <a16:creationId xmlns:a16="http://schemas.microsoft.com/office/drawing/2014/main" id="{5AEDA514-D9EB-9778-2E85-412319B223D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vu logo">
            <a:extLst>
              <a:ext uri="{FF2B5EF4-FFF2-40B4-BE49-F238E27FC236}">
                <a16:creationId xmlns:a16="http://schemas.microsoft.com/office/drawing/2014/main" id="{3396AFBB-AEEA-FA92-4A35-03B078F31A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197600"/>
            <a:ext cx="1295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6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10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F280-F6F9-4176-9EEE-E836BA6A9A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vu logo">
            <a:extLst>
              <a:ext uri="{FF2B5EF4-FFF2-40B4-BE49-F238E27FC236}">
                <a16:creationId xmlns:a16="http://schemas.microsoft.com/office/drawing/2014/main" id="{73D34670-EE56-50FD-38F2-D14AB744CE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197600"/>
            <a:ext cx="1295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3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050">
            <a:extLst>
              <a:ext uri="{FF2B5EF4-FFF2-40B4-BE49-F238E27FC236}">
                <a16:creationId xmlns:a16="http://schemas.microsoft.com/office/drawing/2014/main" id="{2DFF0898-F2D3-208D-6C40-732812786264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447800"/>
            <a:ext cx="7772400" cy="2895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dirty="0"/>
              <a:t>Object-Oriented Programming (OOP)</a:t>
            </a:r>
            <a:br>
              <a:rPr lang="en-US" sz="4800" dirty="0"/>
            </a:br>
            <a:r>
              <a:rPr lang="en-US" sz="4800" dirty="0"/>
              <a:t>Lecture No.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EA3D9AA-735A-93D1-10D5-A138F34A999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 What is an Object?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CC5D32-EB10-0C3D-EAE7-CE9904A148B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An object has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State (attributes)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Well-defined </a:t>
            </a: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Unique identity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8595426-AE5B-6636-D352-270D700BE30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Example – Ali is a Tangible Object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264611D-EE11-D89F-DCB1-F055926F90AF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State (attributes)</a:t>
            </a:r>
          </a:p>
          <a:p>
            <a:pPr lvl="1" eaLnBrk="1" hangingPunct="1">
              <a:defRPr/>
            </a:pPr>
            <a:r>
              <a:rPr lang="en-US" dirty="0"/>
              <a:t>Name</a:t>
            </a:r>
          </a:p>
          <a:p>
            <a:pPr lvl="1" eaLnBrk="1" hangingPunct="1">
              <a:defRPr/>
            </a:pPr>
            <a:r>
              <a:rPr lang="en-US" dirty="0"/>
              <a:t>Age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 lvl="1" eaLnBrk="1" hangingPunct="1">
              <a:defRPr/>
            </a:pPr>
            <a:r>
              <a:rPr lang="en-US" dirty="0"/>
              <a:t>Walks</a:t>
            </a:r>
          </a:p>
          <a:p>
            <a:pPr lvl="1" eaLnBrk="1" hangingPunct="1">
              <a:defRPr/>
            </a:pPr>
            <a:r>
              <a:rPr lang="en-US" dirty="0"/>
              <a:t>Eats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Identity</a:t>
            </a:r>
          </a:p>
          <a:p>
            <a:pPr lvl="1" eaLnBrk="1" hangingPunct="1">
              <a:defRPr/>
            </a:pPr>
            <a:r>
              <a:rPr lang="en-US" dirty="0"/>
              <a:t>His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55ED3A4-4AB2-3812-1FBF-EC002B0A4A2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Example – Car is a Tangible Object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73F854E-8A78-8F4B-57D0-9DCA535CEC47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State (attributes)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Color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Model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Accelerate		- Start Car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Change Gear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Identity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Its registration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FF0C56C-4746-06F1-1B1F-689AA9A35A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Example – Time is an Object Apprehended Intellectually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A47EAE2-ACA7-9F66-9F53-B5E5874B46CC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01625" y="1600200"/>
            <a:ext cx="8540750" cy="4318000"/>
          </a:xfrm>
        </p:spPr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State (attributes)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Hours			- Seconds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Minutes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Set Hours		- Set Seconds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Set Minutes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►"/>
              <a:defRPr/>
            </a:pPr>
            <a:r>
              <a:rPr lang="en-US" dirty="0"/>
              <a:t>Identity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- Would have a unique ID in the model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8676" name="Rectangle 8">
            <a:extLst>
              <a:ext uri="{FF2B5EF4-FFF2-40B4-BE49-F238E27FC236}">
                <a16:creationId xmlns:a16="http://schemas.microsoft.com/office/drawing/2014/main" id="{95F2812A-790C-D461-03F2-A93DAEA63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en-US" sz="2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0B2F50D-CF46-6DD1-75F1-798B1A4B226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Example – Date is an Object Apprehended Intellectually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41812C2-8A8A-6F51-6739-D569EBCDA0A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State (attributes)</a:t>
            </a:r>
          </a:p>
          <a:p>
            <a:pPr lvl="1" eaLnBrk="1" hangingPunct="1">
              <a:buFontTx/>
              <a:buChar char="-"/>
              <a:defRPr/>
            </a:pPr>
            <a:r>
              <a:rPr lang="en-US" dirty="0"/>
              <a:t>Year			- Day</a:t>
            </a:r>
          </a:p>
          <a:p>
            <a:pPr lvl="1" eaLnBrk="1" hangingPunct="1">
              <a:buFontTx/>
              <a:buChar char="-"/>
              <a:defRPr/>
            </a:pPr>
            <a:r>
              <a:rPr lang="en-US" dirty="0"/>
              <a:t>Month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Set Year		- Set Day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Set Month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Identity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Would have a unique ID in the model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14">
            <a:extLst>
              <a:ext uri="{FF2B5EF4-FFF2-40B4-BE49-F238E27FC236}">
                <a16:creationId xmlns:a16="http://schemas.microsoft.com/office/drawing/2014/main" id="{7A13B8BC-BDA8-0552-114A-9048804291BD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90763"/>
            <a:ext cx="7772400" cy="11382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Object-Orientation (OO)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ABD914D-F0CF-845F-F6DA-7AEDDA51C8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Object-Orientation?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02A27E6-4549-CCE0-8C35-247B999C9024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endParaRPr lang="en-US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A technique for system modeling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OO model consists of several interacting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25F26C3C-C30A-E0A4-6ABA-4992149B2AE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a Model?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713BEC96-4671-AA9B-E423-6D56CF1971B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endParaRPr lang="en-US"/>
          </a:p>
          <a:p>
            <a:pPr eaLnBrk="1" hangingPunct="1">
              <a:buFont typeface="Arial" charset="0"/>
              <a:buChar char="►"/>
              <a:defRPr/>
            </a:pPr>
            <a:r>
              <a:rPr lang="en-US"/>
              <a:t>A model is an abstraction of something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/>
          </a:p>
          <a:p>
            <a:pPr eaLnBrk="1" hangingPunct="1">
              <a:buFont typeface="Arial" charset="0"/>
              <a:buChar char="►"/>
              <a:defRPr/>
            </a:pPr>
            <a:r>
              <a:rPr lang="en-US"/>
              <a:t>Purpose is to understand the product before developing it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EACBB115-74FC-6E12-3B83-AD390B941F2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Examples – Model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82F9E208-CDA7-094F-F292-3162C08E5B23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endParaRPr lang="en-US"/>
          </a:p>
          <a:p>
            <a:pPr eaLnBrk="1" hangingPunct="1">
              <a:buFont typeface="Arial" charset="0"/>
              <a:buChar char="►"/>
              <a:defRPr/>
            </a:pPr>
            <a:r>
              <a:rPr lang="en-US"/>
              <a:t>Highway maps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/>
          </a:p>
          <a:p>
            <a:pPr eaLnBrk="1" hangingPunct="1">
              <a:buFont typeface="Arial" charset="0"/>
              <a:buChar char="►"/>
              <a:defRPr/>
            </a:pPr>
            <a:r>
              <a:rPr lang="en-US"/>
              <a:t>Architectural models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/>
          </a:p>
          <a:p>
            <a:pPr eaLnBrk="1" hangingPunct="1">
              <a:buFont typeface="Arial" charset="0"/>
              <a:buChar char="►"/>
              <a:defRPr/>
            </a:pPr>
            <a:r>
              <a:rPr lang="en-US"/>
              <a:t>Mechanical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D780517-0D2A-EE3A-4597-262654837B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– OO Model</a:t>
            </a:r>
          </a:p>
        </p:txBody>
      </p:sp>
      <p:grpSp>
        <p:nvGrpSpPr>
          <p:cNvPr id="21507" name="Group 137">
            <a:extLst>
              <a:ext uri="{FF2B5EF4-FFF2-40B4-BE49-F238E27FC236}">
                <a16:creationId xmlns:a16="http://schemas.microsoft.com/office/drawing/2014/main" id="{9D5CD99F-DEDE-CE7E-4CB2-5CFF7D398BA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676400"/>
            <a:ext cx="1778000" cy="2228850"/>
            <a:chOff x="2620" y="1829"/>
            <a:chExt cx="1120" cy="1404"/>
          </a:xfrm>
        </p:grpSpPr>
        <p:sp>
          <p:nvSpPr>
            <p:cNvPr id="21511" name="Freeform 10">
              <a:extLst>
                <a:ext uri="{FF2B5EF4-FFF2-40B4-BE49-F238E27FC236}">
                  <a16:creationId xmlns:a16="http://schemas.microsoft.com/office/drawing/2014/main" id="{C7294AF4-1DF9-9206-5821-508145F53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8 w 247"/>
                <a:gd name="T1" fmla="*/ 0 h 217"/>
                <a:gd name="T2" fmla="*/ 26 w 247"/>
                <a:gd name="T3" fmla="*/ 3 h 217"/>
                <a:gd name="T4" fmla="*/ 62 w 247"/>
                <a:gd name="T5" fmla="*/ 13 h 217"/>
                <a:gd name="T6" fmla="*/ 41 w 247"/>
                <a:gd name="T7" fmla="*/ 55 h 217"/>
                <a:gd name="T8" fmla="*/ 0 w 247"/>
                <a:gd name="T9" fmla="*/ 38 h 217"/>
                <a:gd name="T10" fmla="*/ 8 w 247"/>
                <a:gd name="T11" fmla="*/ 0 h 217"/>
                <a:gd name="T12" fmla="*/ 8 w 247"/>
                <a:gd name="T13" fmla="*/ 0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7"/>
                <a:gd name="T22" fmla="*/ 0 h 217"/>
                <a:gd name="T23" fmla="*/ 247 w 247"/>
                <a:gd name="T24" fmla="*/ 217 h 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1">
              <a:extLst>
                <a:ext uri="{FF2B5EF4-FFF2-40B4-BE49-F238E27FC236}">
                  <a16:creationId xmlns:a16="http://schemas.microsoft.com/office/drawing/2014/main" id="{E0D68CF9-15AD-146A-4D5B-333417403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39 h 171"/>
                <a:gd name="T2" fmla="*/ 9 w 249"/>
                <a:gd name="T3" fmla="*/ 5 h 171"/>
                <a:gd name="T4" fmla="*/ 63 w 249"/>
                <a:gd name="T5" fmla="*/ 0 h 171"/>
                <a:gd name="T6" fmla="*/ 62 w 249"/>
                <a:gd name="T7" fmla="*/ 42 h 171"/>
                <a:gd name="T8" fmla="*/ 0 w 249"/>
                <a:gd name="T9" fmla="*/ 39 h 171"/>
                <a:gd name="T10" fmla="*/ 0 w 249"/>
                <a:gd name="T11" fmla="*/ 39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171"/>
                <a:gd name="T20" fmla="*/ 249 w 249"/>
                <a:gd name="T21" fmla="*/ 171 h 1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12">
              <a:extLst>
                <a:ext uri="{FF2B5EF4-FFF2-40B4-BE49-F238E27FC236}">
                  <a16:creationId xmlns:a16="http://schemas.microsoft.com/office/drawing/2014/main" id="{CB359BCF-EC78-73B3-464B-33984D356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4 w 236"/>
                <a:gd name="T1" fmla="*/ 0 h 464"/>
                <a:gd name="T2" fmla="*/ 0 w 236"/>
                <a:gd name="T3" fmla="*/ 41 h 464"/>
                <a:gd name="T4" fmla="*/ 36 w 236"/>
                <a:gd name="T5" fmla="*/ 115 h 464"/>
                <a:gd name="T6" fmla="*/ 59 w 236"/>
                <a:gd name="T7" fmla="*/ 10 h 464"/>
                <a:gd name="T8" fmla="*/ 4 w 236"/>
                <a:gd name="T9" fmla="*/ 0 h 464"/>
                <a:gd name="T10" fmla="*/ 4 w 236"/>
                <a:gd name="T11" fmla="*/ 0 h 4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"/>
                <a:gd name="T19" fmla="*/ 0 h 464"/>
                <a:gd name="T20" fmla="*/ 236 w 236"/>
                <a:gd name="T21" fmla="*/ 464 h 4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13">
              <a:extLst>
                <a:ext uri="{FF2B5EF4-FFF2-40B4-BE49-F238E27FC236}">
                  <a16:creationId xmlns:a16="http://schemas.microsoft.com/office/drawing/2014/main" id="{465EB4B7-217D-5303-79E6-07355A91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2 w 308"/>
                <a:gd name="T1" fmla="*/ 0 h 671"/>
                <a:gd name="T2" fmla="*/ 0 w 308"/>
                <a:gd name="T3" fmla="*/ 21 h 671"/>
                <a:gd name="T4" fmla="*/ 48 w 308"/>
                <a:gd name="T5" fmla="*/ 32 h 671"/>
                <a:gd name="T6" fmla="*/ 38 w 308"/>
                <a:gd name="T7" fmla="*/ 90 h 671"/>
                <a:gd name="T8" fmla="*/ 67 w 308"/>
                <a:gd name="T9" fmla="*/ 167 h 671"/>
                <a:gd name="T10" fmla="*/ 77 w 308"/>
                <a:gd name="T11" fmla="*/ 15 h 671"/>
                <a:gd name="T12" fmla="*/ 41 w 308"/>
                <a:gd name="T13" fmla="*/ 12 h 671"/>
                <a:gd name="T14" fmla="*/ 2 w 308"/>
                <a:gd name="T15" fmla="*/ 0 h 671"/>
                <a:gd name="T16" fmla="*/ 2 w 308"/>
                <a:gd name="T17" fmla="*/ 0 h 6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"/>
                <a:gd name="T28" fmla="*/ 0 h 671"/>
                <a:gd name="T29" fmla="*/ 308 w 308"/>
                <a:gd name="T30" fmla="*/ 671 h 6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>
              <a:extLst>
                <a:ext uri="{FF2B5EF4-FFF2-40B4-BE49-F238E27FC236}">
                  <a16:creationId xmlns:a16="http://schemas.microsoft.com/office/drawing/2014/main" id="{40FC844E-100B-BC40-B0BB-A2DA4376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253 h 1258"/>
                <a:gd name="T2" fmla="*/ 39 w 1519"/>
                <a:gd name="T3" fmla="*/ 216 h 1258"/>
                <a:gd name="T4" fmla="*/ 33 w 1519"/>
                <a:gd name="T5" fmla="*/ 208 h 1258"/>
                <a:gd name="T6" fmla="*/ 88 w 1519"/>
                <a:gd name="T7" fmla="*/ 171 h 1258"/>
                <a:gd name="T8" fmla="*/ 76 w 1519"/>
                <a:gd name="T9" fmla="*/ 163 h 1258"/>
                <a:gd name="T10" fmla="*/ 134 w 1519"/>
                <a:gd name="T11" fmla="*/ 121 h 1258"/>
                <a:gd name="T12" fmla="*/ 127 w 1519"/>
                <a:gd name="T13" fmla="*/ 115 h 1258"/>
                <a:gd name="T14" fmla="*/ 170 w 1519"/>
                <a:gd name="T15" fmla="*/ 68 h 1258"/>
                <a:gd name="T16" fmla="*/ 171 w 1519"/>
                <a:gd name="T17" fmla="*/ 57 h 1258"/>
                <a:gd name="T18" fmla="*/ 193 w 1519"/>
                <a:gd name="T19" fmla="*/ 32 h 1258"/>
                <a:gd name="T20" fmla="*/ 299 w 1519"/>
                <a:gd name="T21" fmla="*/ 32 h 1258"/>
                <a:gd name="T22" fmla="*/ 379 w 1519"/>
                <a:gd name="T23" fmla="*/ 0 h 1258"/>
                <a:gd name="T24" fmla="*/ 152 w 1519"/>
                <a:gd name="T25" fmla="*/ 316 h 1258"/>
                <a:gd name="T26" fmla="*/ 3 w 1519"/>
                <a:gd name="T27" fmla="*/ 263 h 1258"/>
                <a:gd name="T28" fmla="*/ 0 w 1519"/>
                <a:gd name="T29" fmla="*/ 253 h 1258"/>
                <a:gd name="T30" fmla="*/ 0 w 1519"/>
                <a:gd name="T31" fmla="*/ 253 h 12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9"/>
                <a:gd name="T49" fmla="*/ 0 h 1258"/>
                <a:gd name="T50" fmla="*/ 1519 w 1519"/>
                <a:gd name="T51" fmla="*/ 1258 h 12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>
              <a:extLst>
                <a:ext uri="{FF2B5EF4-FFF2-40B4-BE49-F238E27FC236}">
                  <a16:creationId xmlns:a16="http://schemas.microsoft.com/office/drawing/2014/main" id="{EAEFEDF4-6315-953E-A500-92C296274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5 w 344"/>
                <a:gd name="T1" fmla="*/ 0 h 679"/>
                <a:gd name="T2" fmla="*/ 0 w 344"/>
                <a:gd name="T3" fmla="*/ 170 h 679"/>
                <a:gd name="T4" fmla="*/ 73 w 344"/>
                <a:gd name="T5" fmla="*/ 166 h 679"/>
                <a:gd name="T6" fmla="*/ 86 w 344"/>
                <a:gd name="T7" fmla="*/ 4 h 679"/>
                <a:gd name="T8" fmla="*/ 5 w 344"/>
                <a:gd name="T9" fmla="*/ 0 h 679"/>
                <a:gd name="T10" fmla="*/ 5 w 344"/>
                <a:gd name="T11" fmla="*/ 0 h 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4"/>
                <a:gd name="T19" fmla="*/ 0 h 679"/>
                <a:gd name="T20" fmla="*/ 344 w 344"/>
                <a:gd name="T21" fmla="*/ 679 h 6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>
              <a:extLst>
                <a:ext uri="{FF2B5EF4-FFF2-40B4-BE49-F238E27FC236}">
                  <a16:creationId xmlns:a16="http://schemas.microsoft.com/office/drawing/2014/main" id="{6FB00F67-67B3-7869-5E39-5E5599069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41 w 629"/>
                <a:gd name="T1" fmla="*/ 34 h 1021"/>
                <a:gd name="T2" fmla="*/ 42 w 629"/>
                <a:gd name="T3" fmla="*/ 138 h 1021"/>
                <a:gd name="T4" fmla="*/ 101 w 629"/>
                <a:gd name="T5" fmla="*/ 146 h 1021"/>
                <a:gd name="T6" fmla="*/ 110 w 629"/>
                <a:gd name="T7" fmla="*/ 34 h 1021"/>
                <a:gd name="T8" fmla="*/ 158 w 629"/>
                <a:gd name="T9" fmla="*/ 49 h 1021"/>
                <a:gd name="T10" fmla="*/ 155 w 629"/>
                <a:gd name="T11" fmla="*/ 255 h 1021"/>
                <a:gd name="T12" fmla="*/ 12 w 629"/>
                <a:gd name="T13" fmla="*/ 250 h 1021"/>
                <a:gd name="T14" fmla="*/ 6 w 629"/>
                <a:gd name="T15" fmla="*/ 225 h 1021"/>
                <a:gd name="T16" fmla="*/ 0 w 629"/>
                <a:gd name="T17" fmla="*/ 0 h 1021"/>
                <a:gd name="T18" fmla="*/ 41 w 629"/>
                <a:gd name="T19" fmla="*/ 34 h 1021"/>
                <a:gd name="T20" fmla="*/ 41 w 629"/>
                <a:gd name="T21" fmla="*/ 34 h 10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29"/>
                <a:gd name="T34" fmla="*/ 0 h 1021"/>
                <a:gd name="T35" fmla="*/ 629 w 629"/>
                <a:gd name="T36" fmla="*/ 1021 h 10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>
              <a:extLst>
                <a:ext uri="{FF2B5EF4-FFF2-40B4-BE49-F238E27FC236}">
                  <a16:creationId xmlns:a16="http://schemas.microsoft.com/office/drawing/2014/main" id="{B73A6B11-E85C-CBC6-2986-536C41385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7 w 1571"/>
                <a:gd name="T1" fmla="*/ 307 h 2203"/>
                <a:gd name="T2" fmla="*/ 16 w 1571"/>
                <a:gd name="T3" fmla="*/ 334 h 2203"/>
                <a:gd name="T4" fmla="*/ 48 w 1571"/>
                <a:gd name="T5" fmla="*/ 352 h 2203"/>
                <a:gd name="T6" fmla="*/ 50 w 1571"/>
                <a:gd name="T7" fmla="*/ 331 h 2203"/>
                <a:gd name="T8" fmla="*/ 113 w 1571"/>
                <a:gd name="T9" fmla="*/ 342 h 2203"/>
                <a:gd name="T10" fmla="*/ 113 w 1571"/>
                <a:gd name="T11" fmla="*/ 372 h 2203"/>
                <a:gd name="T12" fmla="*/ 160 w 1571"/>
                <a:gd name="T13" fmla="*/ 394 h 2203"/>
                <a:gd name="T14" fmla="*/ 165 w 1571"/>
                <a:gd name="T15" fmla="*/ 551 h 2203"/>
                <a:gd name="T16" fmla="*/ 248 w 1571"/>
                <a:gd name="T17" fmla="*/ 550 h 2203"/>
                <a:gd name="T18" fmla="*/ 253 w 1571"/>
                <a:gd name="T19" fmla="*/ 369 h 2203"/>
                <a:gd name="T20" fmla="*/ 331 w 1571"/>
                <a:gd name="T21" fmla="*/ 371 h 2203"/>
                <a:gd name="T22" fmla="*/ 328 w 1571"/>
                <a:gd name="T23" fmla="*/ 548 h 2203"/>
                <a:gd name="T24" fmla="*/ 389 w 1571"/>
                <a:gd name="T25" fmla="*/ 544 h 2203"/>
                <a:gd name="T26" fmla="*/ 393 w 1571"/>
                <a:gd name="T27" fmla="*/ 239 h 2203"/>
                <a:gd name="T28" fmla="*/ 327 w 1571"/>
                <a:gd name="T29" fmla="*/ 0 h 2203"/>
                <a:gd name="T30" fmla="*/ 132 w 1571"/>
                <a:gd name="T31" fmla="*/ 283 h 2203"/>
                <a:gd name="T32" fmla="*/ 0 w 1571"/>
                <a:gd name="T33" fmla="*/ 247 h 2203"/>
                <a:gd name="T34" fmla="*/ 7 w 1571"/>
                <a:gd name="T35" fmla="*/ 307 h 2203"/>
                <a:gd name="T36" fmla="*/ 7 w 1571"/>
                <a:gd name="T37" fmla="*/ 307 h 22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71"/>
                <a:gd name="T58" fmla="*/ 0 h 2203"/>
                <a:gd name="T59" fmla="*/ 1571 w 1571"/>
                <a:gd name="T60" fmla="*/ 2203 h 22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>
              <a:extLst>
                <a:ext uri="{FF2B5EF4-FFF2-40B4-BE49-F238E27FC236}">
                  <a16:creationId xmlns:a16="http://schemas.microsoft.com/office/drawing/2014/main" id="{46B8598C-4DB6-FE68-7D7A-7C7FEBFE6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172 w 816"/>
                <a:gd name="T3" fmla="*/ 39 h 401"/>
                <a:gd name="T4" fmla="*/ 183 w 816"/>
                <a:gd name="T5" fmla="*/ 49 h 401"/>
                <a:gd name="T6" fmla="*/ 203 w 816"/>
                <a:gd name="T7" fmla="*/ 87 h 401"/>
                <a:gd name="T8" fmla="*/ 195 w 816"/>
                <a:gd name="T9" fmla="*/ 100 h 401"/>
                <a:gd name="T10" fmla="*/ 178 w 816"/>
                <a:gd name="T11" fmla="*/ 100 h 401"/>
                <a:gd name="T12" fmla="*/ 72 w 816"/>
                <a:gd name="T13" fmla="*/ 56 h 401"/>
                <a:gd name="T14" fmla="*/ 16 w 816"/>
                <a:gd name="T15" fmla="*/ 32 h 401"/>
                <a:gd name="T16" fmla="*/ 4 w 816"/>
                <a:gd name="T17" fmla="*/ 14 h 401"/>
                <a:gd name="T18" fmla="*/ 0 w 816"/>
                <a:gd name="T19" fmla="*/ 0 h 401"/>
                <a:gd name="T20" fmla="*/ 0 w 816"/>
                <a:gd name="T21" fmla="*/ 0 h 4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6"/>
                <a:gd name="T34" fmla="*/ 0 h 401"/>
                <a:gd name="T35" fmla="*/ 816 w 816"/>
                <a:gd name="T36" fmla="*/ 401 h 40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>
              <a:extLst>
                <a:ext uri="{FF2B5EF4-FFF2-40B4-BE49-F238E27FC236}">
                  <a16:creationId xmlns:a16="http://schemas.microsoft.com/office/drawing/2014/main" id="{AE0CAF9B-72AB-3B4A-0194-0A705EAD0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25 w 652"/>
                <a:gd name="T1" fmla="*/ 0 h 1159"/>
                <a:gd name="T2" fmla="*/ 0 w 652"/>
                <a:gd name="T3" fmla="*/ 52 h 1159"/>
                <a:gd name="T4" fmla="*/ 22 w 652"/>
                <a:gd name="T5" fmla="*/ 87 h 1159"/>
                <a:gd name="T6" fmla="*/ 79 w 652"/>
                <a:gd name="T7" fmla="*/ 263 h 1159"/>
                <a:gd name="T8" fmla="*/ 123 w 652"/>
                <a:gd name="T9" fmla="*/ 286 h 1159"/>
                <a:gd name="T10" fmla="*/ 140 w 652"/>
                <a:gd name="T11" fmla="*/ 290 h 1159"/>
                <a:gd name="T12" fmla="*/ 162 w 652"/>
                <a:gd name="T13" fmla="*/ 276 h 1159"/>
                <a:gd name="T14" fmla="*/ 131 w 652"/>
                <a:gd name="T15" fmla="*/ 210 h 1159"/>
                <a:gd name="T16" fmla="*/ 42 w 652"/>
                <a:gd name="T17" fmla="*/ 15 h 1159"/>
                <a:gd name="T18" fmla="*/ 25 w 652"/>
                <a:gd name="T19" fmla="*/ 0 h 1159"/>
                <a:gd name="T20" fmla="*/ 25 w 652"/>
                <a:gd name="T21" fmla="*/ 0 h 1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2"/>
                <a:gd name="T34" fmla="*/ 0 h 1159"/>
                <a:gd name="T35" fmla="*/ 652 w 652"/>
                <a:gd name="T36" fmla="*/ 1159 h 1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>
              <a:extLst>
                <a:ext uri="{FF2B5EF4-FFF2-40B4-BE49-F238E27FC236}">
                  <a16:creationId xmlns:a16="http://schemas.microsoft.com/office/drawing/2014/main" id="{A71259D3-E57A-A7C3-25A1-FAA0DB55C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216 w 1462"/>
                <a:gd name="T1" fmla="*/ 8 h 1439"/>
                <a:gd name="T2" fmla="*/ 157 w 1462"/>
                <a:gd name="T3" fmla="*/ 90 h 1439"/>
                <a:gd name="T4" fmla="*/ 33 w 1462"/>
                <a:gd name="T5" fmla="*/ 263 h 1439"/>
                <a:gd name="T6" fmla="*/ 0 w 1462"/>
                <a:gd name="T7" fmla="*/ 305 h 1439"/>
                <a:gd name="T8" fmla="*/ 20 w 1462"/>
                <a:gd name="T9" fmla="*/ 360 h 1439"/>
                <a:gd name="T10" fmla="*/ 48 w 1462"/>
                <a:gd name="T11" fmla="*/ 335 h 1439"/>
                <a:gd name="T12" fmla="*/ 198 w 1462"/>
                <a:gd name="T13" fmla="*/ 97 h 1439"/>
                <a:gd name="T14" fmla="*/ 218 w 1462"/>
                <a:gd name="T15" fmla="*/ 54 h 1439"/>
                <a:gd name="T16" fmla="*/ 230 w 1462"/>
                <a:gd name="T17" fmla="*/ 100 h 1439"/>
                <a:gd name="T18" fmla="*/ 303 w 1462"/>
                <a:gd name="T19" fmla="*/ 247 h 1439"/>
                <a:gd name="T20" fmla="*/ 343 w 1462"/>
                <a:gd name="T21" fmla="*/ 312 h 1439"/>
                <a:gd name="T22" fmla="*/ 365 w 1462"/>
                <a:gd name="T23" fmla="*/ 285 h 1439"/>
                <a:gd name="T24" fmla="*/ 363 w 1462"/>
                <a:gd name="T25" fmla="*/ 263 h 1439"/>
                <a:gd name="T26" fmla="*/ 279 w 1462"/>
                <a:gd name="T27" fmla="*/ 128 h 1439"/>
                <a:gd name="T28" fmla="*/ 246 w 1462"/>
                <a:gd name="T29" fmla="*/ 45 h 1439"/>
                <a:gd name="T30" fmla="*/ 231 w 1462"/>
                <a:gd name="T31" fmla="*/ 0 h 1439"/>
                <a:gd name="T32" fmla="*/ 222 w 1462"/>
                <a:gd name="T33" fmla="*/ 0 h 1439"/>
                <a:gd name="T34" fmla="*/ 216 w 1462"/>
                <a:gd name="T35" fmla="*/ 8 h 1439"/>
                <a:gd name="T36" fmla="*/ 216 w 1462"/>
                <a:gd name="T37" fmla="*/ 8 h 14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2"/>
                <a:gd name="T58" fmla="*/ 0 h 1439"/>
                <a:gd name="T59" fmla="*/ 1462 w 1462"/>
                <a:gd name="T60" fmla="*/ 1439 h 14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4">
              <a:extLst>
                <a:ext uri="{FF2B5EF4-FFF2-40B4-BE49-F238E27FC236}">
                  <a16:creationId xmlns:a16="http://schemas.microsoft.com/office/drawing/2014/main" id="{DB6C048C-D4DF-D865-3B1E-9FA8FC1F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2 h 700"/>
                <a:gd name="T2" fmla="*/ 0 w 313"/>
                <a:gd name="T3" fmla="*/ 33 h 700"/>
                <a:gd name="T4" fmla="*/ 40 w 313"/>
                <a:gd name="T5" fmla="*/ 47 h 700"/>
                <a:gd name="T6" fmla="*/ 55 w 313"/>
                <a:gd name="T7" fmla="*/ 174 h 700"/>
                <a:gd name="T8" fmla="*/ 70 w 313"/>
                <a:gd name="T9" fmla="*/ 167 h 700"/>
                <a:gd name="T10" fmla="*/ 79 w 313"/>
                <a:gd name="T11" fmla="*/ 0 h 700"/>
                <a:gd name="T12" fmla="*/ 0 w 313"/>
                <a:gd name="T13" fmla="*/ 2 h 700"/>
                <a:gd name="T14" fmla="*/ 0 w 313"/>
                <a:gd name="T15" fmla="*/ 2 h 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3"/>
                <a:gd name="T25" fmla="*/ 0 h 700"/>
                <a:gd name="T26" fmla="*/ 313 w 313"/>
                <a:gd name="T27" fmla="*/ 700 h 7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6">
              <a:extLst>
                <a:ext uri="{FF2B5EF4-FFF2-40B4-BE49-F238E27FC236}">
                  <a16:creationId xmlns:a16="http://schemas.microsoft.com/office/drawing/2014/main" id="{0D5E7DB5-CF81-6C7F-3E53-C7DDC5C3C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295 w 1181"/>
                <a:gd name="T1" fmla="*/ 0 h 1220"/>
                <a:gd name="T2" fmla="*/ 220 w 1181"/>
                <a:gd name="T3" fmla="*/ 60 h 1220"/>
                <a:gd name="T4" fmla="*/ 231 w 1181"/>
                <a:gd name="T5" fmla="*/ 71 h 1220"/>
                <a:gd name="T6" fmla="*/ 190 w 1181"/>
                <a:gd name="T7" fmla="*/ 111 h 1220"/>
                <a:gd name="T8" fmla="*/ 201 w 1181"/>
                <a:gd name="T9" fmla="*/ 120 h 1220"/>
                <a:gd name="T10" fmla="*/ 141 w 1181"/>
                <a:gd name="T11" fmla="*/ 168 h 1220"/>
                <a:gd name="T12" fmla="*/ 154 w 1181"/>
                <a:gd name="T13" fmla="*/ 173 h 1220"/>
                <a:gd name="T14" fmla="*/ 104 w 1181"/>
                <a:gd name="T15" fmla="*/ 214 h 1220"/>
                <a:gd name="T16" fmla="*/ 121 w 1181"/>
                <a:gd name="T17" fmla="*/ 220 h 1220"/>
                <a:gd name="T18" fmla="*/ 65 w 1181"/>
                <a:gd name="T19" fmla="*/ 263 h 1220"/>
                <a:gd name="T20" fmla="*/ 84 w 1181"/>
                <a:gd name="T21" fmla="*/ 270 h 1220"/>
                <a:gd name="T22" fmla="*/ 59 w 1181"/>
                <a:gd name="T23" fmla="*/ 296 h 1220"/>
                <a:gd name="T24" fmla="*/ 27 w 1181"/>
                <a:gd name="T25" fmla="*/ 284 h 1220"/>
                <a:gd name="T26" fmla="*/ 0 w 1181"/>
                <a:gd name="T27" fmla="*/ 295 h 1220"/>
                <a:gd name="T28" fmla="*/ 72 w 1181"/>
                <a:gd name="T29" fmla="*/ 306 h 1220"/>
                <a:gd name="T30" fmla="*/ 102 w 1181"/>
                <a:gd name="T31" fmla="*/ 269 h 1220"/>
                <a:gd name="T32" fmla="*/ 295 w 1181"/>
                <a:gd name="T33" fmla="*/ 0 h 1220"/>
                <a:gd name="T34" fmla="*/ 295 w 1181"/>
                <a:gd name="T35" fmla="*/ 0 h 12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81"/>
                <a:gd name="T55" fmla="*/ 0 h 1220"/>
                <a:gd name="T56" fmla="*/ 1181 w 1181"/>
                <a:gd name="T57" fmla="*/ 1220 h 12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7">
              <a:extLst>
                <a:ext uri="{FF2B5EF4-FFF2-40B4-BE49-F238E27FC236}">
                  <a16:creationId xmlns:a16="http://schemas.microsoft.com/office/drawing/2014/main" id="{F9EE5178-725E-B06B-442B-F35B2403F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6 h 190"/>
                <a:gd name="T2" fmla="*/ 3 w 103"/>
                <a:gd name="T3" fmla="*/ 48 h 190"/>
                <a:gd name="T4" fmla="*/ 22 w 103"/>
                <a:gd name="T5" fmla="*/ 43 h 190"/>
                <a:gd name="T6" fmla="*/ 25 w 103"/>
                <a:gd name="T7" fmla="*/ 0 h 190"/>
                <a:gd name="T8" fmla="*/ 0 w 103"/>
                <a:gd name="T9" fmla="*/ 6 h 190"/>
                <a:gd name="T10" fmla="*/ 0 w 103"/>
                <a:gd name="T11" fmla="*/ 6 h 1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190"/>
                <a:gd name="T20" fmla="*/ 103 w 103"/>
                <a:gd name="T21" fmla="*/ 190 h 1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8">
              <a:extLst>
                <a:ext uri="{FF2B5EF4-FFF2-40B4-BE49-F238E27FC236}">
                  <a16:creationId xmlns:a16="http://schemas.microsoft.com/office/drawing/2014/main" id="{ED2F35CC-F1C8-5AB8-9311-CBEDD754C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2 h 188"/>
                <a:gd name="T2" fmla="*/ 4 w 155"/>
                <a:gd name="T3" fmla="*/ 47 h 188"/>
                <a:gd name="T4" fmla="*/ 39 w 155"/>
                <a:gd name="T5" fmla="*/ 38 h 188"/>
                <a:gd name="T6" fmla="*/ 26 w 155"/>
                <a:gd name="T7" fmla="*/ 0 h 188"/>
                <a:gd name="T8" fmla="*/ 0 w 155"/>
                <a:gd name="T9" fmla="*/ 2 h 188"/>
                <a:gd name="T10" fmla="*/ 0 w 155"/>
                <a:gd name="T11" fmla="*/ 2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"/>
                <a:gd name="T19" fmla="*/ 0 h 188"/>
                <a:gd name="T20" fmla="*/ 155 w 15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9">
              <a:extLst>
                <a:ext uri="{FF2B5EF4-FFF2-40B4-BE49-F238E27FC236}">
                  <a16:creationId xmlns:a16="http://schemas.microsoft.com/office/drawing/2014/main" id="{9EF7A597-0C2E-ACD1-1445-E7B43890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28 w 133"/>
                <a:gd name="T1" fmla="*/ 0 h 169"/>
                <a:gd name="T2" fmla="*/ 0 w 133"/>
                <a:gd name="T3" fmla="*/ 1 h 169"/>
                <a:gd name="T4" fmla="*/ 3 w 133"/>
                <a:gd name="T5" fmla="*/ 42 h 169"/>
                <a:gd name="T6" fmla="*/ 33 w 133"/>
                <a:gd name="T7" fmla="*/ 40 h 169"/>
                <a:gd name="T8" fmla="*/ 28 w 133"/>
                <a:gd name="T9" fmla="*/ 0 h 169"/>
                <a:gd name="T10" fmla="*/ 28 w 133"/>
                <a:gd name="T11" fmla="*/ 0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3"/>
                <a:gd name="T19" fmla="*/ 0 h 169"/>
                <a:gd name="T20" fmla="*/ 133 w 133"/>
                <a:gd name="T21" fmla="*/ 169 h 1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40">
              <a:extLst>
                <a:ext uri="{FF2B5EF4-FFF2-40B4-BE49-F238E27FC236}">
                  <a16:creationId xmlns:a16="http://schemas.microsoft.com/office/drawing/2014/main" id="{CBD6EFF2-E9C9-6854-39F9-D0246C340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5 w 161"/>
                <a:gd name="T1" fmla="*/ 4 h 203"/>
                <a:gd name="T2" fmla="*/ 41 w 161"/>
                <a:gd name="T3" fmla="*/ 0 h 203"/>
                <a:gd name="T4" fmla="*/ 36 w 161"/>
                <a:gd name="T5" fmla="*/ 51 h 203"/>
                <a:gd name="T6" fmla="*/ 0 w 161"/>
                <a:gd name="T7" fmla="*/ 47 h 203"/>
                <a:gd name="T8" fmla="*/ 5 w 161"/>
                <a:gd name="T9" fmla="*/ 4 h 203"/>
                <a:gd name="T10" fmla="*/ 5 w 161"/>
                <a:gd name="T11" fmla="*/ 4 h 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203"/>
                <a:gd name="T20" fmla="*/ 161 w 161"/>
                <a:gd name="T21" fmla="*/ 203 h 2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41">
              <a:extLst>
                <a:ext uri="{FF2B5EF4-FFF2-40B4-BE49-F238E27FC236}">
                  <a16:creationId xmlns:a16="http://schemas.microsoft.com/office/drawing/2014/main" id="{7D707222-AD7B-86FC-3E37-B17259AB8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9 w 285"/>
                <a:gd name="T1" fmla="*/ 88 h 350"/>
                <a:gd name="T2" fmla="*/ 26 w 285"/>
                <a:gd name="T3" fmla="*/ 88 h 350"/>
                <a:gd name="T4" fmla="*/ 26 w 285"/>
                <a:gd name="T5" fmla="*/ 27 h 350"/>
                <a:gd name="T6" fmla="*/ 68 w 285"/>
                <a:gd name="T7" fmla="*/ 30 h 350"/>
                <a:gd name="T8" fmla="*/ 71 w 285"/>
                <a:gd name="T9" fmla="*/ 12 h 350"/>
                <a:gd name="T10" fmla="*/ 0 w 285"/>
                <a:gd name="T11" fmla="*/ 0 h 350"/>
                <a:gd name="T12" fmla="*/ 9 w 285"/>
                <a:gd name="T13" fmla="*/ 88 h 350"/>
                <a:gd name="T14" fmla="*/ 9 w 285"/>
                <a:gd name="T15" fmla="*/ 88 h 3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5"/>
                <a:gd name="T25" fmla="*/ 0 h 350"/>
                <a:gd name="T26" fmla="*/ 285 w 285"/>
                <a:gd name="T27" fmla="*/ 350 h 3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83">
              <a:extLst>
                <a:ext uri="{FF2B5EF4-FFF2-40B4-BE49-F238E27FC236}">
                  <a16:creationId xmlns:a16="http://schemas.microsoft.com/office/drawing/2014/main" id="{492DD131-D4BE-D685-D887-FB9787940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1 w 149"/>
                <a:gd name="T1" fmla="*/ 18 h 94"/>
                <a:gd name="T2" fmla="*/ 9 w 149"/>
                <a:gd name="T3" fmla="*/ 9 h 94"/>
                <a:gd name="T4" fmla="*/ 20 w 149"/>
                <a:gd name="T5" fmla="*/ 4 h 94"/>
                <a:gd name="T6" fmla="*/ 33 w 149"/>
                <a:gd name="T7" fmla="*/ 0 h 94"/>
                <a:gd name="T8" fmla="*/ 37 w 149"/>
                <a:gd name="T9" fmla="*/ 3 h 94"/>
                <a:gd name="T10" fmla="*/ 34 w 149"/>
                <a:gd name="T11" fmla="*/ 7 h 94"/>
                <a:gd name="T12" fmla="*/ 15 w 149"/>
                <a:gd name="T13" fmla="*/ 18 h 94"/>
                <a:gd name="T14" fmla="*/ 4 w 149"/>
                <a:gd name="T15" fmla="*/ 24 h 94"/>
                <a:gd name="T16" fmla="*/ 0 w 149"/>
                <a:gd name="T17" fmla="*/ 23 h 94"/>
                <a:gd name="T18" fmla="*/ 1 w 149"/>
                <a:gd name="T19" fmla="*/ 18 h 94"/>
                <a:gd name="T20" fmla="*/ 1 w 149"/>
                <a:gd name="T21" fmla="*/ 18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94"/>
                <a:gd name="T35" fmla="*/ 149 w 149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84">
              <a:extLst>
                <a:ext uri="{FF2B5EF4-FFF2-40B4-BE49-F238E27FC236}">
                  <a16:creationId xmlns:a16="http://schemas.microsoft.com/office/drawing/2014/main" id="{A517C7CC-B0F7-C8BC-03F2-C4B09DFC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207 w 829"/>
                <a:gd name="T1" fmla="*/ 5 h 914"/>
                <a:gd name="T2" fmla="*/ 196 w 829"/>
                <a:gd name="T3" fmla="*/ 24 h 914"/>
                <a:gd name="T4" fmla="*/ 187 w 829"/>
                <a:gd name="T5" fmla="*/ 41 h 914"/>
                <a:gd name="T6" fmla="*/ 182 w 829"/>
                <a:gd name="T7" fmla="*/ 49 h 914"/>
                <a:gd name="T8" fmla="*/ 176 w 829"/>
                <a:gd name="T9" fmla="*/ 57 h 914"/>
                <a:gd name="T10" fmla="*/ 171 w 829"/>
                <a:gd name="T11" fmla="*/ 65 h 914"/>
                <a:gd name="T12" fmla="*/ 164 w 829"/>
                <a:gd name="T13" fmla="*/ 74 h 914"/>
                <a:gd name="T14" fmla="*/ 153 w 829"/>
                <a:gd name="T15" fmla="*/ 86 h 914"/>
                <a:gd name="T16" fmla="*/ 142 w 829"/>
                <a:gd name="T17" fmla="*/ 99 h 914"/>
                <a:gd name="T18" fmla="*/ 131 w 829"/>
                <a:gd name="T19" fmla="*/ 110 h 914"/>
                <a:gd name="T20" fmla="*/ 120 w 829"/>
                <a:gd name="T21" fmla="*/ 123 h 914"/>
                <a:gd name="T22" fmla="*/ 108 w 829"/>
                <a:gd name="T23" fmla="*/ 132 h 914"/>
                <a:gd name="T24" fmla="*/ 98 w 829"/>
                <a:gd name="T25" fmla="*/ 140 h 914"/>
                <a:gd name="T26" fmla="*/ 88 w 829"/>
                <a:gd name="T27" fmla="*/ 148 h 914"/>
                <a:gd name="T28" fmla="*/ 79 w 829"/>
                <a:gd name="T29" fmla="*/ 156 h 914"/>
                <a:gd name="T30" fmla="*/ 70 w 829"/>
                <a:gd name="T31" fmla="*/ 165 h 914"/>
                <a:gd name="T32" fmla="*/ 60 w 829"/>
                <a:gd name="T33" fmla="*/ 174 h 914"/>
                <a:gd name="T34" fmla="*/ 51 w 829"/>
                <a:gd name="T35" fmla="*/ 184 h 914"/>
                <a:gd name="T36" fmla="*/ 41 w 829"/>
                <a:gd name="T37" fmla="*/ 195 h 914"/>
                <a:gd name="T38" fmla="*/ 32 w 829"/>
                <a:gd name="T39" fmla="*/ 204 h 914"/>
                <a:gd name="T40" fmla="*/ 25 w 829"/>
                <a:gd name="T41" fmla="*/ 212 h 914"/>
                <a:gd name="T42" fmla="*/ 11 w 829"/>
                <a:gd name="T43" fmla="*/ 226 h 914"/>
                <a:gd name="T44" fmla="*/ 5 w 829"/>
                <a:gd name="T45" fmla="*/ 230 h 914"/>
                <a:gd name="T46" fmla="*/ 0 w 829"/>
                <a:gd name="T47" fmla="*/ 227 h 914"/>
                <a:gd name="T48" fmla="*/ 0 w 829"/>
                <a:gd name="T49" fmla="*/ 216 h 914"/>
                <a:gd name="T50" fmla="*/ 7 w 829"/>
                <a:gd name="T51" fmla="*/ 208 h 914"/>
                <a:gd name="T52" fmla="*/ 13 w 829"/>
                <a:gd name="T53" fmla="*/ 201 h 914"/>
                <a:gd name="T54" fmla="*/ 20 w 829"/>
                <a:gd name="T55" fmla="*/ 194 h 914"/>
                <a:gd name="T56" fmla="*/ 28 w 829"/>
                <a:gd name="T57" fmla="*/ 185 h 914"/>
                <a:gd name="T58" fmla="*/ 38 w 829"/>
                <a:gd name="T59" fmla="*/ 173 h 914"/>
                <a:gd name="T60" fmla="*/ 48 w 829"/>
                <a:gd name="T61" fmla="*/ 163 h 914"/>
                <a:gd name="T62" fmla="*/ 58 w 829"/>
                <a:gd name="T63" fmla="*/ 153 h 914"/>
                <a:gd name="T64" fmla="*/ 67 w 829"/>
                <a:gd name="T65" fmla="*/ 145 h 914"/>
                <a:gd name="T66" fmla="*/ 76 w 829"/>
                <a:gd name="T67" fmla="*/ 136 h 914"/>
                <a:gd name="T68" fmla="*/ 87 w 829"/>
                <a:gd name="T69" fmla="*/ 128 h 914"/>
                <a:gd name="T70" fmla="*/ 97 w 829"/>
                <a:gd name="T71" fmla="*/ 120 h 914"/>
                <a:gd name="T72" fmla="*/ 108 w 829"/>
                <a:gd name="T73" fmla="*/ 110 h 914"/>
                <a:gd name="T74" fmla="*/ 119 w 829"/>
                <a:gd name="T75" fmla="*/ 98 h 914"/>
                <a:gd name="T76" fmla="*/ 130 w 829"/>
                <a:gd name="T77" fmla="*/ 87 h 914"/>
                <a:gd name="T78" fmla="*/ 142 w 829"/>
                <a:gd name="T79" fmla="*/ 76 h 914"/>
                <a:gd name="T80" fmla="*/ 154 w 829"/>
                <a:gd name="T81" fmla="*/ 66 h 914"/>
                <a:gd name="T82" fmla="*/ 160 w 829"/>
                <a:gd name="T83" fmla="*/ 57 h 914"/>
                <a:gd name="T84" fmla="*/ 167 w 829"/>
                <a:gd name="T85" fmla="*/ 50 h 914"/>
                <a:gd name="T86" fmla="*/ 173 w 829"/>
                <a:gd name="T87" fmla="*/ 42 h 914"/>
                <a:gd name="T88" fmla="*/ 179 w 829"/>
                <a:gd name="T89" fmla="*/ 35 h 914"/>
                <a:gd name="T90" fmla="*/ 184 w 829"/>
                <a:gd name="T91" fmla="*/ 27 h 914"/>
                <a:gd name="T92" fmla="*/ 190 w 829"/>
                <a:gd name="T93" fmla="*/ 20 h 914"/>
                <a:gd name="T94" fmla="*/ 201 w 829"/>
                <a:gd name="T95" fmla="*/ 2 h 914"/>
                <a:gd name="T96" fmla="*/ 205 w 829"/>
                <a:gd name="T97" fmla="*/ 0 h 914"/>
                <a:gd name="T98" fmla="*/ 207 w 829"/>
                <a:gd name="T99" fmla="*/ 5 h 914"/>
                <a:gd name="T100" fmla="*/ 207 w 829"/>
                <a:gd name="T101" fmla="*/ 5 h 91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9"/>
                <a:gd name="T154" fmla="*/ 0 h 914"/>
                <a:gd name="T155" fmla="*/ 829 w 829"/>
                <a:gd name="T156" fmla="*/ 914 h 91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85">
              <a:extLst>
                <a:ext uri="{FF2B5EF4-FFF2-40B4-BE49-F238E27FC236}">
                  <a16:creationId xmlns:a16="http://schemas.microsoft.com/office/drawing/2014/main" id="{244BC6A3-5B50-D603-5DB6-A2138B77C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4 w 830"/>
                <a:gd name="T1" fmla="*/ 22 h 131"/>
                <a:gd name="T2" fmla="*/ 50 w 830"/>
                <a:gd name="T3" fmla="*/ 24 h 131"/>
                <a:gd name="T4" fmla="*/ 96 w 830"/>
                <a:gd name="T5" fmla="*/ 20 h 131"/>
                <a:gd name="T6" fmla="*/ 166 w 830"/>
                <a:gd name="T7" fmla="*/ 8 h 131"/>
                <a:gd name="T8" fmla="*/ 203 w 830"/>
                <a:gd name="T9" fmla="*/ 0 h 131"/>
                <a:gd name="T10" fmla="*/ 209 w 830"/>
                <a:gd name="T11" fmla="*/ 1 h 131"/>
                <a:gd name="T12" fmla="*/ 206 w 830"/>
                <a:gd name="T13" fmla="*/ 6 h 131"/>
                <a:gd name="T14" fmla="*/ 188 w 830"/>
                <a:gd name="T15" fmla="*/ 13 h 131"/>
                <a:gd name="T16" fmla="*/ 169 w 830"/>
                <a:gd name="T17" fmla="*/ 18 h 131"/>
                <a:gd name="T18" fmla="*/ 134 w 830"/>
                <a:gd name="T19" fmla="*/ 25 h 131"/>
                <a:gd name="T20" fmla="*/ 97 w 830"/>
                <a:gd name="T21" fmla="*/ 30 h 131"/>
                <a:gd name="T22" fmla="*/ 50 w 830"/>
                <a:gd name="T23" fmla="*/ 32 h 131"/>
                <a:gd name="T24" fmla="*/ 3 w 830"/>
                <a:gd name="T25" fmla="*/ 29 h 131"/>
                <a:gd name="T26" fmla="*/ 0 w 830"/>
                <a:gd name="T27" fmla="*/ 25 h 131"/>
                <a:gd name="T28" fmla="*/ 1 w 830"/>
                <a:gd name="T29" fmla="*/ 23 h 131"/>
                <a:gd name="T30" fmla="*/ 4 w 830"/>
                <a:gd name="T31" fmla="*/ 22 h 131"/>
                <a:gd name="T32" fmla="*/ 4 w 830"/>
                <a:gd name="T33" fmla="*/ 22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0"/>
                <a:gd name="T52" fmla="*/ 0 h 131"/>
                <a:gd name="T53" fmla="*/ 830 w 830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86">
              <a:extLst>
                <a:ext uri="{FF2B5EF4-FFF2-40B4-BE49-F238E27FC236}">
                  <a16:creationId xmlns:a16="http://schemas.microsoft.com/office/drawing/2014/main" id="{F3C8943A-D3AE-398A-E807-01E0C731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202 w 830"/>
                <a:gd name="T1" fmla="*/ 16 h 1128"/>
                <a:gd name="T2" fmla="*/ 189 w 830"/>
                <a:gd name="T3" fmla="*/ 34 h 1128"/>
                <a:gd name="T4" fmla="*/ 176 w 830"/>
                <a:gd name="T5" fmla="*/ 53 h 1128"/>
                <a:gd name="T6" fmla="*/ 161 w 830"/>
                <a:gd name="T7" fmla="*/ 78 h 1128"/>
                <a:gd name="T8" fmla="*/ 145 w 830"/>
                <a:gd name="T9" fmla="*/ 109 h 1128"/>
                <a:gd name="T10" fmla="*/ 127 w 830"/>
                <a:gd name="T11" fmla="*/ 138 h 1128"/>
                <a:gd name="T12" fmla="*/ 116 w 830"/>
                <a:gd name="T13" fmla="*/ 153 h 1128"/>
                <a:gd name="T14" fmla="*/ 103 w 830"/>
                <a:gd name="T15" fmla="*/ 170 h 1128"/>
                <a:gd name="T16" fmla="*/ 86 w 830"/>
                <a:gd name="T17" fmla="*/ 194 h 1128"/>
                <a:gd name="T18" fmla="*/ 71 w 830"/>
                <a:gd name="T19" fmla="*/ 214 h 1128"/>
                <a:gd name="T20" fmla="*/ 55 w 830"/>
                <a:gd name="T21" fmla="*/ 234 h 1128"/>
                <a:gd name="T22" fmla="*/ 38 w 830"/>
                <a:gd name="T23" fmla="*/ 257 h 1128"/>
                <a:gd name="T24" fmla="*/ 22 w 830"/>
                <a:gd name="T25" fmla="*/ 269 h 1128"/>
                <a:gd name="T26" fmla="*/ 6 w 830"/>
                <a:gd name="T27" fmla="*/ 281 h 1128"/>
                <a:gd name="T28" fmla="*/ 0 w 830"/>
                <a:gd name="T29" fmla="*/ 276 h 1128"/>
                <a:gd name="T30" fmla="*/ 18 w 830"/>
                <a:gd name="T31" fmla="*/ 253 h 1128"/>
                <a:gd name="T32" fmla="*/ 34 w 830"/>
                <a:gd name="T33" fmla="*/ 233 h 1128"/>
                <a:gd name="T34" fmla="*/ 50 w 830"/>
                <a:gd name="T35" fmla="*/ 212 h 1128"/>
                <a:gd name="T36" fmla="*/ 65 w 830"/>
                <a:gd name="T37" fmla="*/ 193 h 1128"/>
                <a:gd name="T38" fmla="*/ 81 w 830"/>
                <a:gd name="T39" fmla="*/ 172 h 1128"/>
                <a:gd name="T40" fmla="*/ 96 w 830"/>
                <a:gd name="T41" fmla="*/ 151 h 1128"/>
                <a:gd name="T42" fmla="*/ 108 w 830"/>
                <a:gd name="T43" fmla="*/ 136 h 1128"/>
                <a:gd name="T44" fmla="*/ 119 w 830"/>
                <a:gd name="T45" fmla="*/ 122 h 1128"/>
                <a:gd name="T46" fmla="*/ 129 w 830"/>
                <a:gd name="T47" fmla="*/ 108 h 1128"/>
                <a:gd name="T48" fmla="*/ 139 w 830"/>
                <a:gd name="T49" fmla="*/ 94 h 1128"/>
                <a:gd name="T50" fmla="*/ 149 w 830"/>
                <a:gd name="T51" fmla="*/ 80 h 1128"/>
                <a:gd name="T52" fmla="*/ 159 w 830"/>
                <a:gd name="T53" fmla="*/ 65 h 1128"/>
                <a:gd name="T54" fmla="*/ 170 w 830"/>
                <a:gd name="T55" fmla="*/ 50 h 1128"/>
                <a:gd name="T56" fmla="*/ 183 w 830"/>
                <a:gd name="T57" fmla="*/ 31 h 1128"/>
                <a:gd name="T58" fmla="*/ 195 w 830"/>
                <a:gd name="T59" fmla="*/ 12 h 1128"/>
                <a:gd name="T60" fmla="*/ 207 w 830"/>
                <a:gd name="T61" fmla="*/ 0 h 1128"/>
                <a:gd name="T62" fmla="*/ 209 w 830"/>
                <a:gd name="T63" fmla="*/ 4 h 11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30"/>
                <a:gd name="T97" fmla="*/ 0 h 1128"/>
                <a:gd name="T98" fmla="*/ 830 w 830"/>
                <a:gd name="T99" fmla="*/ 1128 h 11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87">
              <a:extLst>
                <a:ext uri="{FF2B5EF4-FFF2-40B4-BE49-F238E27FC236}">
                  <a16:creationId xmlns:a16="http://schemas.microsoft.com/office/drawing/2014/main" id="{09A65229-250B-CCFA-FDF9-3FC1ADB44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3 w 72"/>
                <a:gd name="T1" fmla="*/ 42 h 179"/>
                <a:gd name="T2" fmla="*/ 2 w 72"/>
                <a:gd name="T3" fmla="*/ 24 h 179"/>
                <a:gd name="T4" fmla="*/ 0 w 72"/>
                <a:gd name="T5" fmla="*/ 9 h 179"/>
                <a:gd name="T6" fmla="*/ 1 w 72"/>
                <a:gd name="T7" fmla="*/ 3 h 179"/>
                <a:gd name="T8" fmla="*/ 6 w 72"/>
                <a:gd name="T9" fmla="*/ 0 h 179"/>
                <a:gd name="T10" fmla="*/ 11 w 72"/>
                <a:gd name="T11" fmla="*/ 1 h 179"/>
                <a:gd name="T12" fmla="*/ 14 w 72"/>
                <a:gd name="T13" fmla="*/ 6 h 179"/>
                <a:gd name="T14" fmla="*/ 18 w 72"/>
                <a:gd name="T15" fmla="*/ 23 h 179"/>
                <a:gd name="T16" fmla="*/ 17 w 72"/>
                <a:gd name="T17" fmla="*/ 37 h 179"/>
                <a:gd name="T18" fmla="*/ 10 w 72"/>
                <a:gd name="T19" fmla="*/ 44 h 179"/>
                <a:gd name="T20" fmla="*/ 5 w 72"/>
                <a:gd name="T21" fmla="*/ 45 h 179"/>
                <a:gd name="T22" fmla="*/ 3 w 72"/>
                <a:gd name="T23" fmla="*/ 42 h 179"/>
                <a:gd name="T24" fmla="*/ 3 w 72"/>
                <a:gd name="T25" fmla="*/ 42 h 1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179"/>
                <a:gd name="T41" fmla="*/ 72 w 72"/>
                <a:gd name="T42" fmla="*/ 179 h 17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88">
              <a:extLst>
                <a:ext uri="{FF2B5EF4-FFF2-40B4-BE49-F238E27FC236}">
                  <a16:creationId xmlns:a16="http://schemas.microsoft.com/office/drawing/2014/main" id="{95E3AD55-5044-EFF1-A316-B7608B163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14 w 57"/>
                <a:gd name="T1" fmla="*/ 4 h 448"/>
                <a:gd name="T2" fmla="*/ 12 w 57"/>
                <a:gd name="T3" fmla="*/ 63 h 448"/>
                <a:gd name="T4" fmla="*/ 9 w 57"/>
                <a:gd name="T5" fmla="*/ 109 h 448"/>
                <a:gd name="T6" fmla="*/ 8 w 57"/>
                <a:gd name="T7" fmla="*/ 112 h 448"/>
                <a:gd name="T8" fmla="*/ 6 w 57"/>
                <a:gd name="T9" fmla="*/ 112 h 448"/>
                <a:gd name="T10" fmla="*/ 2 w 57"/>
                <a:gd name="T11" fmla="*/ 110 h 448"/>
                <a:gd name="T12" fmla="*/ 0 w 57"/>
                <a:gd name="T13" fmla="*/ 62 h 448"/>
                <a:gd name="T14" fmla="*/ 7 w 57"/>
                <a:gd name="T15" fmla="*/ 3 h 448"/>
                <a:gd name="T16" fmla="*/ 10 w 57"/>
                <a:gd name="T17" fmla="*/ 0 h 448"/>
                <a:gd name="T18" fmla="*/ 14 w 57"/>
                <a:gd name="T19" fmla="*/ 4 h 448"/>
                <a:gd name="T20" fmla="*/ 14 w 57"/>
                <a:gd name="T21" fmla="*/ 4 h 4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"/>
                <a:gd name="T34" fmla="*/ 0 h 448"/>
                <a:gd name="T35" fmla="*/ 57 w 57"/>
                <a:gd name="T36" fmla="*/ 448 h 4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89">
              <a:extLst>
                <a:ext uri="{FF2B5EF4-FFF2-40B4-BE49-F238E27FC236}">
                  <a16:creationId xmlns:a16="http://schemas.microsoft.com/office/drawing/2014/main" id="{B2EEF9C7-F04A-9EB7-6D73-DD1BE5016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14 w 69"/>
                <a:gd name="T1" fmla="*/ 5 h 633"/>
                <a:gd name="T2" fmla="*/ 12 w 69"/>
                <a:gd name="T3" fmla="*/ 39 h 633"/>
                <a:gd name="T4" fmla="*/ 14 w 69"/>
                <a:gd name="T5" fmla="*/ 73 h 633"/>
                <a:gd name="T6" fmla="*/ 17 w 69"/>
                <a:gd name="T7" fmla="*/ 95 h 633"/>
                <a:gd name="T8" fmla="*/ 14 w 69"/>
                <a:gd name="T9" fmla="*/ 125 h 633"/>
                <a:gd name="T10" fmla="*/ 7 w 69"/>
                <a:gd name="T11" fmla="*/ 156 h 633"/>
                <a:gd name="T12" fmla="*/ 6 w 69"/>
                <a:gd name="T13" fmla="*/ 158 h 633"/>
                <a:gd name="T14" fmla="*/ 3 w 69"/>
                <a:gd name="T15" fmla="*/ 159 h 633"/>
                <a:gd name="T16" fmla="*/ 1 w 69"/>
                <a:gd name="T17" fmla="*/ 154 h 633"/>
                <a:gd name="T18" fmla="*/ 4 w 69"/>
                <a:gd name="T19" fmla="*/ 125 h 633"/>
                <a:gd name="T20" fmla="*/ 3 w 69"/>
                <a:gd name="T21" fmla="*/ 96 h 633"/>
                <a:gd name="T22" fmla="*/ 0 w 69"/>
                <a:gd name="T23" fmla="*/ 74 h 633"/>
                <a:gd name="T24" fmla="*/ 1 w 69"/>
                <a:gd name="T25" fmla="*/ 39 h 633"/>
                <a:gd name="T26" fmla="*/ 8 w 69"/>
                <a:gd name="T27" fmla="*/ 3 h 633"/>
                <a:gd name="T28" fmla="*/ 9 w 69"/>
                <a:gd name="T29" fmla="*/ 1 h 633"/>
                <a:gd name="T30" fmla="*/ 12 w 69"/>
                <a:gd name="T31" fmla="*/ 0 h 633"/>
                <a:gd name="T32" fmla="*/ 14 w 69"/>
                <a:gd name="T33" fmla="*/ 5 h 633"/>
                <a:gd name="T34" fmla="*/ 14 w 69"/>
                <a:gd name="T35" fmla="*/ 5 h 6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9"/>
                <a:gd name="T55" fmla="*/ 0 h 633"/>
                <a:gd name="T56" fmla="*/ 69 w 69"/>
                <a:gd name="T57" fmla="*/ 633 h 6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90">
              <a:extLst>
                <a:ext uri="{FF2B5EF4-FFF2-40B4-BE49-F238E27FC236}">
                  <a16:creationId xmlns:a16="http://schemas.microsoft.com/office/drawing/2014/main" id="{D07A256D-AA12-0A33-3B92-25D3769A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6 w 549"/>
                <a:gd name="T1" fmla="*/ 3 h 1064"/>
                <a:gd name="T2" fmla="*/ 12 w 549"/>
                <a:gd name="T3" fmla="*/ 23 h 1064"/>
                <a:gd name="T4" fmla="*/ 16 w 549"/>
                <a:gd name="T5" fmla="*/ 32 h 1064"/>
                <a:gd name="T6" fmla="*/ 21 w 549"/>
                <a:gd name="T7" fmla="*/ 41 h 1064"/>
                <a:gd name="T8" fmla="*/ 43 w 549"/>
                <a:gd name="T9" fmla="*/ 87 h 1064"/>
                <a:gd name="T10" fmla="*/ 54 w 549"/>
                <a:gd name="T11" fmla="*/ 116 h 1064"/>
                <a:gd name="T12" fmla="*/ 59 w 549"/>
                <a:gd name="T13" fmla="*/ 126 h 1064"/>
                <a:gd name="T14" fmla="*/ 63 w 549"/>
                <a:gd name="T15" fmla="*/ 135 h 1064"/>
                <a:gd name="T16" fmla="*/ 73 w 549"/>
                <a:gd name="T17" fmla="*/ 152 h 1064"/>
                <a:gd name="T18" fmla="*/ 82 w 549"/>
                <a:gd name="T19" fmla="*/ 167 h 1064"/>
                <a:gd name="T20" fmla="*/ 87 w 549"/>
                <a:gd name="T21" fmla="*/ 175 h 1064"/>
                <a:gd name="T22" fmla="*/ 92 w 549"/>
                <a:gd name="T23" fmla="*/ 182 h 1064"/>
                <a:gd name="T24" fmla="*/ 97 w 549"/>
                <a:gd name="T25" fmla="*/ 189 h 1064"/>
                <a:gd name="T26" fmla="*/ 102 w 549"/>
                <a:gd name="T27" fmla="*/ 196 h 1064"/>
                <a:gd name="T28" fmla="*/ 107 w 549"/>
                <a:gd name="T29" fmla="*/ 203 h 1064"/>
                <a:gd name="T30" fmla="*/ 112 w 549"/>
                <a:gd name="T31" fmla="*/ 211 h 1064"/>
                <a:gd name="T32" fmla="*/ 117 w 549"/>
                <a:gd name="T33" fmla="*/ 219 h 1064"/>
                <a:gd name="T34" fmla="*/ 123 w 549"/>
                <a:gd name="T35" fmla="*/ 227 h 1064"/>
                <a:gd name="T36" fmla="*/ 128 w 549"/>
                <a:gd name="T37" fmla="*/ 235 h 1064"/>
                <a:gd name="T38" fmla="*/ 134 w 549"/>
                <a:gd name="T39" fmla="*/ 244 h 1064"/>
                <a:gd name="T40" fmla="*/ 137 w 549"/>
                <a:gd name="T41" fmla="*/ 261 h 1064"/>
                <a:gd name="T42" fmla="*/ 135 w 549"/>
                <a:gd name="T43" fmla="*/ 267 h 1064"/>
                <a:gd name="T44" fmla="*/ 129 w 549"/>
                <a:gd name="T45" fmla="*/ 265 h 1064"/>
                <a:gd name="T46" fmla="*/ 116 w 549"/>
                <a:gd name="T47" fmla="*/ 254 h 1064"/>
                <a:gd name="T48" fmla="*/ 105 w 549"/>
                <a:gd name="T49" fmla="*/ 236 h 1064"/>
                <a:gd name="T50" fmla="*/ 96 w 549"/>
                <a:gd name="T51" fmla="*/ 220 h 1064"/>
                <a:gd name="T52" fmla="*/ 87 w 549"/>
                <a:gd name="T53" fmla="*/ 204 h 1064"/>
                <a:gd name="T54" fmla="*/ 78 w 549"/>
                <a:gd name="T55" fmla="*/ 189 h 1064"/>
                <a:gd name="T56" fmla="*/ 70 w 549"/>
                <a:gd name="T57" fmla="*/ 174 h 1064"/>
                <a:gd name="T58" fmla="*/ 61 w 549"/>
                <a:gd name="T59" fmla="*/ 158 h 1064"/>
                <a:gd name="T60" fmla="*/ 52 w 549"/>
                <a:gd name="T61" fmla="*/ 141 h 1064"/>
                <a:gd name="T62" fmla="*/ 48 w 549"/>
                <a:gd name="T63" fmla="*/ 131 h 1064"/>
                <a:gd name="T64" fmla="*/ 43 w 549"/>
                <a:gd name="T65" fmla="*/ 122 h 1064"/>
                <a:gd name="T66" fmla="*/ 32 w 549"/>
                <a:gd name="T67" fmla="*/ 92 h 1064"/>
                <a:gd name="T68" fmla="*/ 24 w 549"/>
                <a:gd name="T69" fmla="*/ 67 h 1064"/>
                <a:gd name="T70" fmla="*/ 21 w 549"/>
                <a:gd name="T71" fmla="*/ 56 h 1064"/>
                <a:gd name="T72" fmla="*/ 14 w 549"/>
                <a:gd name="T73" fmla="*/ 45 h 1064"/>
                <a:gd name="T74" fmla="*/ 0 w 549"/>
                <a:gd name="T75" fmla="*/ 4 h 1064"/>
                <a:gd name="T76" fmla="*/ 2 w 549"/>
                <a:gd name="T77" fmla="*/ 0 h 1064"/>
                <a:gd name="T78" fmla="*/ 6 w 549"/>
                <a:gd name="T79" fmla="*/ 3 h 1064"/>
                <a:gd name="T80" fmla="*/ 6 w 549"/>
                <a:gd name="T81" fmla="*/ 3 h 10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49"/>
                <a:gd name="T124" fmla="*/ 0 h 1064"/>
                <a:gd name="T125" fmla="*/ 549 w 549"/>
                <a:gd name="T126" fmla="*/ 1064 h 106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91">
              <a:extLst>
                <a:ext uri="{FF2B5EF4-FFF2-40B4-BE49-F238E27FC236}">
                  <a16:creationId xmlns:a16="http://schemas.microsoft.com/office/drawing/2014/main" id="{22710658-4B83-F4C9-3B74-599EBAD88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205 w 825"/>
                <a:gd name="T1" fmla="*/ 6 h 1268"/>
                <a:gd name="T2" fmla="*/ 194 w 825"/>
                <a:gd name="T3" fmla="*/ 20 h 1268"/>
                <a:gd name="T4" fmla="*/ 187 w 825"/>
                <a:gd name="T5" fmla="*/ 39 h 1268"/>
                <a:gd name="T6" fmla="*/ 182 w 825"/>
                <a:gd name="T7" fmla="*/ 49 h 1268"/>
                <a:gd name="T8" fmla="*/ 177 w 825"/>
                <a:gd name="T9" fmla="*/ 60 h 1268"/>
                <a:gd name="T10" fmla="*/ 173 w 825"/>
                <a:gd name="T11" fmla="*/ 70 h 1268"/>
                <a:gd name="T12" fmla="*/ 169 w 825"/>
                <a:gd name="T13" fmla="*/ 79 h 1268"/>
                <a:gd name="T14" fmla="*/ 164 w 825"/>
                <a:gd name="T15" fmla="*/ 87 h 1268"/>
                <a:gd name="T16" fmla="*/ 159 w 825"/>
                <a:gd name="T17" fmla="*/ 97 h 1268"/>
                <a:gd name="T18" fmla="*/ 154 w 825"/>
                <a:gd name="T19" fmla="*/ 106 h 1268"/>
                <a:gd name="T20" fmla="*/ 147 w 825"/>
                <a:gd name="T21" fmla="*/ 116 h 1268"/>
                <a:gd name="T22" fmla="*/ 139 w 825"/>
                <a:gd name="T23" fmla="*/ 130 h 1268"/>
                <a:gd name="T24" fmla="*/ 132 w 825"/>
                <a:gd name="T25" fmla="*/ 141 h 1268"/>
                <a:gd name="T26" fmla="*/ 125 w 825"/>
                <a:gd name="T27" fmla="*/ 152 h 1268"/>
                <a:gd name="T28" fmla="*/ 118 w 825"/>
                <a:gd name="T29" fmla="*/ 163 h 1268"/>
                <a:gd name="T30" fmla="*/ 111 w 825"/>
                <a:gd name="T31" fmla="*/ 173 h 1268"/>
                <a:gd name="T32" fmla="*/ 104 w 825"/>
                <a:gd name="T33" fmla="*/ 184 h 1268"/>
                <a:gd name="T34" fmla="*/ 96 w 825"/>
                <a:gd name="T35" fmla="*/ 196 h 1268"/>
                <a:gd name="T36" fmla="*/ 87 w 825"/>
                <a:gd name="T37" fmla="*/ 208 h 1268"/>
                <a:gd name="T38" fmla="*/ 80 w 825"/>
                <a:gd name="T39" fmla="*/ 218 h 1268"/>
                <a:gd name="T40" fmla="*/ 75 w 825"/>
                <a:gd name="T41" fmla="*/ 227 h 1268"/>
                <a:gd name="T42" fmla="*/ 69 w 825"/>
                <a:gd name="T43" fmla="*/ 236 h 1268"/>
                <a:gd name="T44" fmla="*/ 62 w 825"/>
                <a:gd name="T45" fmla="*/ 247 h 1268"/>
                <a:gd name="T46" fmla="*/ 54 w 825"/>
                <a:gd name="T47" fmla="*/ 258 h 1268"/>
                <a:gd name="T48" fmla="*/ 47 w 825"/>
                <a:gd name="T49" fmla="*/ 268 h 1268"/>
                <a:gd name="T50" fmla="*/ 34 w 825"/>
                <a:gd name="T51" fmla="*/ 289 h 1268"/>
                <a:gd name="T52" fmla="*/ 27 w 825"/>
                <a:gd name="T53" fmla="*/ 297 h 1268"/>
                <a:gd name="T54" fmla="*/ 20 w 825"/>
                <a:gd name="T55" fmla="*/ 303 h 1268"/>
                <a:gd name="T56" fmla="*/ 5 w 825"/>
                <a:gd name="T57" fmla="*/ 317 h 1268"/>
                <a:gd name="T58" fmla="*/ 0 w 825"/>
                <a:gd name="T59" fmla="*/ 317 h 1268"/>
                <a:gd name="T60" fmla="*/ 0 w 825"/>
                <a:gd name="T61" fmla="*/ 313 h 1268"/>
                <a:gd name="T62" fmla="*/ 9 w 825"/>
                <a:gd name="T63" fmla="*/ 296 h 1268"/>
                <a:gd name="T64" fmla="*/ 12 w 825"/>
                <a:gd name="T65" fmla="*/ 287 h 1268"/>
                <a:gd name="T66" fmla="*/ 17 w 825"/>
                <a:gd name="T67" fmla="*/ 279 h 1268"/>
                <a:gd name="T68" fmla="*/ 24 w 825"/>
                <a:gd name="T69" fmla="*/ 267 h 1268"/>
                <a:gd name="T70" fmla="*/ 31 w 825"/>
                <a:gd name="T71" fmla="*/ 257 h 1268"/>
                <a:gd name="T72" fmla="*/ 39 w 825"/>
                <a:gd name="T73" fmla="*/ 247 h 1268"/>
                <a:gd name="T74" fmla="*/ 47 w 825"/>
                <a:gd name="T75" fmla="*/ 236 h 1268"/>
                <a:gd name="T76" fmla="*/ 54 w 825"/>
                <a:gd name="T77" fmla="*/ 225 h 1268"/>
                <a:gd name="T78" fmla="*/ 60 w 825"/>
                <a:gd name="T79" fmla="*/ 216 h 1268"/>
                <a:gd name="T80" fmla="*/ 65 w 825"/>
                <a:gd name="T81" fmla="*/ 207 h 1268"/>
                <a:gd name="T82" fmla="*/ 72 w 825"/>
                <a:gd name="T83" fmla="*/ 197 h 1268"/>
                <a:gd name="T84" fmla="*/ 81 w 825"/>
                <a:gd name="T85" fmla="*/ 185 h 1268"/>
                <a:gd name="T86" fmla="*/ 89 w 825"/>
                <a:gd name="T87" fmla="*/ 174 h 1268"/>
                <a:gd name="T88" fmla="*/ 97 w 825"/>
                <a:gd name="T89" fmla="*/ 164 h 1268"/>
                <a:gd name="T90" fmla="*/ 105 w 825"/>
                <a:gd name="T91" fmla="*/ 154 h 1268"/>
                <a:gd name="T92" fmla="*/ 112 w 825"/>
                <a:gd name="T93" fmla="*/ 144 h 1268"/>
                <a:gd name="T94" fmla="*/ 120 w 825"/>
                <a:gd name="T95" fmla="*/ 134 h 1268"/>
                <a:gd name="T96" fmla="*/ 128 w 825"/>
                <a:gd name="T97" fmla="*/ 122 h 1268"/>
                <a:gd name="T98" fmla="*/ 137 w 825"/>
                <a:gd name="T99" fmla="*/ 109 h 1268"/>
                <a:gd name="T100" fmla="*/ 143 w 825"/>
                <a:gd name="T101" fmla="*/ 99 h 1268"/>
                <a:gd name="T102" fmla="*/ 149 w 825"/>
                <a:gd name="T103" fmla="*/ 90 h 1268"/>
                <a:gd name="T104" fmla="*/ 155 w 825"/>
                <a:gd name="T105" fmla="*/ 82 h 1268"/>
                <a:gd name="T106" fmla="*/ 160 w 825"/>
                <a:gd name="T107" fmla="*/ 74 h 1268"/>
                <a:gd name="T108" fmla="*/ 170 w 825"/>
                <a:gd name="T109" fmla="*/ 57 h 1268"/>
                <a:gd name="T110" fmla="*/ 180 w 825"/>
                <a:gd name="T111" fmla="*/ 36 h 1268"/>
                <a:gd name="T112" fmla="*/ 188 w 825"/>
                <a:gd name="T113" fmla="*/ 15 h 1268"/>
                <a:gd name="T114" fmla="*/ 193 w 825"/>
                <a:gd name="T115" fmla="*/ 7 h 1268"/>
                <a:gd name="T116" fmla="*/ 201 w 825"/>
                <a:gd name="T117" fmla="*/ 0 h 1268"/>
                <a:gd name="T118" fmla="*/ 206 w 825"/>
                <a:gd name="T119" fmla="*/ 1 h 1268"/>
                <a:gd name="T120" fmla="*/ 205 w 825"/>
                <a:gd name="T121" fmla="*/ 6 h 1268"/>
                <a:gd name="T122" fmla="*/ 205 w 825"/>
                <a:gd name="T123" fmla="*/ 6 h 12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25"/>
                <a:gd name="T187" fmla="*/ 0 h 1268"/>
                <a:gd name="T188" fmla="*/ 825 w 825"/>
                <a:gd name="T189" fmla="*/ 1268 h 126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92">
              <a:extLst>
                <a:ext uri="{FF2B5EF4-FFF2-40B4-BE49-F238E27FC236}">
                  <a16:creationId xmlns:a16="http://schemas.microsoft.com/office/drawing/2014/main" id="{5733EDFB-97C9-4B9A-3B7C-6E6A8BFD9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7 w 458"/>
                <a:gd name="T1" fmla="*/ 3 h 957"/>
                <a:gd name="T2" fmla="*/ 11 w 458"/>
                <a:gd name="T3" fmla="*/ 14 h 957"/>
                <a:gd name="T4" fmla="*/ 15 w 458"/>
                <a:gd name="T5" fmla="*/ 26 h 957"/>
                <a:gd name="T6" fmla="*/ 23 w 458"/>
                <a:gd name="T7" fmla="*/ 50 h 957"/>
                <a:gd name="T8" fmla="*/ 30 w 458"/>
                <a:gd name="T9" fmla="*/ 75 h 957"/>
                <a:gd name="T10" fmla="*/ 34 w 458"/>
                <a:gd name="T11" fmla="*/ 86 h 957"/>
                <a:gd name="T12" fmla="*/ 41 w 458"/>
                <a:gd name="T13" fmla="*/ 99 h 957"/>
                <a:gd name="T14" fmla="*/ 49 w 458"/>
                <a:gd name="T15" fmla="*/ 116 h 957"/>
                <a:gd name="T16" fmla="*/ 56 w 458"/>
                <a:gd name="T17" fmla="*/ 131 h 957"/>
                <a:gd name="T18" fmla="*/ 64 w 458"/>
                <a:gd name="T19" fmla="*/ 146 h 957"/>
                <a:gd name="T20" fmla="*/ 74 w 458"/>
                <a:gd name="T21" fmla="*/ 163 h 957"/>
                <a:gd name="T22" fmla="*/ 80 w 458"/>
                <a:gd name="T23" fmla="*/ 171 h 957"/>
                <a:gd name="T24" fmla="*/ 84 w 458"/>
                <a:gd name="T25" fmla="*/ 178 h 957"/>
                <a:gd name="T26" fmla="*/ 94 w 458"/>
                <a:gd name="T27" fmla="*/ 194 h 957"/>
                <a:gd name="T28" fmla="*/ 103 w 458"/>
                <a:gd name="T29" fmla="*/ 210 h 957"/>
                <a:gd name="T30" fmla="*/ 113 w 458"/>
                <a:gd name="T31" fmla="*/ 226 h 957"/>
                <a:gd name="T32" fmla="*/ 115 w 458"/>
                <a:gd name="T33" fmla="*/ 234 h 957"/>
                <a:gd name="T34" fmla="*/ 113 w 458"/>
                <a:gd name="T35" fmla="*/ 239 h 957"/>
                <a:gd name="T36" fmla="*/ 109 w 458"/>
                <a:gd name="T37" fmla="*/ 238 h 957"/>
                <a:gd name="T38" fmla="*/ 102 w 458"/>
                <a:gd name="T39" fmla="*/ 233 h 957"/>
                <a:gd name="T40" fmla="*/ 92 w 458"/>
                <a:gd name="T41" fmla="*/ 216 h 957"/>
                <a:gd name="T42" fmla="*/ 83 w 458"/>
                <a:gd name="T43" fmla="*/ 200 h 957"/>
                <a:gd name="T44" fmla="*/ 74 w 458"/>
                <a:gd name="T45" fmla="*/ 184 h 957"/>
                <a:gd name="T46" fmla="*/ 66 w 458"/>
                <a:gd name="T47" fmla="*/ 167 h 957"/>
                <a:gd name="T48" fmla="*/ 57 w 458"/>
                <a:gd name="T49" fmla="*/ 150 h 957"/>
                <a:gd name="T50" fmla="*/ 49 w 458"/>
                <a:gd name="T51" fmla="*/ 135 h 957"/>
                <a:gd name="T52" fmla="*/ 42 w 458"/>
                <a:gd name="T53" fmla="*/ 120 h 957"/>
                <a:gd name="T54" fmla="*/ 34 w 458"/>
                <a:gd name="T55" fmla="*/ 102 h 957"/>
                <a:gd name="T56" fmla="*/ 27 w 458"/>
                <a:gd name="T57" fmla="*/ 88 h 957"/>
                <a:gd name="T58" fmla="*/ 20 w 458"/>
                <a:gd name="T59" fmla="*/ 75 h 957"/>
                <a:gd name="T60" fmla="*/ 10 w 458"/>
                <a:gd name="T61" fmla="*/ 47 h 957"/>
                <a:gd name="T62" fmla="*/ 0 w 458"/>
                <a:gd name="T63" fmla="*/ 4 h 957"/>
                <a:gd name="T64" fmla="*/ 3 w 458"/>
                <a:gd name="T65" fmla="*/ 0 h 957"/>
                <a:gd name="T66" fmla="*/ 7 w 458"/>
                <a:gd name="T67" fmla="*/ 3 h 957"/>
                <a:gd name="T68" fmla="*/ 7 w 458"/>
                <a:gd name="T69" fmla="*/ 3 h 9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8"/>
                <a:gd name="T106" fmla="*/ 0 h 957"/>
                <a:gd name="T107" fmla="*/ 458 w 458"/>
                <a:gd name="T108" fmla="*/ 957 h 9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93">
              <a:extLst>
                <a:ext uri="{FF2B5EF4-FFF2-40B4-BE49-F238E27FC236}">
                  <a16:creationId xmlns:a16="http://schemas.microsoft.com/office/drawing/2014/main" id="{64986AF4-CD15-68C5-833F-5894FA6D0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5 w 284"/>
                <a:gd name="T1" fmla="*/ 1 h 782"/>
                <a:gd name="T2" fmla="*/ 19 w 284"/>
                <a:gd name="T3" fmla="*/ 23 h 782"/>
                <a:gd name="T4" fmla="*/ 28 w 284"/>
                <a:gd name="T5" fmla="*/ 43 h 782"/>
                <a:gd name="T6" fmla="*/ 35 w 284"/>
                <a:gd name="T7" fmla="*/ 66 h 782"/>
                <a:gd name="T8" fmla="*/ 39 w 284"/>
                <a:gd name="T9" fmla="*/ 78 h 782"/>
                <a:gd name="T10" fmla="*/ 44 w 284"/>
                <a:gd name="T11" fmla="*/ 92 h 782"/>
                <a:gd name="T12" fmla="*/ 49 w 284"/>
                <a:gd name="T13" fmla="*/ 114 h 782"/>
                <a:gd name="T14" fmla="*/ 54 w 284"/>
                <a:gd name="T15" fmla="*/ 134 h 782"/>
                <a:gd name="T16" fmla="*/ 57 w 284"/>
                <a:gd name="T17" fmla="*/ 143 h 782"/>
                <a:gd name="T18" fmla="*/ 70 w 284"/>
                <a:gd name="T19" fmla="*/ 190 h 782"/>
                <a:gd name="T20" fmla="*/ 69 w 284"/>
                <a:gd name="T21" fmla="*/ 195 h 782"/>
                <a:gd name="T22" fmla="*/ 64 w 284"/>
                <a:gd name="T23" fmla="*/ 193 h 782"/>
                <a:gd name="T24" fmla="*/ 57 w 284"/>
                <a:gd name="T25" fmla="*/ 181 h 782"/>
                <a:gd name="T26" fmla="*/ 51 w 284"/>
                <a:gd name="T27" fmla="*/ 172 h 782"/>
                <a:gd name="T28" fmla="*/ 39 w 284"/>
                <a:gd name="T29" fmla="*/ 149 h 782"/>
                <a:gd name="T30" fmla="*/ 37 w 284"/>
                <a:gd name="T31" fmla="*/ 139 h 782"/>
                <a:gd name="T32" fmla="*/ 31 w 284"/>
                <a:gd name="T33" fmla="*/ 118 h 782"/>
                <a:gd name="T34" fmla="*/ 26 w 284"/>
                <a:gd name="T35" fmla="*/ 96 h 782"/>
                <a:gd name="T36" fmla="*/ 19 w 284"/>
                <a:gd name="T37" fmla="*/ 71 h 782"/>
                <a:gd name="T38" fmla="*/ 16 w 284"/>
                <a:gd name="T39" fmla="*/ 48 h 782"/>
                <a:gd name="T40" fmla="*/ 11 w 284"/>
                <a:gd name="T41" fmla="*/ 26 h 782"/>
                <a:gd name="T42" fmla="*/ 7 w 284"/>
                <a:gd name="T43" fmla="*/ 16 h 782"/>
                <a:gd name="T44" fmla="*/ 0 w 284"/>
                <a:gd name="T45" fmla="*/ 4 h 782"/>
                <a:gd name="T46" fmla="*/ 1 w 284"/>
                <a:gd name="T47" fmla="*/ 0 h 782"/>
                <a:gd name="T48" fmla="*/ 5 w 284"/>
                <a:gd name="T49" fmla="*/ 1 h 782"/>
                <a:gd name="T50" fmla="*/ 5 w 284"/>
                <a:gd name="T51" fmla="*/ 1 h 7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4"/>
                <a:gd name="T79" fmla="*/ 0 h 782"/>
                <a:gd name="T80" fmla="*/ 284 w 284"/>
                <a:gd name="T81" fmla="*/ 782 h 7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94">
              <a:extLst>
                <a:ext uri="{FF2B5EF4-FFF2-40B4-BE49-F238E27FC236}">
                  <a16:creationId xmlns:a16="http://schemas.microsoft.com/office/drawing/2014/main" id="{E9256DEF-F632-22C0-0830-D9F21D394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7 w 241"/>
                <a:gd name="T1" fmla="*/ 0 h 120"/>
                <a:gd name="T2" fmla="*/ 27 w 241"/>
                <a:gd name="T3" fmla="*/ 7 h 120"/>
                <a:gd name="T4" fmla="*/ 43 w 241"/>
                <a:gd name="T5" fmla="*/ 15 h 120"/>
                <a:gd name="T6" fmla="*/ 50 w 241"/>
                <a:gd name="T7" fmla="*/ 19 h 120"/>
                <a:gd name="T8" fmla="*/ 58 w 241"/>
                <a:gd name="T9" fmla="*/ 23 h 120"/>
                <a:gd name="T10" fmla="*/ 61 w 241"/>
                <a:gd name="T11" fmla="*/ 27 h 120"/>
                <a:gd name="T12" fmla="*/ 59 w 241"/>
                <a:gd name="T13" fmla="*/ 29 h 120"/>
                <a:gd name="T14" fmla="*/ 56 w 241"/>
                <a:gd name="T15" fmla="*/ 29 h 120"/>
                <a:gd name="T16" fmla="*/ 21 w 241"/>
                <a:gd name="T17" fmla="*/ 19 h 120"/>
                <a:gd name="T18" fmla="*/ 3 w 241"/>
                <a:gd name="T19" fmla="*/ 9 h 120"/>
                <a:gd name="T20" fmla="*/ 0 w 241"/>
                <a:gd name="T21" fmla="*/ 2 h 120"/>
                <a:gd name="T22" fmla="*/ 3 w 241"/>
                <a:gd name="T23" fmla="*/ 0 h 120"/>
                <a:gd name="T24" fmla="*/ 7 w 241"/>
                <a:gd name="T25" fmla="*/ 0 h 120"/>
                <a:gd name="T26" fmla="*/ 7 w 241"/>
                <a:gd name="T27" fmla="*/ 0 h 1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1"/>
                <a:gd name="T43" fmla="*/ 0 h 120"/>
                <a:gd name="T44" fmla="*/ 241 w 241"/>
                <a:gd name="T45" fmla="*/ 120 h 1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95">
              <a:extLst>
                <a:ext uri="{FF2B5EF4-FFF2-40B4-BE49-F238E27FC236}">
                  <a16:creationId xmlns:a16="http://schemas.microsoft.com/office/drawing/2014/main" id="{DAE11ABB-1F0E-C692-10A5-75F510B03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25 w 103"/>
                <a:gd name="T1" fmla="*/ 5 h 129"/>
                <a:gd name="T2" fmla="*/ 14 w 103"/>
                <a:gd name="T3" fmla="*/ 26 h 129"/>
                <a:gd name="T4" fmla="*/ 5 w 103"/>
                <a:gd name="T5" fmla="*/ 31 h 129"/>
                <a:gd name="T6" fmla="*/ 1 w 103"/>
                <a:gd name="T7" fmla="*/ 32 h 129"/>
                <a:gd name="T8" fmla="*/ 0 w 103"/>
                <a:gd name="T9" fmla="*/ 28 h 129"/>
                <a:gd name="T10" fmla="*/ 2 w 103"/>
                <a:gd name="T11" fmla="*/ 17 h 129"/>
                <a:gd name="T12" fmla="*/ 19 w 103"/>
                <a:gd name="T13" fmla="*/ 1 h 129"/>
                <a:gd name="T14" fmla="*/ 24 w 103"/>
                <a:gd name="T15" fmla="*/ 0 h 129"/>
                <a:gd name="T16" fmla="*/ 25 w 103"/>
                <a:gd name="T17" fmla="*/ 5 h 129"/>
                <a:gd name="T18" fmla="*/ 25 w 103"/>
                <a:gd name="T19" fmla="*/ 5 h 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"/>
                <a:gd name="T31" fmla="*/ 0 h 129"/>
                <a:gd name="T32" fmla="*/ 103 w 103"/>
                <a:gd name="T33" fmla="*/ 129 h 1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96">
              <a:extLst>
                <a:ext uri="{FF2B5EF4-FFF2-40B4-BE49-F238E27FC236}">
                  <a16:creationId xmlns:a16="http://schemas.microsoft.com/office/drawing/2014/main" id="{C153CC8D-8C4F-04C7-9A44-C04B5F58B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3 w 458"/>
                <a:gd name="T1" fmla="*/ 5 h 139"/>
                <a:gd name="T2" fmla="*/ 35 w 458"/>
                <a:gd name="T3" fmla="*/ 0 h 139"/>
                <a:gd name="T4" fmla="*/ 66 w 458"/>
                <a:gd name="T5" fmla="*/ 2 h 139"/>
                <a:gd name="T6" fmla="*/ 109 w 458"/>
                <a:gd name="T7" fmla="*/ 19 h 139"/>
                <a:gd name="T8" fmla="*/ 114 w 458"/>
                <a:gd name="T9" fmla="*/ 24 h 139"/>
                <a:gd name="T10" fmla="*/ 116 w 458"/>
                <a:gd name="T11" fmla="*/ 33 h 139"/>
                <a:gd name="T12" fmla="*/ 111 w 458"/>
                <a:gd name="T13" fmla="*/ 35 h 139"/>
                <a:gd name="T14" fmla="*/ 106 w 458"/>
                <a:gd name="T15" fmla="*/ 34 h 139"/>
                <a:gd name="T16" fmla="*/ 101 w 458"/>
                <a:gd name="T17" fmla="*/ 31 h 139"/>
                <a:gd name="T18" fmla="*/ 92 w 458"/>
                <a:gd name="T19" fmla="*/ 25 h 139"/>
                <a:gd name="T20" fmla="*/ 84 w 458"/>
                <a:gd name="T21" fmla="*/ 19 h 139"/>
                <a:gd name="T22" fmla="*/ 75 w 458"/>
                <a:gd name="T23" fmla="*/ 13 h 139"/>
                <a:gd name="T24" fmla="*/ 65 w 458"/>
                <a:gd name="T25" fmla="*/ 9 h 139"/>
                <a:gd name="T26" fmla="*/ 35 w 458"/>
                <a:gd name="T27" fmla="*/ 8 h 139"/>
                <a:gd name="T28" fmla="*/ 4 w 458"/>
                <a:gd name="T29" fmla="*/ 12 h 139"/>
                <a:gd name="T30" fmla="*/ 0 w 458"/>
                <a:gd name="T31" fmla="*/ 9 h 139"/>
                <a:gd name="T32" fmla="*/ 3 w 458"/>
                <a:gd name="T33" fmla="*/ 5 h 139"/>
                <a:gd name="T34" fmla="*/ 3 w 458"/>
                <a:gd name="T35" fmla="*/ 5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8"/>
                <a:gd name="T55" fmla="*/ 0 h 139"/>
                <a:gd name="T56" fmla="*/ 458 w 458"/>
                <a:gd name="T57" fmla="*/ 139 h 1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97">
              <a:extLst>
                <a:ext uri="{FF2B5EF4-FFF2-40B4-BE49-F238E27FC236}">
                  <a16:creationId xmlns:a16="http://schemas.microsoft.com/office/drawing/2014/main" id="{ACCEFB81-A7B4-E3B5-2F97-489062807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18 w 66"/>
                <a:gd name="T1" fmla="*/ 5 h 163"/>
                <a:gd name="T2" fmla="*/ 16 w 66"/>
                <a:gd name="T3" fmla="*/ 24 h 163"/>
                <a:gd name="T4" fmla="*/ 8 w 66"/>
                <a:gd name="T5" fmla="*/ 38 h 163"/>
                <a:gd name="T6" fmla="*/ 6 w 66"/>
                <a:gd name="T7" fmla="*/ 41 h 163"/>
                <a:gd name="T8" fmla="*/ 4 w 66"/>
                <a:gd name="T9" fmla="*/ 41 h 163"/>
                <a:gd name="T10" fmla="*/ 0 w 66"/>
                <a:gd name="T11" fmla="*/ 36 h 163"/>
                <a:gd name="T12" fmla="*/ 2 w 66"/>
                <a:gd name="T13" fmla="*/ 20 h 163"/>
                <a:gd name="T14" fmla="*/ 6 w 66"/>
                <a:gd name="T15" fmla="*/ 12 h 163"/>
                <a:gd name="T16" fmla="*/ 10 w 66"/>
                <a:gd name="T17" fmla="*/ 3 h 163"/>
                <a:gd name="T18" fmla="*/ 12 w 66"/>
                <a:gd name="T19" fmla="*/ 1 h 163"/>
                <a:gd name="T20" fmla="*/ 14 w 66"/>
                <a:gd name="T21" fmla="*/ 0 h 163"/>
                <a:gd name="T22" fmla="*/ 18 w 66"/>
                <a:gd name="T23" fmla="*/ 5 h 163"/>
                <a:gd name="T24" fmla="*/ 18 w 66"/>
                <a:gd name="T25" fmla="*/ 5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163"/>
                <a:gd name="T41" fmla="*/ 66 w 66"/>
                <a:gd name="T42" fmla="*/ 163 h 1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98">
              <a:extLst>
                <a:ext uri="{FF2B5EF4-FFF2-40B4-BE49-F238E27FC236}">
                  <a16:creationId xmlns:a16="http://schemas.microsoft.com/office/drawing/2014/main" id="{9E9BBB97-4E9A-5288-B30F-18156161B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3 w 469"/>
                <a:gd name="T1" fmla="*/ 4 h 122"/>
                <a:gd name="T2" fmla="*/ 35 w 469"/>
                <a:gd name="T3" fmla="*/ 0 h 122"/>
                <a:gd name="T4" fmla="*/ 68 w 469"/>
                <a:gd name="T5" fmla="*/ 1 h 122"/>
                <a:gd name="T6" fmla="*/ 111 w 469"/>
                <a:gd name="T7" fmla="*/ 13 h 122"/>
                <a:gd name="T8" fmla="*/ 117 w 469"/>
                <a:gd name="T9" fmla="*/ 18 h 122"/>
                <a:gd name="T10" fmla="*/ 118 w 469"/>
                <a:gd name="T11" fmla="*/ 25 h 122"/>
                <a:gd name="T12" fmla="*/ 114 w 469"/>
                <a:gd name="T13" fmla="*/ 30 h 122"/>
                <a:gd name="T14" fmla="*/ 106 w 469"/>
                <a:gd name="T15" fmla="*/ 31 h 122"/>
                <a:gd name="T16" fmla="*/ 86 w 469"/>
                <a:gd name="T17" fmla="*/ 23 h 122"/>
                <a:gd name="T18" fmla="*/ 77 w 469"/>
                <a:gd name="T19" fmla="*/ 18 h 122"/>
                <a:gd name="T20" fmla="*/ 65 w 469"/>
                <a:gd name="T21" fmla="*/ 14 h 122"/>
                <a:gd name="T22" fmla="*/ 34 w 469"/>
                <a:gd name="T23" fmla="*/ 10 h 122"/>
                <a:gd name="T24" fmla="*/ 4 w 469"/>
                <a:gd name="T25" fmla="*/ 11 h 122"/>
                <a:gd name="T26" fmla="*/ 0 w 469"/>
                <a:gd name="T27" fmla="*/ 8 h 122"/>
                <a:gd name="T28" fmla="*/ 3 w 469"/>
                <a:gd name="T29" fmla="*/ 4 h 122"/>
                <a:gd name="T30" fmla="*/ 3 w 469"/>
                <a:gd name="T31" fmla="*/ 4 h 1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69"/>
                <a:gd name="T49" fmla="*/ 0 h 122"/>
                <a:gd name="T50" fmla="*/ 469 w 469"/>
                <a:gd name="T51" fmla="*/ 122 h 1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99">
              <a:extLst>
                <a:ext uri="{FF2B5EF4-FFF2-40B4-BE49-F238E27FC236}">
                  <a16:creationId xmlns:a16="http://schemas.microsoft.com/office/drawing/2014/main" id="{DAAA8DED-7A8E-E5AE-7B94-1C530FAF0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11 w 43"/>
                <a:gd name="T1" fmla="*/ 6 h 133"/>
                <a:gd name="T2" fmla="*/ 8 w 43"/>
                <a:gd name="T3" fmla="*/ 23 h 133"/>
                <a:gd name="T4" fmla="*/ 9 w 43"/>
                <a:gd name="T5" fmla="*/ 28 h 133"/>
                <a:gd name="T6" fmla="*/ 6 w 43"/>
                <a:gd name="T7" fmla="*/ 34 h 133"/>
                <a:gd name="T8" fmla="*/ 1 w 43"/>
                <a:gd name="T9" fmla="*/ 30 h 133"/>
                <a:gd name="T10" fmla="*/ 0 w 43"/>
                <a:gd name="T11" fmla="*/ 24 h 133"/>
                <a:gd name="T12" fmla="*/ 1 w 43"/>
                <a:gd name="T13" fmla="*/ 12 h 133"/>
                <a:gd name="T14" fmla="*/ 6 w 43"/>
                <a:gd name="T15" fmla="*/ 2 h 133"/>
                <a:gd name="T16" fmla="*/ 10 w 43"/>
                <a:gd name="T17" fmla="*/ 0 h 133"/>
                <a:gd name="T18" fmla="*/ 11 w 43"/>
                <a:gd name="T19" fmla="*/ 6 h 133"/>
                <a:gd name="T20" fmla="*/ 11 w 43"/>
                <a:gd name="T21" fmla="*/ 6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"/>
                <a:gd name="T34" fmla="*/ 0 h 133"/>
                <a:gd name="T35" fmla="*/ 43 w 43"/>
                <a:gd name="T36" fmla="*/ 133 h 1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100">
              <a:extLst>
                <a:ext uri="{FF2B5EF4-FFF2-40B4-BE49-F238E27FC236}">
                  <a16:creationId xmlns:a16="http://schemas.microsoft.com/office/drawing/2014/main" id="{E9774C66-B784-692F-8007-C9BF8B81F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12 w 47"/>
                <a:gd name="T1" fmla="*/ 3 h 141"/>
                <a:gd name="T2" fmla="*/ 11 w 47"/>
                <a:gd name="T3" fmla="*/ 30 h 141"/>
                <a:gd name="T4" fmla="*/ 9 w 47"/>
                <a:gd name="T5" fmla="*/ 34 h 141"/>
                <a:gd name="T6" fmla="*/ 6 w 47"/>
                <a:gd name="T7" fmla="*/ 35 h 141"/>
                <a:gd name="T8" fmla="*/ 0 w 47"/>
                <a:gd name="T9" fmla="*/ 30 h 141"/>
                <a:gd name="T10" fmla="*/ 5 w 47"/>
                <a:gd name="T11" fmla="*/ 3 h 141"/>
                <a:gd name="T12" fmla="*/ 9 w 47"/>
                <a:gd name="T13" fmla="*/ 0 h 141"/>
                <a:gd name="T14" fmla="*/ 12 w 47"/>
                <a:gd name="T15" fmla="*/ 3 h 141"/>
                <a:gd name="T16" fmla="*/ 12 w 47"/>
                <a:gd name="T17" fmla="*/ 3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41"/>
                <a:gd name="T29" fmla="*/ 47 w 47"/>
                <a:gd name="T30" fmla="*/ 141 h 1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101">
              <a:extLst>
                <a:ext uri="{FF2B5EF4-FFF2-40B4-BE49-F238E27FC236}">
                  <a16:creationId xmlns:a16="http://schemas.microsoft.com/office/drawing/2014/main" id="{3B83C8AD-3341-F496-FDF7-879DEB025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6 w 572"/>
                <a:gd name="T1" fmla="*/ 0 h 167"/>
                <a:gd name="T2" fmla="*/ 24 w 572"/>
                <a:gd name="T3" fmla="*/ 6 h 167"/>
                <a:gd name="T4" fmla="*/ 41 w 572"/>
                <a:gd name="T5" fmla="*/ 13 h 167"/>
                <a:gd name="T6" fmla="*/ 87 w 572"/>
                <a:gd name="T7" fmla="*/ 24 h 167"/>
                <a:gd name="T8" fmla="*/ 113 w 572"/>
                <a:gd name="T9" fmla="*/ 28 h 167"/>
                <a:gd name="T10" fmla="*/ 126 w 572"/>
                <a:gd name="T11" fmla="*/ 32 h 167"/>
                <a:gd name="T12" fmla="*/ 140 w 572"/>
                <a:gd name="T13" fmla="*/ 35 h 167"/>
                <a:gd name="T14" fmla="*/ 143 w 572"/>
                <a:gd name="T15" fmla="*/ 39 h 167"/>
                <a:gd name="T16" fmla="*/ 140 w 572"/>
                <a:gd name="T17" fmla="*/ 42 h 167"/>
                <a:gd name="T18" fmla="*/ 111 w 572"/>
                <a:gd name="T19" fmla="*/ 41 h 167"/>
                <a:gd name="T20" fmla="*/ 85 w 572"/>
                <a:gd name="T21" fmla="*/ 37 h 167"/>
                <a:gd name="T22" fmla="*/ 62 w 572"/>
                <a:gd name="T23" fmla="*/ 29 h 167"/>
                <a:gd name="T24" fmla="*/ 52 w 572"/>
                <a:gd name="T25" fmla="*/ 24 h 167"/>
                <a:gd name="T26" fmla="*/ 39 w 572"/>
                <a:gd name="T27" fmla="*/ 19 h 167"/>
                <a:gd name="T28" fmla="*/ 4 w 572"/>
                <a:gd name="T29" fmla="*/ 11 h 167"/>
                <a:gd name="T30" fmla="*/ 0 w 572"/>
                <a:gd name="T31" fmla="*/ 4 h 167"/>
                <a:gd name="T32" fmla="*/ 2 w 572"/>
                <a:gd name="T33" fmla="*/ 1 h 167"/>
                <a:gd name="T34" fmla="*/ 6 w 572"/>
                <a:gd name="T35" fmla="*/ 0 h 167"/>
                <a:gd name="T36" fmla="*/ 6 w 572"/>
                <a:gd name="T37" fmla="*/ 0 h 1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2"/>
                <a:gd name="T58" fmla="*/ 0 h 167"/>
                <a:gd name="T59" fmla="*/ 572 w 572"/>
                <a:gd name="T60" fmla="*/ 167 h 1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102">
              <a:extLst>
                <a:ext uri="{FF2B5EF4-FFF2-40B4-BE49-F238E27FC236}">
                  <a16:creationId xmlns:a16="http://schemas.microsoft.com/office/drawing/2014/main" id="{E088D715-15F0-6359-2C8A-862102846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11 w 133"/>
                <a:gd name="T1" fmla="*/ 2 h 162"/>
                <a:gd name="T2" fmla="*/ 23 w 133"/>
                <a:gd name="T3" fmla="*/ 19 h 162"/>
                <a:gd name="T4" fmla="*/ 32 w 133"/>
                <a:gd name="T5" fmla="*/ 36 h 162"/>
                <a:gd name="T6" fmla="*/ 33 w 133"/>
                <a:gd name="T7" fmla="*/ 38 h 162"/>
                <a:gd name="T8" fmla="*/ 32 w 133"/>
                <a:gd name="T9" fmla="*/ 41 h 162"/>
                <a:gd name="T10" fmla="*/ 27 w 133"/>
                <a:gd name="T11" fmla="*/ 41 h 162"/>
                <a:gd name="T12" fmla="*/ 9 w 133"/>
                <a:gd name="T13" fmla="*/ 28 h 162"/>
                <a:gd name="T14" fmla="*/ 1 w 133"/>
                <a:gd name="T15" fmla="*/ 8 h 162"/>
                <a:gd name="T16" fmla="*/ 0 w 133"/>
                <a:gd name="T17" fmla="*/ 3 h 162"/>
                <a:gd name="T18" fmla="*/ 3 w 133"/>
                <a:gd name="T19" fmla="*/ 0 h 162"/>
                <a:gd name="T20" fmla="*/ 11 w 133"/>
                <a:gd name="T21" fmla="*/ 2 h 162"/>
                <a:gd name="T22" fmla="*/ 11 w 133"/>
                <a:gd name="T23" fmla="*/ 2 h 1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"/>
                <a:gd name="T37" fmla="*/ 0 h 162"/>
                <a:gd name="T38" fmla="*/ 133 w 133"/>
                <a:gd name="T39" fmla="*/ 162 h 1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103">
              <a:extLst>
                <a:ext uri="{FF2B5EF4-FFF2-40B4-BE49-F238E27FC236}">
                  <a16:creationId xmlns:a16="http://schemas.microsoft.com/office/drawing/2014/main" id="{969CFF95-94B5-818A-C43C-24B745120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3 w 676"/>
                <a:gd name="T1" fmla="*/ 0 h 281"/>
                <a:gd name="T2" fmla="*/ 21 w 676"/>
                <a:gd name="T3" fmla="*/ 4 h 281"/>
                <a:gd name="T4" fmla="*/ 29 w 676"/>
                <a:gd name="T5" fmla="*/ 9 h 281"/>
                <a:gd name="T6" fmla="*/ 37 w 676"/>
                <a:gd name="T7" fmla="*/ 13 h 281"/>
                <a:gd name="T8" fmla="*/ 48 w 676"/>
                <a:gd name="T9" fmla="*/ 17 h 281"/>
                <a:gd name="T10" fmla="*/ 58 w 676"/>
                <a:gd name="T11" fmla="*/ 21 h 281"/>
                <a:gd name="T12" fmla="*/ 77 w 676"/>
                <a:gd name="T13" fmla="*/ 27 h 281"/>
                <a:gd name="T14" fmla="*/ 96 w 676"/>
                <a:gd name="T15" fmla="*/ 33 h 281"/>
                <a:gd name="T16" fmla="*/ 116 w 676"/>
                <a:gd name="T17" fmla="*/ 41 h 281"/>
                <a:gd name="T18" fmla="*/ 130 w 676"/>
                <a:gd name="T19" fmla="*/ 46 h 281"/>
                <a:gd name="T20" fmla="*/ 140 w 676"/>
                <a:gd name="T21" fmla="*/ 50 h 281"/>
                <a:gd name="T22" fmla="*/ 166 w 676"/>
                <a:gd name="T23" fmla="*/ 56 h 281"/>
                <a:gd name="T24" fmla="*/ 169 w 676"/>
                <a:gd name="T25" fmla="*/ 63 h 281"/>
                <a:gd name="T26" fmla="*/ 168 w 676"/>
                <a:gd name="T27" fmla="*/ 68 h 281"/>
                <a:gd name="T28" fmla="*/ 166 w 676"/>
                <a:gd name="T29" fmla="*/ 70 h 281"/>
                <a:gd name="T30" fmla="*/ 139 w 676"/>
                <a:gd name="T31" fmla="*/ 60 h 281"/>
                <a:gd name="T32" fmla="*/ 127 w 676"/>
                <a:gd name="T33" fmla="*/ 54 h 281"/>
                <a:gd name="T34" fmla="*/ 114 w 676"/>
                <a:gd name="T35" fmla="*/ 48 h 281"/>
                <a:gd name="T36" fmla="*/ 103 w 676"/>
                <a:gd name="T37" fmla="*/ 43 h 281"/>
                <a:gd name="T38" fmla="*/ 93 w 676"/>
                <a:gd name="T39" fmla="*/ 40 h 281"/>
                <a:gd name="T40" fmla="*/ 74 w 676"/>
                <a:gd name="T41" fmla="*/ 33 h 281"/>
                <a:gd name="T42" fmla="*/ 56 w 676"/>
                <a:gd name="T43" fmla="*/ 27 h 281"/>
                <a:gd name="T44" fmla="*/ 35 w 676"/>
                <a:gd name="T45" fmla="*/ 20 h 281"/>
                <a:gd name="T46" fmla="*/ 20 w 676"/>
                <a:gd name="T47" fmla="*/ 12 h 281"/>
                <a:gd name="T48" fmla="*/ 12 w 676"/>
                <a:gd name="T49" fmla="*/ 8 h 281"/>
                <a:gd name="T50" fmla="*/ 3 w 676"/>
                <a:gd name="T51" fmla="*/ 7 h 281"/>
                <a:gd name="T52" fmla="*/ 0 w 676"/>
                <a:gd name="T53" fmla="*/ 3 h 281"/>
                <a:gd name="T54" fmla="*/ 3 w 676"/>
                <a:gd name="T55" fmla="*/ 0 h 281"/>
                <a:gd name="T56" fmla="*/ 3 w 676"/>
                <a:gd name="T57" fmla="*/ 0 h 28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76"/>
                <a:gd name="T88" fmla="*/ 0 h 281"/>
                <a:gd name="T89" fmla="*/ 676 w 676"/>
                <a:gd name="T90" fmla="*/ 281 h 28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Freeform 104">
              <a:extLst>
                <a:ext uri="{FF2B5EF4-FFF2-40B4-BE49-F238E27FC236}">
                  <a16:creationId xmlns:a16="http://schemas.microsoft.com/office/drawing/2014/main" id="{FDED94B4-DF99-097F-8D1C-766CFB64D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13 w 110"/>
                <a:gd name="T1" fmla="*/ 4 h 1169"/>
                <a:gd name="T2" fmla="*/ 17 w 110"/>
                <a:gd name="T3" fmla="*/ 66 h 1169"/>
                <a:gd name="T4" fmla="*/ 23 w 110"/>
                <a:gd name="T5" fmla="*/ 128 h 1169"/>
                <a:gd name="T6" fmla="*/ 27 w 110"/>
                <a:gd name="T7" fmla="*/ 195 h 1169"/>
                <a:gd name="T8" fmla="*/ 28 w 110"/>
                <a:gd name="T9" fmla="*/ 235 h 1169"/>
                <a:gd name="T10" fmla="*/ 29 w 110"/>
                <a:gd name="T11" fmla="*/ 284 h 1169"/>
                <a:gd name="T12" fmla="*/ 26 w 110"/>
                <a:gd name="T13" fmla="*/ 290 h 1169"/>
                <a:gd name="T14" fmla="*/ 21 w 110"/>
                <a:gd name="T15" fmla="*/ 292 h 1169"/>
                <a:gd name="T16" fmla="*/ 13 w 110"/>
                <a:gd name="T17" fmla="*/ 285 h 1169"/>
                <a:gd name="T18" fmla="*/ 9 w 110"/>
                <a:gd name="T19" fmla="*/ 237 h 1169"/>
                <a:gd name="T20" fmla="*/ 7 w 110"/>
                <a:gd name="T21" fmla="*/ 196 h 1169"/>
                <a:gd name="T22" fmla="*/ 5 w 110"/>
                <a:gd name="T23" fmla="*/ 130 h 1169"/>
                <a:gd name="T24" fmla="*/ 1 w 110"/>
                <a:gd name="T25" fmla="*/ 66 h 1169"/>
                <a:gd name="T26" fmla="*/ 0 w 110"/>
                <a:gd name="T27" fmla="*/ 2 h 1169"/>
                <a:gd name="T28" fmla="*/ 2 w 110"/>
                <a:gd name="T29" fmla="*/ 0 h 1169"/>
                <a:gd name="T30" fmla="*/ 7 w 110"/>
                <a:gd name="T31" fmla="*/ 0 h 1169"/>
                <a:gd name="T32" fmla="*/ 13 w 110"/>
                <a:gd name="T33" fmla="*/ 4 h 1169"/>
                <a:gd name="T34" fmla="*/ 13 w 110"/>
                <a:gd name="T35" fmla="*/ 4 h 11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0"/>
                <a:gd name="T55" fmla="*/ 0 h 1169"/>
                <a:gd name="T56" fmla="*/ 110 w 110"/>
                <a:gd name="T57" fmla="*/ 1169 h 116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Freeform 105">
              <a:extLst>
                <a:ext uri="{FF2B5EF4-FFF2-40B4-BE49-F238E27FC236}">
                  <a16:creationId xmlns:a16="http://schemas.microsoft.com/office/drawing/2014/main" id="{3750F11C-CD43-BD51-83AF-6447784DE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21 w 82"/>
                <a:gd name="T1" fmla="*/ 4 h 956"/>
                <a:gd name="T2" fmla="*/ 19 w 82"/>
                <a:gd name="T3" fmla="*/ 115 h 956"/>
                <a:gd name="T4" fmla="*/ 18 w 82"/>
                <a:gd name="T5" fmla="*/ 169 h 956"/>
                <a:gd name="T6" fmla="*/ 20 w 82"/>
                <a:gd name="T7" fmla="*/ 232 h 956"/>
                <a:gd name="T8" fmla="*/ 18 w 82"/>
                <a:gd name="T9" fmla="*/ 237 h 956"/>
                <a:gd name="T10" fmla="*/ 13 w 82"/>
                <a:gd name="T11" fmla="*/ 239 h 956"/>
                <a:gd name="T12" fmla="*/ 5 w 82"/>
                <a:gd name="T13" fmla="*/ 232 h 956"/>
                <a:gd name="T14" fmla="*/ 4 w 82"/>
                <a:gd name="T15" fmla="*/ 200 h 956"/>
                <a:gd name="T16" fmla="*/ 0 w 82"/>
                <a:gd name="T17" fmla="*/ 169 h 956"/>
                <a:gd name="T18" fmla="*/ 1 w 82"/>
                <a:gd name="T19" fmla="*/ 114 h 956"/>
                <a:gd name="T20" fmla="*/ 4 w 82"/>
                <a:gd name="T21" fmla="*/ 85 h 956"/>
                <a:gd name="T22" fmla="*/ 9 w 82"/>
                <a:gd name="T23" fmla="*/ 59 h 956"/>
                <a:gd name="T24" fmla="*/ 14 w 82"/>
                <a:gd name="T25" fmla="*/ 4 h 956"/>
                <a:gd name="T26" fmla="*/ 18 w 82"/>
                <a:gd name="T27" fmla="*/ 0 h 956"/>
                <a:gd name="T28" fmla="*/ 21 w 82"/>
                <a:gd name="T29" fmla="*/ 4 h 956"/>
                <a:gd name="T30" fmla="*/ 21 w 82"/>
                <a:gd name="T31" fmla="*/ 4 h 9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2"/>
                <a:gd name="T49" fmla="*/ 0 h 956"/>
                <a:gd name="T50" fmla="*/ 82 w 82"/>
                <a:gd name="T51" fmla="*/ 956 h 9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06">
              <a:extLst>
                <a:ext uri="{FF2B5EF4-FFF2-40B4-BE49-F238E27FC236}">
                  <a16:creationId xmlns:a16="http://schemas.microsoft.com/office/drawing/2014/main" id="{1AB6AD53-D444-49D3-1824-9169FF2EF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20 w 88"/>
                <a:gd name="T1" fmla="*/ 7 h 1258"/>
                <a:gd name="T2" fmla="*/ 20 w 88"/>
                <a:gd name="T3" fmla="*/ 10 h 1258"/>
                <a:gd name="T4" fmla="*/ 20 w 88"/>
                <a:gd name="T5" fmla="*/ 13 h 1258"/>
                <a:gd name="T6" fmla="*/ 20 w 88"/>
                <a:gd name="T7" fmla="*/ 18 h 1258"/>
                <a:gd name="T8" fmla="*/ 20 w 88"/>
                <a:gd name="T9" fmla="*/ 21 h 1258"/>
                <a:gd name="T10" fmla="*/ 20 w 88"/>
                <a:gd name="T11" fmla="*/ 24 h 1258"/>
                <a:gd name="T12" fmla="*/ 20 w 88"/>
                <a:gd name="T13" fmla="*/ 25 h 1258"/>
                <a:gd name="T14" fmla="*/ 20 w 88"/>
                <a:gd name="T15" fmla="*/ 25 h 1258"/>
                <a:gd name="T16" fmla="*/ 20 w 88"/>
                <a:gd name="T17" fmla="*/ 26 h 1258"/>
                <a:gd name="T18" fmla="*/ 20 w 88"/>
                <a:gd name="T19" fmla="*/ 26 h 1258"/>
                <a:gd name="T20" fmla="*/ 20 w 88"/>
                <a:gd name="T21" fmla="*/ 29 h 1258"/>
                <a:gd name="T22" fmla="*/ 20 w 88"/>
                <a:gd name="T23" fmla="*/ 48 h 1258"/>
                <a:gd name="T24" fmla="*/ 20 w 88"/>
                <a:gd name="T25" fmla="*/ 67 h 1258"/>
                <a:gd name="T26" fmla="*/ 20 w 88"/>
                <a:gd name="T27" fmla="*/ 70 h 1258"/>
                <a:gd name="T28" fmla="*/ 20 w 88"/>
                <a:gd name="T29" fmla="*/ 71 h 1258"/>
                <a:gd name="T30" fmla="*/ 20 w 88"/>
                <a:gd name="T31" fmla="*/ 72 h 1258"/>
                <a:gd name="T32" fmla="*/ 20 w 88"/>
                <a:gd name="T33" fmla="*/ 72 h 1258"/>
                <a:gd name="T34" fmla="*/ 20 w 88"/>
                <a:gd name="T35" fmla="*/ 73 h 1258"/>
                <a:gd name="T36" fmla="*/ 20 w 88"/>
                <a:gd name="T37" fmla="*/ 75 h 1258"/>
                <a:gd name="T38" fmla="*/ 20 w 88"/>
                <a:gd name="T39" fmla="*/ 78 h 1258"/>
                <a:gd name="T40" fmla="*/ 20 w 88"/>
                <a:gd name="T41" fmla="*/ 83 h 1258"/>
                <a:gd name="T42" fmla="*/ 20 w 88"/>
                <a:gd name="T43" fmla="*/ 86 h 1258"/>
                <a:gd name="T44" fmla="*/ 20 w 88"/>
                <a:gd name="T45" fmla="*/ 87 h 1258"/>
                <a:gd name="T46" fmla="*/ 20 w 88"/>
                <a:gd name="T47" fmla="*/ 88 h 1258"/>
                <a:gd name="T48" fmla="*/ 20 w 88"/>
                <a:gd name="T49" fmla="*/ 89 h 1258"/>
                <a:gd name="T50" fmla="*/ 20 w 88"/>
                <a:gd name="T51" fmla="*/ 89 h 1258"/>
                <a:gd name="T52" fmla="*/ 21 w 88"/>
                <a:gd name="T53" fmla="*/ 126 h 1258"/>
                <a:gd name="T54" fmla="*/ 21 w 88"/>
                <a:gd name="T55" fmla="*/ 159 h 1258"/>
                <a:gd name="T56" fmla="*/ 19 w 88"/>
                <a:gd name="T57" fmla="*/ 229 h 1258"/>
                <a:gd name="T58" fmla="*/ 16 w 88"/>
                <a:gd name="T59" fmla="*/ 305 h 1258"/>
                <a:gd name="T60" fmla="*/ 14 w 88"/>
                <a:gd name="T61" fmla="*/ 311 h 1258"/>
                <a:gd name="T62" fmla="*/ 8 w 88"/>
                <a:gd name="T63" fmla="*/ 315 h 1258"/>
                <a:gd name="T64" fmla="*/ 3 w 88"/>
                <a:gd name="T65" fmla="*/ 315 h 1258"/>
                <a:gd name="T66" fmla="*/ 0 w 88"/>
                <a:gd name="T67" fmla="*/ 311 h 1258"/>
                <a:gd name="T68" fmla="*/ 0 w 88"/>
                <a:gd name="T69" fmla="*/ 229 h 1258"/>
                <a:gd name="T70" fmla="*/ 1 w 88"/>
                <a:gd name="T71" fmla="*/ 159 h 1258"/>
                <a:gd name="T72" fmla="*/ 2 w 88"/>
                <a:gd name="T73" fmla="*/ 127 h 1258"/>
                <a:gd name="T74" fmla="*/ 1 w 88"/>
                <a:gd name="T75" fmla="*/ 89 h 1258"/>
                <a:gd name="T76" fmla="*/ 4 w 88"/>
                <a:gd name="T77" fmla="*/ 48 h 1258"/>
                <a:gd name="T78" fmla="*/ 7 w 88"/>
                <a:gd name="T79" fmla="*/ 7 h 1258"/>
                <a:gd name="T80" fmla="*/ 9 w 88"/>
                <a:gd name="T81" fmla="*/ 2 h 1258"/>
                <a:gd name="T82" fmla="*/ 13 w 88"/>
                <a:gd name="T83" fmla="*/ 0 h 1258"/>
                <a:gd name="T84" fmla="*/ 20 w 88"/>
                <a:gd name="T85" fmla="*/ 7 h 1258"/>
                <a:gd name="T86" fmla="*/ 20 w 88"/>
                <a:gd name="T87" fmla="*/ 7 h 12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8"/>
                <a:gd name="T133" fmla="*/ 0 h 1258"/>
                <a:gd name="T134" fmla="*/ 88 w 88"/>
                <a:gd name="T135" fmla="*/ 1258 h 12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07">
              <a:extLst>
                <a:ext uri="{FF2B5EF4-FFF2-40B4-BE49-F238E27FC236}">
                  <a16:creationId xmlns:a16="http://schemas.microsoft.com/office/drawing/2014/main" id="{19140A85-66EA-7368-C1CE-F2E18F45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6 w 1368"/>
                <a:gd name="T1" fmla="*/ 5 h 97"/>
                <a:gd name="T2" fmla="*/ 40 w 1368"/>
                <a:gd name="T3" fmla="*/ 8 h 97"/>
                <a:gd name="T4" fmla="*/ 125 w 1368"/>
                <a:gd name="T5" fmla="*/ 9 h 97"/>
                <a:gd name="T6" fmla="*/ 210 w 1368"/>
                <a:gd name="T7" fmla="*/ 6 h 97"/>
                <a:gd name="T8" fmla="*/ 250 w 1368"/>
                <a:gd name="T9" fmla="*/ 3 h 97"/>
                <a:gd name="T10" fmla="*/ 260 w 1368"/>
                <a:gd name="T11" fmla="*/ 4 h 97"/>
                <a:gd name="T12" fmla="*/ 329 w 1368"/>
                <a:gd name="T13" fmla="*/ 0 h 97"/>
                <a:gd name="T14" fmla="*/ 333 w 1368"/>
                <a:gd name="T15" fmla="*/ 0 h 97"/>
                <a:gd name="T16" fmla="*/ 340 w 1368"/>
                <a:gd name="T17" fmla="*/ 2 h 97"/>
                <a:gd name="T18" fmla="*/ 343 w 1368"/>
                <a:gd name="T19" fmla="*/ 9 h 97"/>
                <a:gd name="T20" fmla="*/ 340 w 1368"/>
                <a:gd name="T21" fmla="*/ 16 h 97"/>
                <a:gd name="T22" fmla="*/ 333 w 1368"/>
                <a:gd name="T23" fmla="*/ 18 h 97"/>
                <a:gd name="T24" fmla="*/ 329 w 1368"/>
                <a:gd name="T25" fmla="*/ 18 h 97"/>
                <a:gd name="T26" fmla="*/ 260 w 1368"/>
                <a:gd name="T27" fmla="*/ 22 h 97"/>
                <a:gd name="T28" fmla="*/ 250 w 1368"/>
                <a:gd name="T29" fmla="*/ 22 h 97"/>
                <a:gd name="T30" fmla="*/ 210 w 1368"/>
                <a:gd name="T31" fmla="*/ 24 h 97"/>
                <a:gd name="T32" fmla="*/ 125 w 1368"/>
                <a:gd name="T33" fmla="*/ 21 h 97"/>
                <a:gd name="T34" fmla="*/ 40 w 1368"/>
                <a:gd name="T35" fmla="*/ 15 h 97"/>
                <a:gd name="T36" fmla="*/ 6 w 1368"/>
                <a:gd name="T37" fmla="*/ 16 h 97"/>
                <a:gd name="T38" fmla="*/ 0 w 1368"/>
                <a:gd name="T39" fmla="*/ 11 h 97"/>
                <a:gd name="T40" fmla="*/ 1 w 1368"/>
                <a:gd name="T41" fmla="*/ 7 h 97"/>
                <a:gd name="T42" fmla="*/ 6 w 1368"/>
                <a:gd name="T43" fmla="*/ 5 h 97"/>
                <a:gd name="T44" fmla="*/ 6 w 1368"/>
                <a:gd name="T45" fmla="*/ 5 h 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68"/>
                <a:gd name="T70" fmla="*/ 0 h 97"/>
                <a:gd name="T71" fmla="*/ 1368 w 1368"/>
                <a:gd name="T72" fmla="*/ 97 h 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08">
              <a:extLst>
                <a:ext uri="{FF2B5EF4-FFF2-40B4-BE49-F238E27FC236}">
                  <a16:creationId xmlns:a16="http://schemas.microsoft.com/office/drawing/2014/main" id="{482A13EA-E337-B71B-121C-4AD9D661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9 w 406"/>
                <a:gd name="T1" fmla="*/ 1 h 770"/>
                <a:gd name="T2" fmla="*/ 51 w 406"/>
                <a:gd name="T3" fmla="*/ 0 h 770"/>
                <a:gd name="T4" fmla="*/ 93 w 406"/>
                <a:gd name="T5" fmla="*/ 5 h 770"/>
                <a:gd name="T6" fmla="*/ 100 w 406"/>
                <a:gd name="T7" fmla="*/ 8 h 770"/>
                <a:gd name="T8" fmla="*/ 102 w 406"/>
                <a:gd name="T9" fmla="*/ 15 h 770"/>
                <a:gd name="T10" fmla="*/ 98 w 406"/>
                <a:gd name="T11" fmla="*/ 74 h 770"/>
                <a:gd name="T12" fmla="*/ 94 w 406"/>
                <a:gd name="T13" fmla="*/ 130 h 770"/>
                <a:gd name="T14" fmla="*/ 90 w 406"/>
                <a:gd name="T15" fmla="*/ 187 h 770"/>
                <a:gd name="T16" fmla="*/ 87 w 406"/>
                <a:gd name="T17" fmla="*/ 191 h 770"/>
                <a:gd name="T18" fmla="*/ 83 w 406"/>
                <a:gd name="T19" fmla="*/ 193 h 770"/>
                <a:gd name="T20" fmla="*/ 76 w 406"/>
                <a:gd name="T21" fmla="*/ 186 h 770"/>
                <a:gd name="T22" fmla="*/ 78 w 406"/>
                <a:gd name="T23" fmla="*/ 73 h 770"/>
                <a:gd name="T24" fmla="*/ 81 w 406"/>
                <a:gd name="T25" fmla="*/ 23 h 770"/>
                <a:gd name="T26" fmla="*/ 46 w 406"/>
                <a:gd name="T27" fmla="*/ 20 h 770"/>
                <a:gd name="T28" fmla="*/ 10 w 406"/>
                <a:gd name="T29" fmla="*/ 20 h 770"/>
                <a:gd name="T30" fmla="*/ 3 w 406"/>
                <a:gd name="T31" fmla="*/ 17 h 770"/>
                <a:gd name="T32" fmla="*/ 0 w 406"/>
                <a:gd name="T33" fmla="*/ 11 h 770"/>
                <a:gd name="T34" fmla="*/ 3 w 406"/>
                <a:gd name="T35" fmla="*/ 4 h 770"/>
                <a:gd name="T36" fmla="*/ 9 w 406"/>
                <a:gd name="T37" fmla="*/ 1 h 770"/>
                <a:gd name="T38" fmla="*/ 9 w 406"/>
                <a:gd name="T39" fmla="*/ 1 h 7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6"/>
                <a:gd name="T61" fmla="*/ 0 h 770"/>
                <a:gd name="T62" fmla="*/ 406 w 406"/>
                <a:gd name="T63" fmla="*/ 770 h 7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09">
              <a:extLst>
                <a:ext uri="{FF2B5EF4-FFF2-40B4-BE49-F238E27FC236}">
                  <a16:creationId xmlns:a16="http://schemas.microsoft.com/office/drawing/2014/main" id="{75970D72-23A9-A0CC-03E0-1AD35C46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4 w 334"/>
                <a:gd name="T1" fmla="*/ 4 h 455"/>
                <a:gd name="T2" fmla="*/ 37 w 334"/>
                <a:gd name="T3" fmla="*/ 3 h 455"/>
                <a:gd name="T4" fmla="*/ 69 w 334"/>
                <a:gd name="T5" fmla="*/ 1 h 455"/>
                <a:gd name="T6" fmla="*/ 77 w 334"/>
                <a:gd name="T7" fmla="*/ 0 h 455"/>
                <a:gd name="T8" fmla="*/ 84 w 334"/>
                <a:gd name="T9" fmla="*/ 2 h 455"/>
                <a:gd name="T10" fmla="*/ 84 w 334"/>
                <a:gd name="T11" fmla="*/ 10 h 455"/>
                <a:gd name="T12" fmla="*/ 83 w 334"/>
                <a:gd name="T13" fmla="*/ 27 h 455"/>
                <a:gd name="T14" fmla="*/ 84 w 334"/>
                <a:gd name="T15" fmla="*/ 44 h 455"/>
                <a:gd name="T16" fmla="*/ 83 w 334"/>
                <a:gd name="T17" fmla="*/ 96 h 455"/>
                <a:gd name="T18" fmla="*/ 81 w 334"/>
                <a:gd name="T19" fmla="*/ 104 h 455"/>
                <a:gd name="T20" fmla="*/ 78 w 334"/>
                <a:gd name="T21" fmla="*/ 110 h 455"/>
                <a:gd name="T22" fmla="*/ 74 w 334"/>
                <a:gd name="T23" fmla="*/ 113 h 455"/>
                <a:gd name="T24" fmla="*/ 69 w 334"/>
                <a:gd name="T25" fmla="*/ 112 h 455"/>
                <a:gd name="T26" fmla="*/ 65 w 334"/>
                <a:gd name="T27" fmla="*/ 107 h 455"/>
                <a:gd name="T28" fmla="*/ 60 w 334"/>
                <a:gd name="T29" fmla="*/ 97 h 455"/>
                <a:gd name="T30" fmla="*/ 62 w 334"/>
                <a:gd name="T31" fmla="*/ 44 h 455"/>
                <a:gd name="T32" fmla="*/ 65 w 334"/>
                <a:gd name="T33" fmla="*/ 14 h 455"/>
                <a:gd name="T34" fmla="*/ 3 w 334"/>
                <a:gd name="T35" fmla="*/ 12 h 455"/>
                <a:gd name="T36" fmla="*/ 0 w 334"/>
                <a:gd name="T37" fmla="*/ 8 h 455"/>
                <a:gd name="T38" fmla="*/ 4 w 334"/>
                <a:gd name="T39" fmla="*/ 4 h 455"/>
                <a:gd name="T40" fmla="*/ 4 w 334"/>
                <a:gd name="T41" fmla="*/ 4 h 4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4"/>
                <a:gd name="T64" fmla="*/ 0 h 455"/>
                <a:gd name="T65" fmla="*/ 334 w 334"/>
                <a:gd name="T66" fmla="*/ 455 h 45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10">
              <a:extLst>
                <a:ext uri="{FF2B5EF4-FFF2-40B4-BE49-F238E27FC236}">
                  <a16:creationId xmlns:a16="http://schemas.microsoft.com/office/drawing/2014/main" id="{5A187753-2908-316F-64A5-06A3063A9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12 w 68"/>
                <a:gd name="T1" fmla="*/ 4 h 627"/>
                <a:gd name="T2" fmla="*/ 13 w 68"/>
                <a:gd name="T3" fmla="*/ 67 h 627"/>
                <a:gd name="T4" fmla="*/ 16 w 68"/>
                <a:gd name="T5" fmla="*/ 131 h 627"/>
                <a:gd name="T6" fmla="*/ 16 w 68"/>
                <a:gd name="T7" fmla="*/ 141 h 627"/>
                <a:gd name="T8" fmla="*/ 17 w 68"/>
                <a:gd name="T9" fmla="*/ 149 h 627"/>
                <a:gd name="T10" fmla="*/ 14 w 68"/>
                <a:gd name="T11" fmla="*/ 155 h 627"/>
                <a:gd name="T12" fmla="*/ 9 w 68"/>
                <a:gd name="T13" fmla="*/ 157 h 627"/>
                <a:gd name="T14" fmla="*/ 1 w 68"/>
                <a:gd name="T15" fmla="*/ 149 h 627"/>
                <a:gd name="T16" fmla="*/ 1 w 68"/>
                <a:gd name="T17" fmla="*/ 141 h 627"/>
                <a:gd name="T18" fmla="*/ 0 w 68"/>
                <a:gd name="T19" fmla="*/ 131 h 627"/>
                <a:gd name="T20" fmla="*/ 1 w 68"/>
                <a:gd name="T21" fmla="*/ 67 h 627"/>
                <a:gd name="T22" fmla="*/ 5 w 68"/>
                <a:gd name="T23" fmla="*/ 4 h 627"/>
                <a:gd name="T24" fmla="*/ 9 w 68"/>
                <a:gd name="T25" fmla="*/ 0 h 627"/>
                <a:gd name="T26" fmla="*/ 12 w 68"/>
                <a:gd name="T27" fmla="*/ 4 h 627"/>
                <a:gd name="T28" fmla="*/ 12 w 68"/>
                <a:gd name="T29" fmla="*/ 4 h 6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"/>
                <a:gd name="T46" fmla="*/ 0 h 627"/>
                <a:gd name="T47" fmla="*/ 68 w 68"/>
                <a:gd name="T48" fmla="*/ 627 h 6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11">
              <a:extLst>
                <a:ext uri="{FF2B5EF4-FFF2-40B4-BE49-F238E27FC236}">
                  <a16:creationId xmlns:a16="http://schemas.microsoft.com/office/drawing/2014/main" id="{CFC9E955-5EAB-122F-A610-684CAC8FE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4 w 327"/>
                <a:gd name="T1" fmla="*/ 0 h 105"/>
                <a:gd name="T2" fmla="*/ 27 w 327"/>
                <a:gd name="T3" fmla="*/ 3 h 105"/>
                <a:gd name="T4" fmla="*/ 69 w 327"/>
                <a:gd name="T5" fmla="*/ 12 h 105"/>
                <a:gd name="T6" fmla="*/ 78 w 327"/>
                <a:gd name="T7" fmla="*/ 16 h 105"/>
                <a:gd name="T8" fmla="*/ 81 w 327"/>
                <a:gd name="T9" fmla="*/ 20 h 105"/>
                <a:gd name="T10" fmla="*/ 78 w 327"/>
                <a:gd name="T11" fmla="*/ 23 h 105"/>
                <a:gd name="T12" fmla="*/ 67 w 327"/>
                <a:gd name="T13" fmla="*/ 26 h 105"/>
                <a:gd name="T14" fmla="*/ 23 w 327"/>
                <a:gd name="T15" fmla="*/ 16 h 105"/>
                <a:gd name="T16" fmla="*/ 2 w 327"/>
                <a:gd name="T17" fmla="*/ 6 h 105"/>
                <a:gd name="T18" fmla="*/ 0 w 327"/>
                <a:gd name="T19" fmla="*/ 2 h 105"/>
                <a:gd name="T20" fmla="*/ 4 w 327"/>
                <a:gd name="T21" fmla="*/ 0 h 105"/>
                <a:gd name="T22" fmla="*/ 4 w 327"/>
                <a:gd name="T23" fmla="*/ 0 h 1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7"/>
                <a:gd name="T37" fmla="*/ 0 h 105"/>
                <a:gd name="T38" fmla="*/ 327 w 327"/>
                <a:gd name="T39" fmla="*/ 105 h 1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12">
              <a:extLst>
                <a:ext uri="{FF2B5EF4-FFF2-40B4-BE49-F238E27FC236}">
                  <a16:creationId xmlns:a16="http://schemas.microsoft.com/office/drawing/2014/main" id="{099ACFAA-7CE0-4EA2-5B93-670ABC175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10 w 86"/>
                <a:gd name="T1" fmla="*/ 4 h 395"/>
                <a:gd name="T2" fmla="*/ 22 w 86"/>
                <a:gd name="T3" fmla="*/ 88 h 395"/>
                <a:gd name="T4" fmla="*/ 20 w 86"/>
                <a:gd name="T5" fmla="*/ 95 h 395"/>
                <a:gd name="T6" fmla="*/ 14 w 86"/>
                <a:gd name="T7" fmla="*/ 99 h 395"/>
                <a:gd name="T8" fmla="*/ 8 w 86"/>
                <a:gd name="T9" fmla="*/ 98 h 395"/>
                <a:gd name="T10" fmla="*/ 3 w 86"/>
                <a:gd name="T11" fmla="*/ 92 h 395"/>
                <a:gd name="T12" fmla="*/ 0 w 86"/>
                <a:gd name="T13" fmla="*/ 69 h 395"/>
                <a:gd name="T14" fmla="*/ 1 w 86"/>
                <a:gd name="T15" fmla="*/ 49 h 395"/>
                <a:gd name="T16" fmla="*/ 2 w 86"/>
                <a:gd name="T17" fmla="*/ 5 h 395"/>
                <a:gd name="T18" fmla="*/ 3 w 86"/>
                <a:gd name="T19" fmla="*/ 2 h 395"/>
                <a:gd name="T20" fmla="*/ 6 w 86"/>
                <a:gd name="T21" fmla="*/ 0 h 395"/>
                <a:gd name="T22" fmla="*/ 10 w 86"/>
                <a:gd name="T23" fmla="*/ 4 h 395"/>
                <a:gd name="T24" fmla="*/ 10 w 86"/>
                <a:gd name="T25" fmla="*/ 4 h 3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395"/>
                <a:gd name="T41" fmla="*/ 86 w 86"/>
                <a:gd name="T42" fmla="*/ 395 h 3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27">
              <a:extLst>
                <a:ext uri="{FF2B5EF4-FFF2-40B4-BE49-F238E27FC236}">
                  <a16:creationId xmlns:a16="http://schemas.microsoft.com/office/drawing/2014/main" id="{C1638577-5079-8571-6C39-CCDF56167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6 w 120"/>
                <a:gd name="T1" fmla="*/ 0 h 221"/>
                <a:gd name="T2" fmla="*/ 22 w 120"/>
                <a:gd name="T3" fmla="*/ 20 h 221"/>
                <a:gd name="T4" fmla="*/ 30 w 120"/>
                <a:gd name="T5" fmla="*/ 44 h 221"/>
                <a:gd name="T6" fmla="*/ 29 w 120"/>
                <a:gd name="T7" fmla="*/ 51 h 221"/>
                <a:gd name="T8" fmla="*/ 24 w 120"/>
                <a:gd name="T9" fmla="*/ 55 h 221"/>
                <a:gd name="T10" fmla="*/ 17 w 120"/>
                <a:gd name="T11" fmla="*/ 54 h 221"/>
                <a:gd name="T12" fmla="*/ 13 w 120"/>
                <a:gd name="T13" fmla="*/ 49 h 221"/>
                <a:gd name="T14" fmla="*/ 10 w 120"/>
                <a:gd name="T15" fmla="*/ 25 h 221"/>
                <a:gd name="T16" fmla="*/ 8 w 120"/>
                <a:gd name="T17" fmla="*/ 14 h 221"/>
                <a:gd name="T18" fmla="*/ 5 w 120"/>
                <a:gd name="T19" fmla="*/ 10 h 221"/>
                <a:gd name="T20" fmla="*/ 1 w 120"/>
                <a:gd name="T21" fmla="*/ 5 h 221"/>
                <a:gd name="T22" fmla="*/ 0 w 120"/>
                <a:gd name="T23" fmla="*/ 2 h 221"/>
                <a:gd name="T24" fmla="*/ 1 w 120"/>
                <a:gd name="T25" fmla="*/ 0 h 221"/>
                <a:gd name="T26" fmla="*/ 6 w 120"/>
                <a:gd name="T27" fmla="*/ 0 h 221"/>
                <a:gd name="T28" fmla="*/ 6 w 120"/>
                <a:gd name="T29" fmla="*/ 0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221"/>
                <a:gd name="T47" fmla="*/ 120 w 120"/>
                <a:gd name="T48" fmla="*/ 221 h 2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28">
              <a:extLst>
                <a:ext uri="{FF2B5EF4-FFF2-40B4-BE49-F238E27FC236}">
                  <a16:creationId xmlns:a16="http://schemas.microsoft.com/office/drawing/2014/main" id="{A4E7692A-BDE0-BA2A-8F82-62D4CEF61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4 w 104"/>
                <a:gd name="T1" fmla="*/ 9 h 201"/>
                <a:gd name="T2" fmla="*/ 7 w 104"/>
                <a:gd name="T3" fmla="*/ 44 h 201"/>
                <a:gd name="T4" fmla="*/ 26 w 104"/>
                <a:gd name="T5" fmla="*/ 42 h 201"/>
                <a:gd name="T6" fmla="*/ 25 w 104"/>
                <a:gd name="T7" fmla="*/ 47 h 201"/>
                <a:gd name="T8" fmla="*/ 0 w 104"/>
                <a:gd name="T9" fmla="*/ 51 h 201"/>
                <a:gd name="T10" fmla="*/ 1 w 104"/>
                <a:gd name="T11" fmla="*/ 2 h 201"/>
                <a:gd name="T12" fmla="*/ 4 w 104"/>
                <a:gd name="T13" fmla="*/ 0 h 201"/>
                <a:gd name="T14" fmla="*/ 4 w 104"/>
                <a:gd name="T15" fmla="*/ 9 h 201"/>
                <a:gd name="T16" fmla="*/ 4 w 104"/>
                <a:gd name="T17" fmla="*/ 9 h 2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4"/>
                <a:gd name="T28" fmla="*/ 0 h 201"/>
                <a:gd name="T29" fmla="*/ 104 w 104"/>
                <a:gd name="T30" fmla="*/ 201 h 2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129">
              <a:extLst>
                <a:ext uri="{FF2B5EF4-FFF2-40B4-BE49-F238E27FC236}">
                  <a16:creationId xmlns:a16="http://schemas.microsoft.com/office/drawing/2014/main" id="{45B32B1D-C79E-AA8B-F48B-E55D4FA75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5 w 142"/>
                <a:gd name="T1" fmla="*/ 0 h 177"/>
                <a:gd name="T2" fmla="*/ 8 w 142"/>
                <a:gd name="T3" fmla="*/ 36 h 177"/>
                <a:gd name="T4" fmla="*/ 25 w 142"/>
                <a:gd name="T5" fmla="*/ 36 h 177"/>
                <a:gd name="T6" fmla="*/ 35 w 142"/>
                <a:gd name="T7" fmla="*/ 27 h 177"/>
                <a:gd name="T8" fmla="*/ 36 w 142"/>
                <a:gd name="T9" fmla="*/ 42 h 177"/>
                <a:gd name="T10" fmla="*/ 5 w 142"/>
                <a:gd name="T11" fmla="*/ 44 h 177"/>
                <a:gd name="T12" fmla="*/ 0 w 142"/>
                <a:gd name="T13" fmla="*/ 41 h 177"/>
                <a:gd name="T14" fmla="*/ 1 w 142"/>
                <a:gd name="T15" fmla="*/ 0 h 177"/>
                <a:gd name="T16" fmla="*/ 5 w 142"/>
                <a:gd name="T17" fmla="*/ 0 h 177"/>
                <a:gd name="T18" fmla="*/ 5 w 142"/>
                <a:gd name="T19" fmla="*/ 0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2"/>
                <a:gd name="T31" fmla="*/ 0 h 177"/>
                <a:gd name="T32" fmla="*/ 142 w 142"/>
                <a:gd name="T33" fmla="*/ 177 h 17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130">
              <a:extLst>
                <a:ext uri="{FF2B5EF4-FFF2-40B4-BE49-F238E27FC236}">
                  <a16:creationId xmlns:a16="http://schemas.microsoft.com/office/drawing/2014/main" id="{81D543EF-CB6D-BD22-791B-10EF014AE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8 w 154"/>
                <a:gd name="T1" fmla="*/ 8 h 226"/>
                <a:gd name="T2" fmla="*/ 6 w 154"/>
                <a:gd name="T3" fmla="*/ 50 h 226"/>
                <a:gd name="T4" fmla="*/ 39 w 154"/>
                <a:gd name="T5" fmla="*/ 46 h 226"/>
                <a:gd name="T6" fmla="*/ 37 w 154"/>
                <a:gd name="T7" fmla="*/ 58 h 226"/>
                <a:gd name="T8" fmla="*/ 11 w 154"/>
                <a:gd name="T9" fmla="*/ 56 h 226"/>
                <a:gd name="T10" fmla="*/ 1 w 154"/>
                <a:gd name="T11" fmla="*/ 53 h 226"/>
                <a:gd name="T12" fmla="*/ 0 w 154"/>
                <a:gd name="T13" fmla="*/ 8 h 226"/>
                <a:gd name="T14" fmla="*/ 3 w 154"/>
                <a:gd name="T15" fmla="*/ 4 h 226"/>
                <a:gd name="T16" fmla="*/ 26 w 154"/>
                <a:gd name="T17" fmla="*/ 0 h 226"/>
                <a:gd name="T18" fmla="*/ 24 w 154"/>
                <a:gd name="T19" fmla="*/ 13 h 226"/>
                <a:gd name="T20" fmla="*/ 8 w 154"/>
                <a:gd name="T21" fmla="*/ 8 h 226"/>
                <a:gd name="T22" fmla="*/ 8 w 154"/>
                <a:gd name="T23" fmla="*/ 8 h 2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4"/>
                <a:gd name="T37" fmla="*/ 0 h 226"/>
                <a:gd name="T38" fmla="*/ 154 w 154"/>
                <a:gd name="T39" fmla="*/ 226 h 2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131">
              <a:extLst>
                <a:ext uri="{FF2B5EF4-FFF2-40B4-BE49-F238E27FC236}">
                  <a16:creationId xmlns:a16="http://schemas.microsoft.com/office/drawing/2014/main" id="{0A338201-5F58-33A7-EDE5-ABD0CBB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3 h 193"/>
                <a:gd name="T2" fmla="*/ 2 w 111"/>
                <a:gd name="T3" fmla="*/ 49 h 193"/>
                <a:gd name="T4" fmla="*/ 27 w 111"/>
                <a:gd name="T5" fmla="*/ 43 h 193"/>
                <a:gd name="T6" fmla="*/ 27 w 111"/>
                <a:gd name="T7" fmla="*/ 38 h 193"/>
                <a:gd name="T8" fmla="*/ 8 w 111"/>
                <a:gd name="T9" fmla="*/ 41 h 193"/>
                <a:gd name="T10" fmla="*/ 7 w 111"/>
                <a:gd name="T11" fmla="*/ 0 h 193"/>
                <a:gd name="T12" fmla="*/ 0 w 111"/>
                <a:gd name="T13" fmla="*/ 3 h 193"/>
                <a:gd name="T14" fmla="*/ 0 w 111"/>
                <a:gd name="T15" fmla="*/ 3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"/>
                <a:gd name="T25" fmla="*/ 0 h 193"/>
                <a:gd name="T26" fmla="*/ 111 w 111"/>
                <a:gd name="T27" fmla="*/ 193 h 1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132">
              <a:extLst>
                <a:ext uri="{FF2B5EF4-FFF2-40B4-BE49-F238E27FC236}">
                  <a16:creationId xmlns:a16="http://schemas.microsoft.com/office/drawing/2014/main" id="{6B600318-BD59-A93E-A444-C2052E2A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2 w 36"/>
                <a:gd name="T1" fmla="*/ 1 h 171"/>
                <a:gd name="T2" fmla="*/ 0 w 36"/>
                <a:gd name="T3" fmla="*/ 42 h 171"/>
                <a:gd name="T4" fmla="*/ 7 w 36"/>
                <a:gd name="T5" fmla="*/ 42 h 171"/>
                <a:gd name="T6" fmla="*/ 9 w 36"/>
                <a:gd name="T7" fmla="*/ 0 h 171"/>
                <a:gd name="T8" fmla="*/ 2 w 36"/>
                <a:gd name="T9" fmla="*/ 1 h 171"/>
                <a:gd name="T10" fmla="*/ 2 w 36"/>
                <a:gd name="T11" fmla="*/ 1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171"/>
                <a:gd name="T20" fmla="*/ 36 w 36"/>
                <a:gd name="T21" fmla="*/ 171 h 1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133">
              <a:extLst>
                <a:ext uri="{FF2B5EF4-FFF2-40B4-BE49-F238E27FC236}">
                  <a16:creationId xmlns:a16="http://schemas.microsoft.com/office/drawing/2014/main" id="{E782E637-EF05-1DC0-307E-68232489F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2 h 173"/>
                <a:gd name="T2" fmla="*/ 28 w 131"/>
                <a:gd name="T3" fmla="*/ 0 h 173"/>
                <a:gd name="T4" fmla="*/ 32 w 131"/>
                <a:gd name="T5" fmla="*/ 34 h 173"/>
                <a:gd name="T6" fmla="*/ 30 w 131"/>
                <a:gd name="T7" fmla="*/ 43 h 173"/>
                <a:gd name="T8" fmla="*/ 24 w 131"/>
                <a:gd name="T9" fmla="*/ 44 h 173"/>
                <a:gd name="T10" fmla="*/ 23 w 131"/>
                <a:gd name="T11" fmla="*/ 6 h 173"/>
                <a:gd name="T12" fmla="*/ 0 w 131"/>
                <a:gd name="T13" fmla="*/ 12 h 173"/>
                <a:gd name="T14" fmla="*/ 0 w 131"/>
                <a:gd name="T15" fmla="*/ 2 h 173"/>
                <a:gd name="T16" fmla="*/ 0 w 131"/>
                <a:gd name="T17" fmla="*/ 2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1"/>
                <a:gd name="T28" fmla="*/ 0 h 173"/>
                <a:gd name="T29" fmla="*/ 131 w 131"/>
                <a:gd name="T30" fmla="*/ 173 h 1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134">
              <a:extLst>
                <a:ext uri="{FF2B5EF4-FFF2-40B4-BE49-F238E27FC236}">
                  <a16:creationId xmlns:a16="http://schemas.microsoft.com/office/drawing/2014/main" id="{16E0FC84-7344-3AB3-95A1-BB5763A92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31 w 232"/>
                <a:gd name="T1" fmla="*/ 0 h 386"/>
                <a:gd name="T2" fmla="*/ 30 w 232"/>
                <a:gd name="T3" fmla="*/ 48 h 386"/>
                <a:gd name="T4" fmla="*/ 0 w 232"/>
                <a:gd name="T5" fmla="*/ 36 h 386"/>
                <a:gd name="T6" fmla="*/ 3 w 232"/>
                <a:gd name="T7" fmla="*/ 46 h 386"/>
                <a:gd name="T8" fmla="*/ 30 w 232"/>
                <a:gd name="T9" fmla="*/ 58 h 386"/>
                <a:gd name="T10" fmla="*/ 28 w 232"/>
                <a:gd name="T11" fmla="*/ 85 h 386"/>
                <a:gd name="T12" fmla="*/ 2 w 232"/>
                <a:gd name="T13" fmla="*/ 78 h 386"/>
                <a:gd name="T14" fmla="*/ 1 w 232"/>
                <a:gd name="T15" fmla="*/ 86 h 386"/>
                <a:gd name="T16" fmla="*/ 56 w 232"/>
                <a:gd name="T17" fmla="*/ 97 h 386"/>
                <a:gd name="T18" fmla="*/ 57 w 232"/>
                <a:gd name="T19" fmla="*/ 91 h 386"/>
                <a:gd name="T20" fmla="*/ 36 w 232"/>
                <a:gd name="T21" fmla="*/ 86 h 386"/>
                <a:gd name="T22" fmla="*/ 36 w 232"/>
                <a:gd name="T23" fmla="*/ 61 h 386"/>
                <a:gd name="T24" fmla="*/ 58 w 232"/>
                <a:gd name="T25" fmla="*/ 66 h 386"/>
                <a:gd name="T26" fmla="*/ 58 w 232"/>
                <a:gd name="T27" fmla="*/ 58 h 386"/>
                <a:gd name="T28" fmla="*/ 37 w 232"/>
                <a:gd name="T29" fmla="*/ 46 h 386"/>
                <a:gd name="T30" fmla="*/ 36 w 232"/>
                <a:gd name="T31" fmla="*/ 2 h 386"/>
                <a:gd name="T32" fmla="*/ 31 w 232"/>
                <a:gd name="T33" fmla="*/ 0 h 386"/>
                <a:gd name="T34" fmla="*/ 31 w 232"/>
                <a:gd name="T35" fmla="*/ 0 h 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2"/>
                <a:gd name="T55" fmla="*/ 0 h 386"/>
                <a:gd name="T56" fmla="*/ 232 w 232"/>
                <a:gd name="T57" fmla="*/ 386 h 38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135">
              <a:extLst>
                <a:ext uri="{FF2B5EF4-FFF2-40B4-BE49-F238E27FC236}">
                  <a16:creationId xmlns:a16="http://schemas.microsoft.com/office/drawing/2014/main" id="{057D9067-A64F-DBDA-7879-63B55BA14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8 h 143"/>
                <a:gd name="T2" fmla="*/ 3 w 74"/>
                <a:gd name="T3" fmla="*/ 14 h 143"/>
                <a:gd name="T4" fmla="*/ 11 w 74"/>
                <a:gd name="T5" fmla="*/ 12 h 143"/>
                <a:gd name="T6" fmla="*/ 12 w 74"/>
                <a:gd name="T7" fmla="*/ 0 h 143"/>
                <a:gd name="T8" fmla="*/ 19 w 74"/>
                <a:gd name="T9" fmla="*/ 5 h 143"/>
                <a:gd name="T10" fmla="*/ 17 w 74"/>
                <a:gd name="T11" fmla="*/ 14 h 143"/>
                <a:gd name="T12" fmla="*/ 11 w 74"/>
                <a:gd name="T13" fmla="*/ 19 h 143"/>
                <a:gd name="T14" fmla="*/ 7 w 74"/>
                <a:gd name="T15" fmla="*/ 21 h 143"/>
                <a:gd name="T16" fmla="*/ 7 w 74"/>
                <a:gd name="T17" fmla="*/ 36 h 143"/>
                <a:gd name="T18" fmla="*/ 0 w 74"/>
                <a:gd name="T19" fmla="*/ 35 h 143"/>
                <a:gd name="T20" fmla="*/ 0 w 74"/>
                <a:gd name="T21" fmla="*/ 8 h 143"/>
                <a:gd name="T22" fmla="*/ 0 w 74"/>
                <a:gd name="T23" fmla="*/ 8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4"/>
                <a:gd name="T37" fmla="*/ 0 h 143"/>
                <a:gd name="T38" fmla="*/ 74 w 74"/>
                <a:gd name="T39" fmla="*/ 143 h 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136">
              <a:extLst>
                <a:ext uri="{FF2B5EF4-FFF2-40B4-BE49-F238E27FC236}">
                  <a16:creationId xmlns:a16="http://schemas.microsoft.com/office/drawing/2014/main" id="{C660DCBA-C678-288D-F72F-5DFD7CEDF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55 h 551"/>
                <a:gd name="T2" fmla="*/ 0 w 204"/>
                <a:gd name="T3" fmla="*/ 0 h 551"/>
                <a:gd name="T4" fmla="*/ 50 w 204"/>
                <a:gd name="T5" fmla="*/ 0 h 551"/>
                <a:gd name="T6" fmla="*/ 46 w 204"/>
                <a:gd name="T7" fmla="*/ 138 h 551"/>
                <a:gd name="T8" fmla="*/ 2 w 204"/>
                <a:gd name="T9" fmla="*/ 138 h 551"/>
                <a:gd name="T10" fmla="*/ 3 w 204"/>
                <a:gd name="T11" fmla="*/ 106 h 551"/>
                <a:gd name="T12" fmla="*/ 7 w 204"/>
                <a:gd name="T13" fmla="*/ 130 h 551"/>
                <a:gd name="T14" fmla="*/ 38 w 204"/>
                <a:gd name="T15" fmla="*/ 131 h 551"/>
                <a:gd name="T16" fmla="*/ 42 w 204"/>
                <a:gd name="T17" fmla="*/ 10 h 551"/>
                <a:gd name="T18" fmla="*/ 7 w 204"/>
                <a:gd name="T19" fmla="*/ 8 h 551"/>
                <a:gd name="T20" fmla="*/ 6 w 204"/>
                <a:gd name="T21" fmla="*/ 54 h 551"/>
                <a:gd name="T22" fmla="*/ 0 w 204"/>
                <a:gd name="T23" fmla="*/ 55 h 551"/>
                <a:gd name="T24" fmla="*/ 0 w 204"/>
                <a:gd name="T25" fmla="*/ 55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4"/>
                <a:gd name="T40" fmla="*/ 0 h 551"/>
                <a:gd name="T41" fmla="*/ 204 w 204"/>
                <a:gd name="T42" fmla="*/ 551 h 5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508" name="Picture 139" descr="bd06784_">
            <a:extLst>
              <a:ext uri="{FF2B5EF4-FFF2-40B4-BE49-F238E27FC236}">
                <a16:creationId xmlns:a16="http://schemas.microsoft.com/office/drawing/2014/main" id="{3D92D8DC-31B1-2A5A-6392-B0C839B4B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18192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40" descr="tn00332_">
            <a:extLst>
              <a:ext uri="{FF2B5EF4-FFF2-40B4-BE49-F238E27FC236}">
                <a16:creationId xmlns:a16="http://schemas.microsoft.com/office/drawing/2014/main" id="{1E8E1CBD-FCC2-1790-F339-9C3BB96A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00600"/>
            <a:ext cx="22939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BCE9C2A-2BE6-D6F8-B4EB-0539CA3E3C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…Example – OO Model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51224BF-F541-FBA5-717D-4EEB8A3A667B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Objects</a:t>
            </a:r>
          </a:p>
          <a:p>
            <a:pPr lvl="1" eaLnBrk="1" hangingPunct="1">
              <a:defRPr/>
            </a:pPr>
            <a:r>
              <a:rPr lang="en-US" dirty="0"/>
              <a:t>Ali</a:t>
            </a:r>
          </a:p>
          <a:p>
            <a:pPr lvl="1" eaLnBrk="1" hangingPunct="1">
              <a:defRPr/>
            </a:pPr>
            <a:r>
              <a:rPr lang="en-US" dirty="0"/>
              <a:t>House</a:t>
            </a:r>
          </a:p>
          <a:p>
            <a:pPr lvl="1" eaLnBrk="1" hangingPunct="1">
              <a:defRPr/>
            </a:pPr>
            <a:r>
              <a:rPr lang="en-US" dirty="0"/>
              <a:t>Car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Interactions</a:t>
            </a:r>
          </a:p>
          <a:p>
            <a:pPr lvl="1" eaLnBrk="1" hangingPunct="1">
              <a:defRPr/>
            </a:pPr>
            <a:r>
              <a:rPr lang="en-US" dirty="0"/>
              <a:t>Ali lives in the house</a:t>
            </a:r>
          </a:p>
          <a:p>
            <a:pPr lvl="1" eaLnBrk="1" hangingPunct="1">
              <a:defRPr/>
            </a:pPr>
            <a:r>
              <a:rPr lang="en-US" dirty="0"/>
              <a:t>Ali drives the car</a:t>
            </a:r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56D50F93-A54B-E0EF-ECDE-E1AD667B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76400"/>
            <a:ext cx="1524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Ali</a:t>
            </a:r>
          </a:p>
        </p:txBody>
      </p:sp>
      <p:sp>
        <p:nvSpPr>
          <p:cNvPr id="22533" name="Line 9">
            <a:extLst>
              <a:ext uri="{FF2B5EF4-FFF2-40B4-BE49-F238E27FC236}">
                <a16:creationId xmlns:a16="http://schemas.microsoft.com/office/drawing/2014/main" id="{CF224F6D-534E-8269-BBDA-8746507D4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905000"/>
            <a:ext cx="1752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10">
            <a:extLst>
              <a:ext uri="{FF2B5EF4-FFF2-40B4-BE49-F238E27FC236}">
                <a16:creationId xmlns:a16="http://schemas.microsoft.com/office/drawing/2014/main" id="{611B80F2-E506-DAAE-C6C1-2DBFD22F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9000"/>
            <a:ext cx="1524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Car</a:t>
            </a:r>
          </a:p>
        </p:txBody>
      </p:sp>
      <p:sp>
        <p:nvSpPr>
          <p:cNvPr id="22535" name="Rectangle 11">
            <a:extLst>
              <a:ext uri="{FF2B5EF4-FFF2-40B4-BE49-F238E27FC236}">
                <a16:creationId xmlns:a16="http://schemas.microsoft.com/office/drawing/2014/main" id="{B743694D-8C94-194C-BAF6-AC56BE5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1524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House</a:t>
            </a:r>
          </a:p>
        </p:txBody>
      </p:sp>
      <p:sp>
        <p:nvSpPr>
          <p:cNvPr id="22537" name="Line 18">
            <a:extLst>
              <a:ext uri="{FF2B5EF4-FFF2-40B4-BE49-F238E27FC236}">
                <a16:creationId xmlns:a16="http://schemas.microsoft.com/office/drawing/2014/main" id="{DEA6427D-0719-0A5D-2C4F-7E31412A0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133600"/>
            <a:ext cx="0" cy="1295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ext Box 19">
            <a:extLst>
              <a:ext uri="{FF2B5EF4-FFF2-40B4-BE49-F238E27FC236}">
                <a16:creationId xmlns:a16="http://schemas.microsoft.com/office/drawing/2014/main" id="{FBA892E8-2E11-291D-8F65-D17252892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24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lives-in</a:t>
            </a:r>
          </a:p>
        </p:txBody>
      </p:sp>
      <p:sp>
        <p:nvSpPr>
          <p:cNvPr id="22539" name="Text Box 20">
            <a:extLst>
              <a:ext uri="{FF2B5EF4-FFF2-40B4-BE49-F238E27FC236}">
                <a16:creationId xmlns:a16="http://schemas.microsoft.com/office/drawing/2014/main" id="{126C9630-2AF8-EBE6-1262-2D77C03B7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438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drives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8B32B6A-6DE2-8E7C-A4BA-BAA213C4862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Object-Orientation - Advantages 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1B78F09-DB69-C7D8-FA0A-4D8F74FBA6F2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People think in terms of objects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OO models map to reality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Therefore, OO models are</a:t>
            </a:r>
          </a:p>
          <a:p>
            <a:pPr lvl="1" eaLnBrk="1" hangingPunct="1">
              <a:defRPr/>
            </a:pPr>
            <a:r>
              <a:rPr lang="en-US" dirty="0"/>
              <a:t>easy to develop</a:t>
            </a:r>
          </a:p>
          <a:p>
            <a:pPr lvl="1" eaLnBrk="1" hangingPunct="1">
              <a:defRPr/>
            </a:pPr>
            <a:r>
              <a:rPr lang="en-US" dirty="0"/>
              <a:t>easy to 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04B1B76-0A3D-75BE-6570-664263586B1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an Object?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29FC440-44FF-516D-47DB-823D40DD5807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An object is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Something tangible (Ali, Car)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US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/>
              <a:t>Something that can be apprehended intellectually (Time, Date)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F5390EE-C84E-484A-86EA-E840846F4E0E}" vid="{7C70E0F3-FD6F-4886-B7D0-5362DAFAE3E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</TotalTime>
  <Words>305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Wingdings</vt:lpstr>
      <vt:lpstr>Compass</vt:lpstr>
      <vt:lpstr>Theme1</vt:lpstr>
      <vt:lpstr>Object-Oriented Programming (OOP) Lecture No. 1</vt:lpstr>
      <vt:lpstr>Object-Orientation (OO)</vt:lpstr>
      <vt:lpstr>What is Object-Orientation?</vt:lpstr>
      <vt:lpstr>What is a Model?</vt:lpstr>
      <vt:lpstr>Examples – Model</vt:lpstr>
      <vt:lpstr>Example – OO Model</vt:lpstr>
      <vt:lpstr>…Example – OO Model</vt:lpstr>
      <vt:lpstr>Object-Orientation - Advantages </vt:lpstr>
      <vt:lpstr>What is an Object?</vt:lpstr>
      <vt:lpstr>… What is an Object?</vt:lpstr>
      <vt:lpstr>Example – Ali is a Tangible Object</vt:lpstr>
      <vt:lpstr>Example – Car is a Tangible Object</vt:lpstr>
      <vt:lpstr>Example – Time is an Object Apprehended Intellectually</vt:lpstr>
      <vt:lpstr>Example – Date is an Object Apprehended Intellectually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Goes Here</dc:title>
  <dc:creator>Awais</dc:creator>
  <cp:lastModifiedBy>03-243191-014</cp:lastModifiedBy>
  <cp:revision>558</cp:revision>
  <dcterms:created xsi:type="dcterms:W3CDTF">2005-02-07T06:11:30Z</dcterms:created>
  <dcterms:modified xsi:type="dcterms:W3CDTF">2023-08-28T09:55:20Z</dcterms:modified>
</cp:coreProperties>
</file>