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683" r:id="rId2"/>
    <p:sldId id="690" r:id="rId3"/>
    <p:sldId id="684" r:id="rId4"/>
    <p:sldId id="685" r:id="rId5"/>
    <p:sldId id="686" r:id="rId6"/>
    <p:sldId id="687" r:id="rId7"/>
    <p:sldId id="688" r:id="rId8"/>
    <p:sldId id="689" r:id="rId9"/>
    <p:sldId id="692" r:id="rId10"/>
    <p:sldId id="6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980" autoAdjust="0"/>
  </p:normalViewPr>
  <p:slideViewPr>
    <p:cSldViewPr>
      <p:cViewPr>
        <p:scale>
          <a:sx n="70" d="100"/>
          <a:sy n="70" d="100"/>
        </p:scale>
        <p:origin x="-677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to calculate percentage marks</a:t>
            </a:r>
          </a:p>
          <a:p>
            <a:r>
              <a:rPr lang="en-US" dirty="0" smtClean="0"/>
              <a:t>Array initialization</a:t>
            </a:r>
          </a:p>
          <a:p>
            <a:r>
              <a:rPr lang="en-US" dirty="0" smtClean="0"/>
              <a:t>Bound checking</a:t>
            </a:r>
          </a:p>
          <a:p>
            <a:r>
              <a:rPr lang="en-US" dirty="0" smtClean="0"/>
              <a:t>Passing array element to a function</a:t>
            </a:r>
          </a:p>
          <a:p>
            <a:r>
              <a:rPr lang="en-US" dirty="0" smtClean="0"/>
              <a:t>Pointer arithmetic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5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/>
              <a:t>elements are always stored in contiguous memory locations. </a:t>
            </a:r>
          </a:p>
          <a:p>
            <a:r>
              <a:rPr lang="en-US" dirty="0" smtClean="0"/>
              <a:t>A </a:t>
            </a:r>
            <a:r>
              <a:rPr lang="en-US" dirty="0"/>
              <a:t>pointer when incremented always points to an immediately next location of its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A pointer when decremented always points to the immediate previous location of its type</a:t>
            </a:r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omparison between pointers </a:t>
            </a:r>
            <a:r>
              <a:rPr lang="en-US" dirty="0"/>
              <a:t>can test for either equality or inequality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6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31326" cy="48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0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6974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0097" y="2524835"/>
            <a:ext cx="583790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69374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44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82" y="1317616"/>
            <a:ext cx="8229600" cy="5311784"/>
          </a:xfrm>
        </p:spPr>
        <p:txBody>
          <a:bodyPr>
            <a:noAutofit/>
          </a:bodyPr>
          <a:lstStyle/>
          <a:p>
            <a:r>
              <a:rPr lang="en-US" sz="2600" dirty="0"/>
              <a:t>In C there is no check to see if the subscript used for an array exceeds the size of the </a:t>
            </a:r>
            <a:r>
              <a:rPr lang="en-US" sz="2600" dirty="0" smtClean="0"/>
              <a:t>array</a:t>
            </a:r>
            <a:endParaRPr lang="en-US" sz="2600" dirty="0"/>
          </a:p>
          <a:p>
            <a:r>
              <a:rPr lang="en-US" sz="2600" dirty="0"/>
              <a:t>Data entered with a subscript exceeding the array size will simply be placed in memory outside the array </a:t>
            </a:r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To </a:t>
            </a:r>
            <a:r>
              <a:rPr lang="en-US" sz="2600" dirty="0"/>
              <a:t>see to it that we do not reach beyond the array size is entirely the programmer’s botheration and not the compiler’s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1890" y="3347682"/>
            <a:ext cx="22751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90600" y="4166548"/>
            <a:ext cx="7086600" cy="1091252"/>
            <a:chOff x="990600" y="4841544"/>
            <a:chExt cx="7848600" cy="1357952"/>
          </a:xfrm>
        </p:grpSpPr>
        <p:sp>
          <p:nvSpPr>
            <p:cNvPr id="7" name="Rectangle 6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8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77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3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5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92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54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3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35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02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64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530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077200" y="4501051"/>
            <a:ext cx="688019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2886" y="4501051"/>
            <a:ext cx="6894314" cy="428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800299" y="3788459"/>
            <a:ext cx="2620370" cy="715302"/>
          </a:xfrm>
          <a:custGeom>
            <a:avLst/>
            <a:gdLst>
              <a:gd name="connsiteX0" fmla="*/ 0 w 2620370"/>
              <a:gd name="connsiteY0" fmla="*/ 210335 h 715302"/>
              <a:gd name="connsiteX1" fmla="*/ 1405719 w 2620370"/>
              <a:gd name="connsiteY1" fmla="*/ 73857 h 715302"/>
              <a:gd name="connsiteX2" fmla="*/ 2142698 w 2620370"/>
              <a:gd name="connsiteY2" fmla="*/ 46562 h 715302"/>
              <a:gd name="connsiteX3" fmla="*/ 2620370 w 2620370"/>
              <a:gd name="connsiteY3" fmla="*/ 715302 h 7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370" h="715302">
                <a:moveTo>
                  <a:pt x="0" y="210335"/>
                </a:moveTo>
                <a:lnTo>
                  <a:pt x="1405719" y="73857"/>
                </a:lnTo>
                <a:cubicBezTo>
                  <a:pt x="1762835" y="46562"/>
                  <a:pt x="1940256" y="-60345"/>
                  <a:pt x="2142698" y="46562"/>
                </a:cubicBezTo>
                <a:cubicBezTo>
                  <a:pt x="2345140" y="153469"/>
                  <a:pt x="2482755" y="434385"/>
                  <a:pt x="2620370" y="715302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1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 Elements to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can be passed to a function by calling the function by value, or by </a:t>
            </a:r>
            <a:r>
              <a:rPr lang="en-US" dirty="0" smtClean="0"/>
              <a:t>address</a:t>
            </a:r>
          </a:p>
          <a:p>
            <a:r>
              <a:rPr lang="en-US" dirty="0"/>
              <a:t>In the call by value we pass values of array elements to the function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call by reference we pass addresses of array elements to the function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8149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of array element pass to a function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216094" cy="406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793179" y="1295400"/>
            <a:ext cx="5018692" cy="1091252"/>
            <a:chOff x="990600" y="4841544"/>
            <a:chExt cx="5558335" cy="1357952"/>
          </a:xfrm>
        </p:grpSpPr>
        <p:sp>
          <p:nvSpPr>
            <p:cNvPr id="7" name="Rectangle 6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3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3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742575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47451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22458" y="3459500"/>
            <a:ext cx="239868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display(marks[o])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isplay(55)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02269" y="3962400"/>
            <a:ext cx="215002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Program output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95801" y="4315276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45320" y="3459500"/>
            <a:ext cx="239868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display(marks[1])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display(65)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03630" y="4667846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46544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32896" y="3456296"/>
            <a:ext cx="239868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display(marks[2])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display(75)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95800" y="5003665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46544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46544" y="2980329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47451" y="2980329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45320" y="2981622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35168" y="3456296"/>
            <a:ext cx="238597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display(marks[3])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display(56)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03630" y="5360785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7440" y="3456296"/>
            <a:ext cx="238597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display(marks[4])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display(78)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95800" y="5717905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32896" y="3456296"/>
            <a:ext cx="238597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display(marks[5])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display(78)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95800" y="6068394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47451" y="2981622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46544" y="3445131"/>
            <a:ext cx="2385970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display(marks[6])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display(90)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94847" y="6397801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xmlns="" val="4154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3" grpId="0" animBg="1"/>
      <p:bldP spid="80" grpId="0" animBg="1"/>
      <p:bldP spid="81" grpId="0" animBg="1"/>
      <p:bldP spid="72" grpId="0" animBg="1"/>
      <p:bldP spid="71" grpId="0" animBg="1"/>
      <p:bldP spid="70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394214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 </a:t>
            </a:r>
            <a:r>
              <a:rPr lang="en-US" dirty="0"/>
              <a:t>of array element pass to a 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86861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793179" y="1295400"/>
            <a:ext cx="5018692" cy="1091252"/>
            <a:chOff x="990600" y="4841544"/>
            <a:chExt cx="5558335" cy="1357952"/>
          </a:xfrm>
        </p:grpSpPr>
        <p:sp>
          <p:nvSpPr>
            <p:cNvPr id="7" name="Rectangle 6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63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73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742575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47451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0905" y="3459500"/>
            <a:ext cx="2570233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display(&amp;marks[o])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display(500)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91000" y="3962400"/>
            <a:ext cx="215002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Program output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9154" y="4315276"/>
            <a:ext cx="1557741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60070" y="3456296"/>
            <a:ext cx="2561068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display(&amp;marks[1])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display(504)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6983" y="4667846"/>
            <a:ext cx="1398189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46544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4893" y="3456296"/>
            <a:ext cx="2585459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display(&amp;marks[2])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display(508)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49153" y="5003665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46544" y="2971800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6544" y="2980329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47451" y="2980329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45320" y="2981622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8540" y="3456296"/>
            <a:ext cx="2576245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display(&amp;marks[3])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display(512)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56984" y="5360785"/>
            <a:ext cx="860096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44892" y="3456296"/>
            <a:ext cx="2576245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display(&amp;marks[4])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display(516)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60565" y="5714380"/>
            <a:ext cx="767459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64553" y="3456296"/>
            <a:ext cx="2570232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display(&amp;marks[5])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display(520)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9153" y="6068394"/>
            <a:ext cx="695407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746544" y="2981622"/>
            <a:ext cx="921087" cy="3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67755" y="3456296"/>
            <a:ext cx="2576245" cy="88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display(&amp;marks[6])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display(524)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6397801"/>
            <a:ext cx="2142843" cy="35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90</a:t>
            </a:r>
          </a:p>
        </p:txBody>
      </p:sp>
      <p:grpSp>
        <p:nvGrpSpPr>
          <p:cNvPr id="4099" name="Group 4098"/>
          <p:cNvGrpSpPr/>
          <p:nvPr/>
        </p:nvGrpSpPr>
        <p:grpSpPr>
          <a:xfrm>
            <a:off x="6594331" y="4572000"/>
            <a:ext cx="1787669" cy="795090"/>
            <a:chOff x="7786769" y="4648200"/>
            <a:chExt cx="1787669" cy="795090"/>
          </a:xfrm>
        </p:grpSpPr>
        <p:sp>
          <p:nvSpPr>
            <p:cNvPr id="67" name="Rectangle 66"/>
            <p:cNvSpPr/>
            <p:nvPr/>
          </p:nvSpPr>
          <p:spPr>
            <a:xfrm>
              <a:off x="7786769" y="4648200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096" name="Group 4095"/>
            <p:cNvGrpSpPr/>
            <p:nvPr/>
          </p:nvGrpSpPr>
          <p:grpSpPr>
            <a:xfrm>
              <a:off x="7849769" y="4665786"/>
              <a:ext cx="1724669" cy="777504"/>
              <a:chOff x="6391557" y="4649383"/>
              <a:chExt cx="1724669" cy="77750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831290" y="4649383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500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391557" y="5072873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*(500) = 55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606207" y="4558635"/>
            <a:ext cx="1781607" cy="805256"/>
            <a:chOff x="7030264" y="5652448"/>
            <a:chExt cx="1781607" cy="805256"/>
          </a:xfrm>
        </p:grpSpPr>
        <p:sp>
          <p:nvSpPr>
            <p:cNvPr id="97" name="Rectangle 96"/>
            <p:cNvSpPr/>
            <p:nvPr/>
          </p:nvSpPr>
          <p:spPr>
            <a:xfrm>
              <a:off x="7030264" y="5652448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87202" y="5680200"/>
              <a:ext cx="1724669" cy="777504"/>
              <a:chOff x="6558540" y="5892265"/>
              <a:chExt cx="1724669" cy="77750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*(504) = 65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504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00" name="Group 4099"/>
          <p:cNvGrpSpPr/>
          <p:nvPr/>
        </p:nvGrpSpPr>
        <p:grpSpPr>
          <a:xfrm>
            <a:off x="6641262" y="4575938"/>
            <a:ext cx="1746987" cy="788463"/>
            <a:chOff x="7139312" y="5595596"/>
            <a:chExt cx="1746987" cy="788463"/>
          </a:xfrm>
        </p:grpSpPr>
        <p:sp>
          <p:nvSpPr>
            <p:cNvPr id="96" name="Rectangle 95"/>
            <p:cNvSpPr/>
            <p:nvPr/>
          </p:nvSpPr>
          <p:spPr>
            <a:xfrm>
              <a:off x="7139312" y="5595596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161630" y="5606555"/>
              <a:ext cx="1724669" cy="777504"/>
              <a:chOff x="6558540" y="5892265"/>
              <a:chExt cx="1724669" cy="77750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*(508) = 75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508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01" name="Group 4100"/>
          <p:cNvGrpSpPr/>
          <p:nvPr/>
        </p:nvGrpSpPr>
        <p:grpSpPr>
          <a:xfrm>
            <a:off x="6592559" y="4570560"/>
            <a:ext cx="1788878" cy="786305"/>
            <a:chOff x="7178567" y="5715416"/>
            <a:chExt cx="1788878" cy="786305"/>
          </a:xfrm>
        </p:grpSpPr>
        <p:sp>
          <p:nvSpPr>
            <p:cNvPr id="95" name="Rectangle 94"/>
            <p:cNvSpPr/>
            <p:nvPr/>
          </p:nvSpPr>
          <p:spPr>
            <a:xfrm>
              <a:off x="7178567" y="5715416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242776" y="5724217"/>
              <a:ext cx="1724669" cy="777504"/>
              <a:chOff x="6558540" y="5892265"/>
              <a:chExt cx="1724669" cy="77750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512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*(512) = 56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02" name="Group 4101"/>
          <p:cNvGrpSpPr/>
          <p:nvPr/>
        </p:nvGrpSpPr>
        <p:grpSpPr>
          <a:xfrm>
            <a:off x="6586932" y="4558054"/>
            <a:ext cx="1794271" cy="802731"/>
            <a:chOff x="7079550" y="5689773"/>
            <a:chExt cx="1794271" cy="802731"/>
          </a:xfrm>
        </p:grpSpPr>
        <p:sp>
          <p:nvSpPr>
            <p:cNvPr id="94" name="Rectangle 93"/>
            <p:cNvSpPr/>
            <p:nvPr/>
          </p:nvSpPr>
          <p:spPr>
            <a:xfrm>
              <a:off x="7079550" y="5689773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149152" y="5715000"/>
              <a:ext cx="1724669" cy="777504"/>
              <a:chOff x="6558540" y="5892265"/>
              <a:chExt cx="1724669" cy="77750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516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*(516) = 78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04" name="Group 4103"/>
          <p:cNvGrpSpPr/>
          <p:nvPr/>
        </p:nvGrpSpPr>
        <p:grpSpPr>
          <a:xfrm>
            <a:off x="6622969" y="4581202"/>
            <a:ext cx="1764502" cy="777504"/>
            <a:chOff x="6868317" y="5714380"/>
            <a:chExt cx="1764502" cy="777504"/>
          </a:xfrm>
        </p:grpSpPr>
        <p:sp>
          <p:nvSpPr>
            <p:cNvPr id="93" name="Rectangle 92"/>
            <p:cNvSpPr/>
            <p:nvPr/>
          </p:nvSpPr>
          <p:spPr>
            <a:xfrm>
              <a:off x="6868317" y="5714799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908150" y="5714380"/>
              <a:ext cx="1724669" cy="777504"/>
              <a:chOff x="6558540" y="5892265"/>
              <a:chExt cx="1724669" cy="77750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*(520) = 78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05" name="Group 4104"/>
          <p:cNvGrpSpPr/>
          <p:nvPr/>
        </p:nvGrpSpPr>
        <p:grpSpPr>
          <a:xfrm>
            <a:off x="6600138" y="4581899"/>
            <a:ext cx="1778458" cy="777504"/>
            <a:chOff x="6804580" y="5714799"/>
            <a:chExt cx="1778458" cy="777504"/>
          </a:xfrm>
        </p:grpSpPr>
        <p:sp>
          <p:nvSpPr>
            <p:cNvPr id="98" name="Rectangle 97"/>
            <p:cNvSpPr/>
            <p:nvPr/>
          </p:nvSpPr>
          <p:spPr>
            <a:xfrm>
              <a:off x="6804580" y="5715000"/>
              <a:ext cx="542874" cy="35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858369" y="5714799"/>
              <a:ext cx="1724669" cy="777504"/>
              <a:chOff x="6558540" y="5892265"/>
              <a:chExt cx="1724669" cy="777504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998273" y="5892265"/>
                <a:ext cx="921087" cy="354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524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558540" y="6315755"/>
                <a:ext cx="1724669" cy="354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*(524) = 90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839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85" y="1270153"/>
            <a:ext cx="8229600" cy="711047"/>
          </a:xfrm>
        </p:spPr>
        <p:txBody>
          <a:bodyPr/>
          <a:lstStyle/>
          <a:p>
            <a:r>
              <a:rPr lang="en-US" dirty="0" smtClean="0"/>
              <a:t>Addition </a:t>
            </a:r>
            <a:r>
              <a:rPr lang="en-US" dirty="0"/>
              <a:t>of a number to a pointer </a:t>
            </a:r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613" y="2119952"/>
            <a:ext cx="674159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343400" y="4343400"/>
            <a:ext cx="4329903" cy="1091252"/>
            <a:chOff x="990599" y="4841544"/>
            <a:chExt cx="4795483" cy="1357952"/>
          </a:xfrm>
        </p:grpSpPr>
        <p:sp>
          <p:nvSpPr>
            <p:cNvPr id="6" name="Rectangle 5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59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92422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3525799"/>
            <a:ext cx="1206535" cy="436601"/>
            <a:chOff x="5152084" y="4716440"/>
            <a:chExt cx="1206535" cy="436601"/>
          </a:xfrm>
        </p:grpSpPr>
        <p:sp>
          <p:nvSpPr>
            <p:cNvPr id="29" name="Rectangle 28"/>
            <p:cNvSpPr/>
            <p:nvPr/>
          </p:nvSpPr>
          <p:spPr>
            <a:xfrm>
              <a:off x="5670599" y="4724400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2084" y="4716440"/>
              <a:ext cx="6880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09961" y="3533759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618199" y="3512150"/>
            <a:ext cx="1265657" cy="436602"/>
            <a:chOff x="6934200" y="4716439"/>
            <a:chExt cx="1265657" cy="436602"/>
          </a:xfrm>
        </p:grpSpPr>
        <p:sp>
          <p:nvSpPr>
            <p:cNvPr id="30" name="Rectangle 29"/>
            <p:cNvSpPr/>
            <p:nvPr/>
          </p:nvSpPr>
          <p:spPr>
            <a:xfrm>
              <a:off x="7511837" y="4716439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4724400"/>
              <a:ext cx="6880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595952" y="2286000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599" y="2653352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5952" y="2996252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599296" y="3862316"/>
            <a:ext cx="791570" cy="818866"/>
          </a:xfrm>
          <a:custGeom>
            <a:avLst/>
            <a:gdLst>
              <a:gd name="connsiteX0" fmla="*/ 791570 w 791570"/>
              <a:gd name="connsiteY0" fmla="*/ 0 h 818866"/>
              <a:gd name="connsiteX1" fmla="*/ 477671 w 791570"/>
              <a:gd name="connsiteY1" fmla="*/ 232012 h 818866"/>
              <a:gd name="connsiteX2" fmla="*/ 122829 w 791570"/>
              <a:gd name="connsiteY2" fmla="*/ 245660 h 818866"/>
              <a:gd name="connsiteX3" fmla="*/ 0 w 791570"/>
              <a:gd name="connsiteY3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818866">
                <a:moveTo>
                  <a:pt x="791570" y="0"/>
                </a:moveTo>
                <a:cubicBezTo>
                  <a:pt x="690349" y="95534"/>
                  <a:pt x="589128" y="191069"/>
                  <a:pt x="477671" y="232012"/>
                </a:cubicBezTo>
                <a:cubicBezTo>
                  <a:pt x="366214" y="272955"/>
                  <a:pt x="202441" y="147851"/>
                  <a:pt x="122829" y="245660"/>
                </a:cubicBezTo>
                <a:cubicBezTo>
                  <a:pt x="43217" y="343469"/>
                  <a:pt x="21608" y="581167"/>
                  <a:pt x="0" y="818866"/>
                </a:cubicBez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3912" y="3352800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15702" y="3525797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212178" y="3848669"/>
            <a:ext cx="192335" cy="832513"/>
          </a:xfrm>
          <a:custGeom>
            <a:avLst/>
            <a:gdLst>
              <a:gd name="connsiteX0" fmla="*/ 192335 w 192335"/>
              <a:gd name="connsiteY0" fmla="*/ 0 h 832513"/>
              <a:gd name="connsiteX1" fmla="*/ 1267 w 192335"/>
              <a:gd name="connsiteY1" fmla="*/ 341194 h 832513"/>
              <a:gd name="connsiteX2" fmla="*/ 124097 w 192335"/>
              <a:gd name="connsiteY2" fmla="*/ 832513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35" h="832513">
                <a:moveTo>
                  <a:pt x="192335" y="0"/>
                </a:moveTo>
                <a:cubicBezTo>
                  <a:pt x="102487" y="101221"/>
                  <a:pt x="12640" y="202442"/>
                  <a:pt x="1267" y="341194"/>
                </a:cubicBezTo>
                <a:cubicBezTo>
                  <a:pt x="-10106" y="479946"/>
                  <a:pt x="56995" y="656229"/>
                  <a:pt x="124097" y="832513"/>
                </a:cubicBez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95836" y="3512151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062628" y="3848669"/>
            <a:ext cx="431931" cy="832513"/>
          </a:xfrm>
          <a:custGeom>
            <a:avLst/>
            <a:gdLst>
              <a:gd name="connsiteX0" fmla="*/ 197981 w 431931"/>
              <a:gd name="connsiteY0" fmla="*/ 0 h 832513"/>
              <a:gd name="connsiteX1" fmla="*/ 6912 w 431931"/>
              <a:gd name="connsiteY1" fmla="*/ 327546 h 832513"/>
              <a:gd name="connsiteX2" fmla="*/ 416345 w 431931"/>
              <a:gd name="connsiteY2" fmla="*/ 341194 h 832513"/>
              <a:gd name="connsiteX3" fmla="*/ 307163 w 431931"/>
              <a:gd name="connsiteY3" fmla="*/ 832513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31" h="832513">
                <a:moveTo>
                  <a:pt x="197981" y="0"/>
                </a:moveTo>
                <a:cubicBezTo>
                  <a:pt x="84249" y="135340"/>
                  <a:pt x="-29482" y="270680"/>
                  <a:pt x="6912" y="327546"/>
                </a:cubicBezTo>
                <a:cubicBezTo>
                  <a:pt x="43306" y="384412"/>
                  <a:pt x="366303" y="257033"/>
                  <a:pt x="416345" y="341194"/>
                </a:cubicBezTo>
                <a:cubicBezTo>
                  <a:pt x="466387" y="425355"/>
                  <a:pt x="386775" y="628934"/>
                  <a:pt x="307163" y="832513"/>
                </a:cubicBez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9600" y="3684896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307" y="4436658"/>
            <a:ext cx="1676400" cy="79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*j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10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j  500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5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8" grpId="1" animBg="1"/>
      <p:bldP spid="44" grpId="0" animBg="1"/>
      <p:bldP spid="39" grpId="0" animBg="1"/>
      <p:bldP spid="46" grpId="0" animBg="1"/>
      <p:bldP spid="41" grpId="0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5397" y="2057400"/>
            <a:ext cx="7605203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/>
              <a:t>of a number from a pointer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95027" y="4343400"/>
            <a:ext cx="4329903" cy="1091252"/>
            <a:chOff x="990599" y="4841544"/>
            <a:chExt cx="4795483" cy="1357952"/>
          </a:xfrm>
        </p:grpSpPr>
        <p:sp>
          <p:nvSpPr>
            <p:cNvPr id="6" name="Rectangle 5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59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92422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4435" y="3589428"/>
            <a:ext cx="1206535" cy="436601"/>
            <a:chOff x="5152084" y="4716440"/>
            <a:chExt cx="1206535" cy="436601"/>
          </a:xfrm>
        </p:grpSpPr>
        <p:sp>
          <p:nvSpPr>
            <p:cNvPr id="25" name="Rectangle 24"/>
            <p:cNvSpPr/>
            <p:nvPr/>
          </p:nvSpPr>
          <p:spPr>
            <a:xfrm>
              <a:off x="5670599" y="4724400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2084" y="4716440"/>
              <a:ext cx="6880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252950" y="3597388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520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76094" y="3635998"/>
            <a:ext cx="1265657" cy="436602"/>
            <a:chOff x="6934200" y="4716439"/>
            <a:chExt cx="1265657" cy="436602"/>
          </a:xfrm>
        </p:grpSpPr>
        <p:sp>
          <p:nvSpPr>
            <p:cNvPr id="29" name="Rectangle 28"/>
            <p:cNvSpPr/>
            <p:nvPr/>
          </p:nvSpPr>
          <p:spPr>
            <a:xfrm>
              <a:off x="7511837" y="4716439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34200" y="4724400"/>
              <a:ext cx="6880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234753" y="3599095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72110" y="3644286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1969" y="2272352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2645392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" y="3048000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" y="3429000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2400" y="3827064"/>
            <a:ext cx="848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7150330" y="3957851"/>
            <a:ext cx="1016909" cy="736979"/>
          </a:xfrm>
          <a:custGeom>
            <a:avLst/>
            <a:gdLst>
              <a:gd name="connsiteX0" fmla="*/ 159859 w 1016909"/>
              <a:gd name="connsiteY0" fmla="*/ 0 h 736979"/>
              <a:gd name="connsiteX1" fmla="*/ 9734 w 1016909"/>
              <a:gd name="connsiteY1" fmla="*/ 232012 h 736979"/>
              <a:gd name="connsiteX2" fmla="*/ 405519 w 1016909"/>
              <a:gd name="connsiteY2" fmla="*/ 245660 h 736979"/>
              <a:gd name="connsiteX3" fmla="*/ 978725 w 1016909"/>
              <a:gd name="connsiteY3" fmla="*/ 245660 h 736979"/>
              <a:gd name="connsiteX4" fmla="*/ 965077 w 1016909"/>
              <a:gd name="connsiteY4" fmla="*/ 736979 h 736979"/>
              <a:gd name="connsiteX5" fmla="*/ 965077 w 1016909"/>
              <a:gd name="connsiteY5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909" h="736979">
                <a:moveTo>
                  <a:pt x="159859" y="0"/>
                </a:moveTo>
                <a:cubicBezTo>
                  <a:pt x="64325" y="95534"/>
                  <a:pt x="-31209" y="191069"/>
                  <a:pt x="9734" y="232012"/>
                </a:cubicBezTo>
                <a:cubicBezTo>
                  <a:pt x="50677" y="272955"/>
                  <a:pt x="244021" y="243385"/>
                  <a:pt x="405519" y="245660"/>
                </a:cubicBezTo>
                <a:cubicBezTo>
                  <a:pt x="567017" y="247935"/>
                  <a:pt x="885465" y="163774"/>
                  <a:pt x="978725" y="245660"/>
                </a:cubicBezTo>
                <a:cubicBezTo>
                  <a:pt x="1071985" y="327547"/>
                  <a:pt x="965077" y="736979"/>
                  <a:pt x="965077" y="736979"/>
                </a:cubicBezTo>
                <a:lnTo>
                  <a:pt x="965077" y="736979"/>
                </a:ln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150330" y="3971499"/>
            <a:ext cx="446625" cy="709683"/>
          </a:xfrm>
          <a:custGeom>
            <a:avLst/>
            <a:gdLst>
              <a:gd name="connsiteX0" fmla="*/ 137574 w 446625"/>
              <a:gd name="connsiteY0" fmla="*/ 0 h 709683"/>
              <a:gd name="connsiteX1" fmla="*/ 14745 w 446625"/>
              <a:gd name="connsiteY1" fmla="*/ 191068 h 709683"/>
              <a:gd name="connsiteX2" fmla="*/ 437825 w 446625"/>
              <a:gd name="connsiteY2" fmla="*/ 232011 h 709683"/>
              <a:gd name="connsiteX3" fmla="*/ 260404 w 446625"/>
              <a:gd name="connsiteY3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625" h="709683">
                <a:moveTo>
                  <a:pt x="137574" y="0"/>
                </a:moveTo>
                <a:cubicBezTo>
                  <a:pt x="51138" y="76200"/>
                  <a:pt x="-35297" y="152400"/>
                  <a:pt x="14745" y="191068"/>
                </a:cubicBezTo>
                <a:cubicBezTo>
                  <a:pt x="64787" y="229736"/>
                  <a:pt x="396882" y="145575"/>
                  <a:pt x="437825" y="232011"/>
                </a:cubicBezTo>
                <a:cubicBezTo>
                  <a:pt x="478768" y="318447"/>
                  <a:pt x="369586" y="514065"/>
                  <a:pt x="260404" y="709683"/>
                </a:cubicBez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237858" y="3985146"/>
            <a:ext cx="289485" cy="709684"/>
          </a:xfrm>
          <a:custGeom>
            <a:avLst/>
            <a:gdLst>
              <a:gd name="connsiteX0" fmla="*/ 289485 w 289485"/>
              <a:gd name="connsiteY0" fmla="*/ 0 h 709684"/>
              <a:gd name="connsiteX1" fmla="*/ 2882 w 289485"/>
              <a:gd name="connsiteY1" fmla="*/ 300251 h 709684"/>
              <a:gd name="connsiteX2" fmla="*/ 166655 w 289485"/>
              <a:gd name="connsiteY2" fmla="*/ 709684 h 7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485" h="709684">
                <a:moveTo>
                  <a:pt x="289485" y="0"/>
                </a:moveTo>
                <a:cubicBezTo>
                  <a:pt x="156419" y="90985"/>
                  <a:pt x="23354" y="181970"/>
                  <a:pt x="2882" y="300251"/>
                </a:cubicBezTo>
                <a:cubicBezTo>
                  <a:pt x="-17590" y="418532"/>
                  <a:pt x="74532" y="564108"/>
                  <a:pt x="166655" y="709684"/>
                </a:cubicBezTo>
              </a:path>
            </a:pathLst>
          </a:custGeom>
          <a:ln w="38100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1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4" grpId="0" animBg="1"/>
      <p:bldP spid="41" grpId="0" animBg="1"/>
      <p:bldP spid="41" grpId="1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6072</TotalTime>
  <Words>537</Words>
  <Application>Microsoft Office PowerPoint</Application>
  <PresentationFormat>On-screen Show (4:3)</PresentationFormat>
  <Paragraphs>223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myPresentation1</vt:lpstr>
      <vt:lpstr>Today’s lecture outline</vt:lpstr>
      <vt:lpstr>Marks program</vt:lpstr>
      <vt:lpstr>Array initialization</vt:lpstr>
      <vt:lpstr>Bounds Checking </vt:lpstr>
      <vt:lpstr>Passing Array Elements to a Function </vt:lpstr>
      <vt:lpstr>Value of array element pass to a function</vt:lpstr>
      <vt:lpstr>Address of array element pass to a function</vt:lpstr>
      <vt:lpstr>Pointer arithmetic</vt:lpstr>
      <vt:lpstr>Cont.</vt:lpstr>
      <vt:lpstr>Points to remember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</dc:title>
  <dc:creator>Najmus Saqib</dc:creator>
  <cp:lastModifiedBy>Maryam</cp:lastModifiedBy>
  <cp:revision>259</cp:revision>
  <dcterms:created xsi:type="dcterms:W3CDTF">2006-08-16T00:00:00Z</dcterms:created>
  <dcterms:modified xsi:type="dcterms:W3CDTF">2014-02-04T08:28:23Z</dcterms:modified>
</cp:coreProperties>
</file>