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keras.io/" TargetMode="External"/><Relationship Id="rId8" Type="http://schemas.openxmlformats.org/officeDocument/2006/relationships/hyperlink" Target="https://matplotlib.org/2.1.0/index.html" TargetMode="External"/><Relationship Id="rId7" Type="http://schemas.openxmlformats.org/officeDocument/2006/relationships/hyperlink" Target="http://seaborn.pydata.org/" TargetMode="External"/><Relationship Id="rId6" Type="http://schemas.openxmlformats.org/officeDocument/2006/relationships/hyperlink" Target="http://scikit-learn.org/stable/" TargetMode="External"/><Relationship Id="rId5" Type="http://schemas.openxmlformats.org/officeDocument/2006/relationships/hyperlink" Target="https://docs.scipy.org/doc/numpy-dev/user/quickstart.html" TargetMode="External"/><Relationship Id="rId4" Type="http://schemas.openxmlformats.org/officeDocument/2006/relationships/hyperlink" Target="https://pandas.pydata.org/pandas-docs/stable/" TargetMode="External"/><Relationship Id="rId3" Type="http://schemas.openxmlformats.org/officeDocument/2006/relationships/hyperlink" Target="https://jupyter-notebook.readthedocs.io/en/stable/" TargetMode="External"/><Relationship Id="rId2" Type="http://schemas.openxmlformats.org/officeDocument/2006/relationships/hyperlink" Target="https://www.python.org/" TargetMode="External"/><Relationship Id="rId11" Type="http://schemas.openxmlformats.org/officeDocument/2006/relationships/slideLayout" Target="../slideLayouts/slideLayout13.xml"/><Relationship Id="rId10" Type="http://schemas.openxmlformats.org/officeDocument/2006/relationships/hyperlink" Target="https://www.tensorflow.org/" TargetMode="External"/><Relationship Id="rId1" Type="http://schemas.openxmlformats.org/officeDocument/2006/relationships/hyperlink" Target="https://archive.ics.uci.edu/ml/datasets/Concrete+Compressive+Streng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23120" y="0"/>
            <a:ext cx="8869680" cy="2991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b"/>
          <a:p>
            <a:r>
              <a:rPr lang="en-IN" sz="35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	</a:t>
            </a:r>
            <a:r>
              <a:rPr lang="en-IN" sz="35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	</a:t>
            </a:r>
            <a:r>
              <a:rPr lang="en-IN" sz="35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	</a:t>
            </a:r>
            <a:r>
              <a:rPr lang="en-IN" sz="35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Neural Network Project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Prediction of Compressive Strength of Concrete using Artificial Neural Network</a:t>
            </a:r>
            <a:r>
              <a:rPr lang="en-IN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30520" y="2993040"/>
            <a:ext cx="8869680" cy="171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 panose="030F0702030302020204"/>
                <a:ea typeface="Comic Sans MS" panose="030F0702030302020204"/>
              </a:rPr>
              <a:t>Priyanshu Kushwaha,Roll No-15064020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5880" y="0"/>
            <a:ext cx="8831160" cy="2460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p>
            <a:r>
              <a:rPr lang="en-IN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Dataset Information: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Number of Attributes: 9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Number of Instances: 1030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Attributes Characteristics : Numerical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Missing Values: None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55880" y="1875240"/>
            <a:ext cx="8831160" cy="3370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p>
            <a:pPr>
              <a:lnSpc>
                <a:spcPct val="100000"/>
              </a:lnSpc>
            </a:pPr>
            <a:r>
              <a:rPr lang="en-IN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Tools Used: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5433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 Analysis and Preprocessing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914400" lvl="1" indent="-354330">
              <a:lnSpc>
                <a:spcPct val="100000"/>
              </a:lnSpc>
              <a:buClr>
                <a:srgbClr val="000000"/>
              </a:buClr>
              <a:buFont typeface="Spectral"/>
              <a:buChar char="○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Pandas, Numpy and Scikit-learn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5433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 Visualization: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914400" lvl="1" indent="-354330">
              <a:lnSpc>
                <a:spcPct val="100000"/>
              </a:lnSpc>
              <a:buClr>
                <a:srgbClr val="000000"/>
              </a:buClr>
              <a:buFont typeface="Spectral"/>
              <a:buChar char="○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Seaborn and Matplotlib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5433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Deep Learning Library: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914400" lvl="1" indent="-354330">
              <a:lnSpc>
                <a:spcPct val="100000"/>
              </a:lnSpc>
              <a:buClr>
                <a:srgbClr val="000000"/>
              </a:buClr>
              <a:buFont typeface="Spectral"/>
              <a:buChar char="○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Keras (with Tensorflow backend)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p>
            <a:pPr>
              <a:lnSpc>
                <a:spcPct val="100000"/>
              </a:lnSpc>
            </a:pPr>
            <a:r>
              <a:rPr lang="en-IN" sz="3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We will divide the project into 2 parts: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p>
            <a:pPr marL="457200" indent="-3860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lang="en-IN" sz="25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 Exploration and Data Preprocessing: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371600" lvl="1" indent="-3860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lang="en-IN" sz="25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Description of 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371600" lvl="1" indent="-3860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lang="en-IN" sz="25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Creating Plots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371600" lvl="1" indent="-3860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lang="en-IN" sz="25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Missing Values Treatment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371600" lvl="1" indent="-3860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lang="en-IN" sz="25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 Transformation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6670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15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86040"/>
            <a:ext cx="8831160" cy="5056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p>
            <a:pPr>
              <a:lnSpc>
                <a:spcPct val="100000"/>
              </a:lnSpc>
            </a:pPr>
            <a:r>
              <a:rPr lang="en-IN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2.</a:t>
            </a:r>
            <a:r>
              <a:rPr lang="en-IN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	</a:t>
            </a:r>
            <a:r>
              <a:rPr lang="en-IN" sz="3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Modelling: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371600" indent="-3860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5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Building Model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371600" indent="-3860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5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Model Evaluation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371600" indent="-3860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5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Cross-Validation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371600" indent="-3860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5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Hypermeter Tuning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371600" indent="-3860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5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Final Model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5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And the most important part: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6703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Model Saving to disk and loading of saved models from disk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3560" y="1375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p>
            <a:pPr>
              <a:lnSpc>
                <a:spcPct val="100000"/>
              </a:lnSpc>
            </a:pPr>
            <a:r>
              <a:rPr lang="en-IN" sz="3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Conclusion: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0" y="808560"/>
            <a:ext cx="9236520" cy="4334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p>
            <a:pPr>
              <a:lnSpc>
                <a:spcPct val="100000"/>
              </a:lnSpc>
            </a:pPr>
            <a:r>
              <a:rPr lang="en-IN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Network Architecture:</a:t>
            </a:r>
            <a:r>
              <a:rPr lang="en-IN" sz="21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914400" indent="-3606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1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Input Layer with 8 Neurons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914400" indent="-3606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1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First Hidden Layer with 4 Neurons and “Rectified” Activation Function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914400" indent="-3606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1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Second Hidden Layer with 4 Neurons and “Rectified” Activation Function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914400" indent="-3606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1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Output Layer with 1 Neurons and “Rectified” Activation Function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606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21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Mean Squared Error: </a:t>
            </a: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122.38100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p>
            <a:pPr>
              <a:lnSpc>
                <a:spcPct val="100000"/>
              </a:lnSpc>
            </a:pPr>
            <a:r>
              <a:rPr lang="en-IN" sz="25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Resources: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945720"/>
            <a:ext cx="8895600" cy="4196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/>
          <a:p>
            <a:pPr marL="457200" indent="-342265">
              <a:lnSpc>
                <a:spcPct val="100000"/>
              </a:lnSpc>
              <a:buClr>
                <a:srgbClr val="595959"/>
              </a:buClr>
              <a:buFont typeface="Wingdings" panose="05000000000000000000" pitchFamily="2" charset="2"/>
              <a:buChar char="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Data:</a:t>
            </a:r>
            <a:r>
              <a:rPr lang="en-IN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1"/>
              </a:rPr>
              <a:t>https://archive.ics.uci.edu/ml/datasets/Concrete+Compressive+Strength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42265">
              <a:lnSpc>
                <a:spcPct val="100000"/>
              </a:lnSpc>
              <a:buClr>
                <a:srgbClr val="595959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Python 3.6 :</a:t>
            </a:r>
            <a:r>
              <a:rPr lang="en-IN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2"/>
              </a:rPr>
              <a:t>https://www.python.org/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42265">
              <a:lnSpc>
                <a:spcPct val="100000"/>
              </a:lnSpc>
              <a:buClr>
                <a:srgbClr val="595959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JupyterNotebook 1.0.1:</a:t>
            </a:r>
            <a:r>
              <a:rPr lang="en-IN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3"/>
              </a:rPr>
              <a:t>https://jupyter-notebook.readthedocs.io/en/stable/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42265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Pandas 0.21: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4"/>
              </a:rPr>
              <a:t>https://pandas.pydata.org/pandas-docs/stable/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42265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Numpy 1.13.1: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5"/>
              </a:rPr>
              <a:t>https://docs.scipy.org/doc/numpy-dev/user/quickstart.html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42265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Scikit-learn 0.19: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6"/>
              </a:rPr>
              <a:t>http://scikit-learn.org/stable/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42265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Seaborn 0.8: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7"/>
              </a:rPr>
              <a:t>http://seaborn.pydata.org/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42265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Matplotlib 2.1: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8"/>
              </a:rPr>
              <a:t>https://matplotlib.org/2.1.0/index.html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42265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Keras 2.0.8: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9"/>
              </a:rPr>
              <a:t>https://keras.io/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42265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Tensorflow-gpu 1.3: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10"/>
              </a:rPr>
              <a:t>https://www.tensorflow.org/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342265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Json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1604</Words>
  <Application>WPS Presentation</Application>
  <PresentationFormat/>
  <Paragraphs>70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Arial</vt:lpstr>
      <vt:lpstr>Symbol</vt:lpstr>
      <vt:lpstr>Playfair Display</vt:lpstr>
      <vt:lpstr>Segoe Print</vt:lpstr>
      <vt:lpstr>Comic Sans MS</vt:lpstr>
      <vt:lpstr>Spectral</vt:lpstr>
      <vt:lpstr>Microsoft YaHei</vt:lpstr>
      <vt:lpstr>Arial Unicode MS</vt:lpstr>
      <vt:lpstr>Calibri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pk</cp:lastModifiedBy>
  <cp:revision>4</cp:revision>
  <dcterms:created xsi:type="dcterms:W3CDTF">2019-11-29T19:28:41Z</dcterms:created>
  <dcterms:modified xsi:type="dcterms:W3CDTF">2019-11-29T19:29:09Z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