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handoutMasterIdLst>
    <p:handoutMasterId r:id="rId18"/>
  </p:handoutMasterIdLst>
  <p:sldIdLst>
    <p:sldId id="306" r:id="rId4"/>
    <p:sldId id="298" r:id="rId5"/>
    <p:sldId id="299" r:id="rId6"/>
    <p:sldId id="300" r:id="rId7"/>
    <p:sldId id="288" r:id="rId8"/>
    <p:sldId id="289" r:id="rId9"/>
    <p:sldId id="291" r:id="rId10"/>
    <p:sldId id="303" r:id="rId11"/>
    <p:sldId id="304" r:id="rId12"/>
    <p:sldId id="305" r:id="rId13"/>
    <p:sldId id="295" r:id="rId14"/>
    <p:sldId id="296" r:id="rId15"/>
    <p:sldId id="307" r:id="rId1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37" cy="502563"/>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Arial" pitchFamily="18"/>
              <a:ea typeface="Microsoft YaHei" pitchFamily="2"/>
              <a:cs typeface="Arial" pitchFamily="2"/>
            </a:endParaRPr>
          </a:p>
        </p:txBody>
      </p:sp>
      <p:sp>
        <p:nvSpPr>
          <p:cNvPr id="3" name="Date Placeholder 2"/>
          <p:cNvSpPr txBox="1">
            <a:spLocks noGrp="1"/>
          </p:cNvSpPr>
          <p:nvPr>
            <p:ph type="dt" sz="quarter" idx="1"/>
          </p:nvPr>
        </p:nvSpPr>
        <p:spPr>
          <a:xfrm>
            <a:off x="4399196" y="0"/>
            <a:ext cx="3372837" cy="502563"/>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Footer Placeholder 3"/>
          <p:cNvSpPr txBox="1">
            <a:spLocks noGrp="1"/>
          </p:cNvSpPr>
          <p:nvPr>
            <p:ph type="ftr" sz="quarter" idx="2"/>
          </p:nvPr>
        </p:nvSpPr>
        <p:spPr>
          <a:xfrm>
            <a:off x="0" y="9555480"/>
            <a:ext cx="3372837" cy="502563"/>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Arial" pitchFamily="18"/>
              <a:ea typeface="Microsoft YaHei" pitchFamily="2"/>
              <a:cs typeface="Arial" pitchFamily="2"/>
            </a:endParaRPr>
          </a:p>
        </p:txBody>
      </p:sp>
      <p:sp>
        <p:nvSpPr>
          <p:cNvPr id="5" name="Slide Number Placeholder 4"/>
          <p:cNvSpPr txBox="1">
            <a:spLocks noGrp="1"/>
          </p:cNvSpPr>
          <p:nvPr>
            <p:ph type="sldNum" sz="quarter" idx="3"/>
          </p:nvPr>
        </p:nvSpPr>
        <p:spPr>
          <a:xfrm>
            <a:off x="4399196" y="9555480"/>
            <a:ext cx="3372837" cy="502563"/>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910CF0F4-C580-410A-8941-CA696D63C68D}" type="slidenum">
              <a:t>‹#›</a:t>
            </a:fld>
            <a:endParaRPr lang="en-US" sz="1400" b="0" i="0" u="none" strike="noStrike" kern="1200" cap="none" spc="0" baseline="0" dirty="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3352768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5" name="Date Placeholder 4"/>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6" name="Footer Placeholder 5"/>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7" name="Slide Number Placeholder 6"/>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C281C2B0-6725-4653-8F11-817EA092B8EA}" type="slidenum">
              <a:t>‹#›</a:t>
            </a:fld>
            <a:endParaRPr lang="en-US" dirty="0"/>
          </a:p>
        </p:txBody>
      </p:sp>
    </p:spTree>
    <p:extLst>
      <p:ext uri="{BB962C8B-B14F-4D97-AF65-F5344CB8AC3E}">
        <p14:creationId xmlns:p14="http://schemas.microsoft.com/office/powerpoint/2010/main" val="3053234689"/>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277559-3B5B-49EA-8E81-DD5A87CC14EE}" type="slidenum">
              <a:t>5</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71630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606122-9A21-457F-8657-60706AF914DA}" type="slidenum">
              <a:t>6</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99178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871FBFB-521B-416D-A0E4-69C863A1E221}" type="slidenum">
              <a:t>7</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14026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871FBFB-521B-416D-A0E4-69C863A1E221}" type="slidenum">
              <a:t>8</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22225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871FBFB-521B-416D-A0E4-69C863A1E221}" type="slidenum">
              <a:t>9</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20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871FBFB-521B-416D-A0E4-69C863A1E221}" type="slidenum">
              <a:t>10</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38934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D346268-CE52-4983-8BF9-3C9A4A3AE532}" type="slidenum">
              <a:t>11</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68751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F3A379-6491-49BE-A59B-57298423E602}" type="slidenum">
              <a:t>12</a:t>
            </a:fld>
            <a:endParaRPr lang="en-US" sz="1400" b="0" i="0" u="none" strike="noStrike" kern="1200" cap="none" spc="0" baseline="0" dirty="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62933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43000" y="1122361"/>
            <a:ext cx="6858000" cy="2387598"/>
          </a:xfrm>
        </p:spPr>
        <p:txBody>
          <a:bodyPr anchor="b" anchorCtr="1"/>
          <a:lstStyle>
            <a:lvl1pPr algn="ctr">
              <a:defRPr sz="6000"/>
            </a:lvl1pPr>
          </a:lstStyle>
          <a:p>
            <a:pPr lvl="0"/>
            <a:r>
              <a:rPr lang="en-US"/>
              <a:t>Click to edit Master title style</a:t>
            </a:r>
          </a:p>
        </p:txBody>
      </p:sp>
      <p:sp>
        <p:nvSpPr>
          <p:cNvPr id="3" name="Subtitle 2"/>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A7A10EDF-0B26-4D21-826B-830AF710DDD9}"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49CACBED-75C8-4FD4-AC1A-6EDD5CDDCAC8}" type="slidenum">
              <a:t>‹#›</a:t>
            </a:fld>
            <a:endParaRPr lang="en-US" dirty="0"/>
          </a:p>
        </p:txBody>
      </p:sp>
    </p:spTree>
    <p:extLst>
      <p:ext uri="{BB962C8B-B14F-4D97-AF65-F5344CB8AC3E}">
        <p14:creationId xmlns:p14="http://schemas.microsoft.com/office/powerpoint/2010/main" val="199138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885E742B-9D98-41E8-9309-A930F92ADE45}"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4E9D8C23-CA39-4919-946D-EE1D0F1CB944}" type="slidenum">
              <a:t>‹#›</a:t>
            </a:fld>
            <a:endParaRPr lang="en-US" dirty="0"/>
          </a:p>
        </p:txBody>
      </p:sp>
    </p:spTree>
    <p:extLst>
      <p:ext uri="{BB962C8B-B14F-4D97-AF65-F5344CB8AC3E}">
        <p14:creationId xmlns:p14="http://schemas.microsoft.com/office/powerpoint/2010/main" val="325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3048"/>
            <a:ext cx="2057400" cy="5857875"/>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3048"/>
            <a:ext cx="6019796" cy="58578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C9BC91D-C807-46CC-B3BE-CE929F74A9BE}"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7566E262-D243-4CAB-BC38-D3A04B967381}" type="slidenum">
              <a:t>‹#›</a:t>
            </a:fld>
            <a:endParaRPr lang="en-US" dirty="0"/>
          </a:p>
        </p:txBody>
      </p:sp>
    </p:spTree>
    <p:extLst>
      <p:ext uri="{BB962C8B-B14F-4D97-AF65-F5344CB8AC3E}">
        <p14:creationId xmlns:p14="http://schemas.microsoft.com/office/powerpoint/2010/main" val="166232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43000" y="1122361"/>
            <a:ext cx="6858000" cy="2387598"/>
          </a:xfrm>
        </p:spPr>
        <p:txBody>
          <a:bodyPr anchor="b" anchorCtr="1"/>
          <a:lstStyle>
            <a:lvl1pPr algn="ctr">
              <a:defRPr sz="6000"/>
            </a:lvl1pPr>
          </a:lstStyle>
          <a:p>
            <a:pPr lvl="0"/>
            <a:r>
              <a:rPr lang="en-US"/>
              <a:t>Click to edit Master title style</a:t>
            </a:r>
          </a:p>
        </p:txBody>
      </p:sp>
      <p:sp>
        <p:nvSpPr>
          <p:cNvPr id="3" name="Subtitle 2"/>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1C0B5B8A-330B-4FD3-9F1E-D03F8D3BC5E8}"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CC47DB22-6BAF-48B2-91E9-D0D869979D6D}" type="slidenum">
              <a:t>‹#›</a:t>
            </a:fld>
            <a:endParaRPr lang="en-US" dirty="0"/>
          </a:p>
        </p:txBody>
      </p:sp>
    </p:spTree>
    <p:extLst>
      <p:ext uri="{BB962C8B-B14F-4D97-AF65-F5344CB8AC3E}">
        <p14:creationId xmlns:p14="http://schemas.microsoft.com/office/powerpoint/2010/main" val="226268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148CC560-DDB6-49A4-98EB-9D4EDA0B7CAC}"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69CC7FD9-BE5C-44E1-9D14-5C33F0DC602C}" type="slidenum">
              <a:t>‹#›</a:t>
            </a:fld>
            <a:endParaRPr lang="en-US" dirty="0"/>
          </a:p>
        </p:txBody>
      </p:sp>
    </p:spTree>
    <p:extLst>
      <p:ext uri="{BB962C8B-B14F-4D97-AF65-F5344CB8AC3E}">
        <p14:creationId xmlns:p14="http://schemas.microsoft.com/office/powerpoint/2010/main" val="247173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3AAD10D8-03F0-44CF-9954-3D979E4BBB19}"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7EA8B097-A14B-4665-BC8F-BACB5C7A2025}" type="slidenum">
              <a:t>‹#›</a:t>
            </a:fld>
            <a:endParaRPr lang="en-US" dirty="0"/>
          </a:p>
        </p:txBody>
      </p:sp>
    </p:spTree>
    <p:extLst>
      <p:ext uri="{BB962C8B-B14F-4D97-AF65-F5344CB8AC3E}">
        <p14:creationId xmlns:p14="http://schemas.microsoft.com/office/powerpoint/2010/main" val="136264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BE1B1723-442C-4D66-A56A-6999359229C2}"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55942BAC-71A2-4D83-A9C8-619629952450}" type="slidenum">
              <a:t>‹#›</a:t>
            </a:fld>
            <a:endParaRPr lang="en-US" dirty="0"/>
          </a:p>
        </p:txBody>
      </p:sp>
    </p:spTree>
    <p:extLst>
      <p:ext uri="{BB962C8B-B14F-4D97-AF65-F5344CB8AC3E}">
        <p14:creationId xmlns:p14="http://schemas.microsoft.com/office/powerpoint/2010/main" val="1696182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365129"/>
            <a:ext cx="78867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30241" y="1681160"/>
            <a:ext cx="3868734" cy="823910"/>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29149" y="1681160"/>
            <a:ext cx="3887791" cy="823910"/>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6A7C3007-694D-4987-9DF5-A589D4CDCCFE}" type="datetime1">
              <a:rPr lang="en-US"/>
              <a:pPr lvl="0"/>
              <a:t>12/21/2018</a:t>
            </a:fld>
            <a:endParaRPr lang="en-US" dirty="0"/>
          </a:p>
        </p:txBody>
      </p:sp>
      <p:sp>
        <p:nvSpPr>
          <p:cNvPr id="8" name="Footer Placeholder 7"/>
          <p:cNvSpPr txBox="1">
            <a:spLocks noGrp="1"/>
          </p:cNvSpPr>
          <p:nvPr>
            <p:ph type="ftr" sz="quarter" idx="9"/>
          </p:nvPr>
        </p:nvSpPr>
        <p:spPr/>
        <p:txBody>
          <a:bodyPr/>
          <a:lstStyle>
            <a:lvl1pPr>
              <a:defRPr/>
            </a:lvl1pPr>
          </a:lstStyle>
          <a:p>
            <a:pPr lvl="0"/>
            <a:endParaRPr lang="en-US" dirty="0"/>
          </a:p>
        </p:txBody>
      </p:sp>
      <p:sp>
        <p:nvSpPr>
          <p:cNvPr id="9" name="Slide Number Placeholder 8"/>
          <p:cNvSpPr txBox="1">
            <a:spLocks noGrp="1"/>
          </p:cNvSpPr>
          <p:nvPr>
            <p:ph type="sldNum" sz="quarter" idx="8"/>
          </p:nvPr>
        </p:nvSpPr>
        <p:spPr/>
        <p:txBody>
          <a:bodyPr/>
          <a:lstStyle>
            <a:lvl1pPr>
              <a:defRPr/>
            </a:lvl1pPr>
          </a:lstStyle>
          <a:p>
            <a:pPr lvl="0"/>
            <a:fld id="{7B143A51-A20E-4878-A9E0-641EF6DE945B}" type="slidenum">
              <a:t>‹#›</a:t>
            </a:fld>
            <a:endParaRPr lang="en-US" dirty="0"/>
          </a:p>
        </p:txBody>
      </p:sp>
    </p:spTree>
    <p:extLst>
      <p:ext uri="{BB962C8B-B14F-4D97-AF65-F5344CB8AC3E}">
        <p14:creationId xmlns:p14="http://schemas.microsoft.com/office/powerpoint/2010/main" val="311987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962DBA7C-0E24-42DD-B976-70845C5D9E61}" type="datetime1">
              <a:rPr lang="en-US"/>
              <a:pPr lvl="0"/>
              <a:t>12/21/2018</a:t>
            </a:fld>
            <a:endParaRPr lang="en-US" dirty="0"/>
          </a:p>
        </p:txBody>
      </p:sp>
      <p:sp>
        <p:nvSpPr>
          <p:cNvPr id="4" name="Footer Placeholder 3"/>
          <p:cNvSpPr txBox="1">
            <a:spLocks noGrp="1"/>
          </p:cNvSpPr>
          <p:nvPr>
            <p:ph type="ftr" sz="quarter" idx="9"/>
          </p:nvPr>
        </p:nvSpPr>
        <p:spPr/>
        <p:txBody>
          <a:bodyPr/>
          <a:lstStyle>
            <a:lvl1pPr>
              <a:defRPr/>
            </a:lvl1pPr>
          </a:lstStyle>
          <a:p>
            <a:pPr lvl="0"/>
            <a:endParaRPr lang="en-US" dirty="0"/>
          </a:p>
        </p:txBody>
      </p:sp>
      <p:sp>
        <p:nvSpPr>
          <p:cNvPr id="5" name="Slide Number Placeholder 4"/>
          <p:cNvSpPr txBox="1">
            <a:spLocks noGrp="1"/>
          </p:cNvSpPr>
          <p:nvPr>
            <p:ph type="sldNum" sz="quarter" idx="8"/>
          </p:nvPr>
        </p:nvSpPr>
        <p:spPr/>
        <p:txBody>
          <a:bodyPr/>
          <a:lstStyle>
            <a:lvl1pPr>
              <a:defRPr/>
            </a:lvl1pPr>
          </a:lstStyle>
          <a:p>
            <a:pPr lvl="0"/>
            <a:fld id="{41201642-633A-4593-897E-DCA1A580BF28}" type="slidenum">
              <a:t>‹#›</a:t>
            </a:fld>
            <a:endParaRPr lang="en-US" dirty="0"/>
          </a:p>
        </p:txBody>
      </p:sp>
    </p:spTree>
    <p:extLst>
      <p:ext uri="{BB962C8B-B14F-4D97-AF65-F5344CB8AC3E}">
        <p14:creationId xmlns:p14="http://schemas.microsoft.com/office/powerpoint/2010/main" val="313472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087FA5E2-BE54-444B-844C-BBB9F3B833EE}" type="datetime1">
              <a:rPr lang="en-US"/>
              <a:pPr lvl="0"/>
              <a:t>12/21/2018</a:t>
            </a:fld>
            <a:endParaRPr lang="en-US" dirty="0"/>
          </a:p>
        </p:txBody>
      </p:sp>
      <p:sp>
        <p:nvSpPr>
          <p:cNvPr id="3" name="Footer Placeholder 2"/>
          <p:cNvSpPr txBox="1">
            <a:spLocks noGrp="1"/>
          </p:cNvSpPr>
          <p:nvPr>
            <p:ph type="ftr" sz="quarter" idx="9"/>
          </p:nvPr>
        </p:nvSpPr>
        <p:spPr/>
        <p:txBody>
          <a:bodyPr/>
          <a:lstStyle>
            <a:lvl1pPr>
              <a:defRPr/>
            </a:lvl1pPr>
          </a:lstStyle>
          <a:p>
            <a:pPr lvl="0"/>
            <a:endParaRPr lang="en-US" dirty="0"/>
          </a:p>
        </p:txBody>
      </p:sp>
      <p:sp>
        <p:nvSpPr>
          <p:cNvPr id="4" name="Slide Number Placeholder 3"/>
          <p:cNvSpPr txBox="1">
            <a:spLocks noGrp="1"/>
          </p:cNvSpPr>
          <p:nvPr>
            <p:ph type="sldNum" sz="quarter" idx="8"/>
          </p:nvPr>
        </p:nvSpPr>
        <p:spPr/>
        <p:txBody>
          <a:bodyPr/>
          <a:lstStyle>
            <a:lvl1pPr>
              <a:defRPr/>
            </a:lvl1pPr>
          </a:lstStyle>
          <a:p>
            <a:pPr lvl="0"/>
            <a:fld id="{B57F83B5-D15B-4210-A4D8-A597DDBD5B27}" type="slidenum">
              <a:t>‹#›</a:t>
            </a:fld>
            <a:endParaRPr lang="en-US" dirty="0"/>
          </a:p>
        </p:txBody>
      </p:sp>
    </p:spTree>
    <p:extLst>
      <p:ext uri="{BB962C8B-B14F-4D97-AF65-F5344CB8AC3E}">
        <p14:creationId xmlns:p14="http://schemas.microsoft.com/office/powerpoint/2010/main" val="406738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C6C9F618-03DE-4A39-A30E-A115E4FC2AD8}"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72550FB5-F0A5-436C-A820-ADCD3DB70A4C}" type="slidenum">
              <a:t>‹#›</a:t>
            </a:fld>
            <a:endParaRPr lang="en-US" dirty="0"/>
          </a:p>
        </p:txBody>
      </p:sp>
    </p:spTree>
    <p:extLst>
      <p:ext uri="{BB962C8B-B14F-4D97-AF65-F5344CB8AC3E}">
        <p14:creationId xmlns:p14="http://schemas.microsoft.com/office/powerpoint/2010/main" val="427159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733ABDC3-B8FD-4976-898A-DEEBEDDE7EE2}"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B3CE3CB0-9367-4FD6-9EE6-19F9806D6D88}" type="slidenum">
              <a:t>‹#›</a:t>
            </a:fld>
            <a:endParaRPr lang="en-US" dirty="0"/>
          </a:p>
        </p:txBody>
      </p:sp>
    </p:spTree>
    <p:extLst>
      <p:ext uri="{BB962C8B-B14F-4D97-AF65-F5344CB8AC3E}">
        <p14:creationId xmlns:p14="http://schemas.microsoft.com/office/powerpoint/2010/main" val="3267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3887791" y="987423"/>
            <a:ext cx="4629149" cy="4873623"/>
          </a:xfrm>
        </p:spPr>
        <p:txBody>
          <a:bodyPr/>
          <a:lstStyle>
            <a:lvl1pPr>
              <a:defRPr/>
            </a:lvl1pPr>
          </a:lstStyle>
          <a:p>
            <a:pPr lvl="0"/>
            <a:endParaRPr lang="en-US" dirty="0"/>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2F4CDDE8-9DBB-4C90-9015-31E8145F1854}"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60D99366-4222-475B-A7A0-CD2093CCFC92}" type="slidenum">
              <a:t>‹#›</a:t>
            </a:fld>
            <a:endParaRPr lang="en-US" dirty="0"/>
          </a:p>
        </p:txBody>
      </p:sp>
    </p:spTree>
    <p:extLst>
      <p:ext uri="{BB962C8B-B14F-4D97-AF65-F5344CB8AC3E}">
        <p14:creationId xmlns:p14="http://schemas.microsoft.com/office/powerpoint/2010/main" val="168987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77C56481-8D60-406F-AC4E-3659BFCA2ADB}"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FA59F3D1-D6FA-47B5-8DDD-4B0ABD10C897}" type="slidenum">
              <a:t>‹#›</a:t>
            </a:fld>
            <a:endParaRPr lang="en-US" dirty="0"/>
          </a:p>
        </p:txBody>
      </p:sp>
    </p:spTree>
    <p:extLst>
      <p:ext uri="{BB962C8B-B14F-4D97-AF65-F5344CB8AC3E}">
        <p14:creationId xmlns:p14="http://schemas.microsoft.com/office/powerpoint/2010/main" val="3173582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3048"/>
            <a:ext cx="2057400" cy="5857875"/>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3048"/>
            <a:ext cx="6019796" cy="58578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7DFAD47C-0B85-4CAD-AC10-B09AC66910B6}"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1945BC36-65F9-4896-8A16-8584D844C9CB}" type="slidenum">
              <a:t>‹#›</a:t>
            </a:fld>
            <a:endParaRPr lang="en-US" dirty="0"/>
          </a:p>
        </p:txBody>
      </p:sp>
    </p:spTree>
    <p:extLst>
      <p:ext uri="{BB962C8B-B14F-4D97-AF65-F5344CB8AC3E}">
        <p14:creationId xmlns:p14="http://schemas.microsoft.com/office/powerpoint/2010/main" val="357783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43000" y="1122361"/>
            <a:ext cx="6858000" cy="2387598"/>
          </a:xfrm>
        </p:spPr>
        <p:txBody>
          <a:bodyPr anchor="b" anchorCtr="1"/>
          <a:lstStyle>
            <a:lvl1pPr algn="ctr">
              <a:defRPr sz="6000"/>
            </a:lvl1pPr>
          </a:lstStyle>
          <a:p>
            <a:pPr lvl="0"/>
            <a:r>
              <a:rPr lang="en-US"/>
              <a:t>Click to edit Master title style</a:t>
            </a:r>
          </a:p>
        </p:txBody>
      </p:sp>
      <p:sp>
        <p:nvSpPr>
          <p:cNvPr id="3" name="Subtitle 2"/>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3FFC3F94-8198-4DF0-A487-79E92EC4FDF6}"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6397933D-30FF-47FA-B905-A4A79D78CB60}" type="slidenum">
              <a:t>‹#›</a:t>
            </a:fld>
            <a:endParaRPr lang="en-US" dirty="0"/>
          </a:p>
        </p:txBody>
      </p:sp>
    </p:spTree>
    <p:extLst>
      <p:ext uri="{BB962C8B-B14F-4D97-AF65-F5344CB8AC3E}">
        <p14:creationId xmlns:p14="http://schemas.microsoft.com/office/powerpoint/2010/main" val="26417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847DDA08-46B3-49FA-8C0D-09481EDC1F27}"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0E06BE5F-E02E-44AD-86FF-E82771418364}" type="slidenum">
              <a:t>‹#›</a:t>
            </a:fld>
            <a:endParaRPr lang="en-US" dirty="0"/>
          </a:p>
        </p:txBody>
      </p:sp>
    </p:spTree>
    <p:extLst>
      <p:ext uri="{BB962C8B-B14F-4D97-AF65-F5344CB8AC3E}">
        <p14:creationId xmlns:p14="http://schemas.microsoft.com/office/powerpoint/2010/main" val="241359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C8826883-D1E1-49C1-B39B-46A77FE766E8}"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5BC5D1B7-A33E-47D5-A1E8-3A5E115E4A8D}" type="slidenum">
              <a:t>‹#›</a:t>
            </a:fld>
            <a:endParaRPr lang="en-US" dirty="0"/>
          </a:p>
        </p:txBody>
      </p:sp>
    </p:spTree>
    <p:extLst>
      <p:ext uri="{BB962C8B-B14F-4D97-AF65-F5344CB8AC3E}">
        <p14:creationId xmlns:p14="http://schemas.microsoft.com/office/powerpoint/2010/main" val="253825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ECBECCD4-7B87-42B3-A301-816B654025B9}"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7640C13D-AA83-4D1C-98BC-45933B9BBCD5}" type="slidenum">
              <a:t>‹#›</a:t>
            </a:fld>
            <a:endParaRPr lang="en-US" dirty="0"/>
          </a:p>
        </p:txBody>
      </p:sp>
    </p:spTree>
    <p:extLst>
      <p:ext uri="{BB962C8B-B14F-4D97-AF65-F5344CB8AC3E}">
        <p14:creationId xmlns:p14="http://schemas.microsoft.com/office/powerpoint/2010/main" val="230697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365129"/>
            <a:ext cx="78867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30241" y="1681160"/>
            <a:ext cx="3868734" cy="823910"/>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29149" y="1681160"/>
            <a:ext cx="3887791" cy="823910"/>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40B99897-D040-4F85-8F12-1D4AACD77520}" type="datetime1">
              <a:rPr lang="en-US"/>
              <a:pPr lvl="0"/>
              <a:t>12/21/2018</a:t>
            </a:fld>
            <a:endParaRPr lang="en-US" dirty="0"/>
          </a:p>
        </p:txBody>
      </p:sp>
      <p:sp>
        <p:nvSpPr>
          <p:cNvPr id="8" name="Footer Placeholder 7"/>
          <p:cNvSpPr txBox="1">
            <a:spLocks noGrp="1"/>
          </p:cNvSpPr>
          <p:nvPr>
            <p:ph type="ftr" sz="quarter" idx="9"/>
          </p:nvPr>
        </p:nvSpPr>
        <p:spPr/>
        <p:txBody>
          <a:bodyPr/>
          <a:lstStyle>
            <a:lvl1pPr>
              <a:defRPr/>
            </a:lvl1pPr>
          </a:lstStyle>
          <a:p>
            <a:pPr lvl="0"/>
            <a:endParaRPr lang="en-US" dirty="0"/>
          </a:p>
        </p:txBody>
      </p:sp>
      <p:sp>
        <p:nvSpPr>
          <p:cNvPr id="9" name="Slide Number Placeholder 8"/>
          <p:cNvSpPr txBox="1">
            <a:spLocks noGrp="1"/>
          </p:cNvSpPr>
          <p:nvPr>
            <p:ph type="sldNum" sz="quarter" idx="8"/>
          </p:nvPr>
        </p:nvSpPr>
        <p:spPr/>
        <p:txBody>
          <a:bodyPr/>
          <a:lstStyle>
            <a:lvl1pPr>
              <a:defRPr/>
            </a:lvl1pPr>
          </a:lstStyle>
          <a:p>
            <a:pPr lvl="0"/>
            <a:fld id="{FAB6230E-1DC3-4A92-976F-8BCC06A5047D}" type="slidenum">
              <a:t>‹#›</a:t>
            </a:fld>
            <a:endParaRPr lang="en-US" dirty="0"/>
          </a:p>
        </p:txBody>
      </p:sp>
    </p:spTree>
    <p:extLst>
      <p:ext uri="{BB962C8B-B14F-4D97-AF65-F5344CB8AC3E}">
        <p14:creationId xmlns:p14="http://schemas.microsoft.com/office/powerpoint/2010/main" val="2892357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D8611ECD-26A5-4C32-8B0B-B47799A4FE24}" type="datetime1">
              <a:rPr lang="en-US"/>
              <a:pPr lvl="0"/>
              <a:t>12/21/2018</a:t>
            </a:fld>
            <a:endParaRPr lang="en-US" dirty="0"/>
          </a:p>
        </p:txBody>
      </p:sp>
      <p:sp>
        <p:nvSpPr>
          <p:cNvPr id="4" name="Footer Placeholder 3"/>
          <p:cNvSpPr txBox="1">
            <a:spLocks noGrp="1"/>
          </p:cNvSpPr>
          <p:nvPr>
            <p:ph type="ftr" sz="quarter" idx="9"/>
          </p:nvPr>
        </p:nvSpPr>
        <p:spPr/>
        <p:txBody>
          <a:bodyPr/>
          <a:lstStyle>
            <a:lvl1pPr>
              <a:defRPr/>
            </a:lvl1pPr>
          </a:lstStyle>
          <a:p>
            <a:pPr lvl="0"/>
            <a:endParaRPr lang="en-US" dirty="0"/>
          </a:p>
        </p:txBody>
      </p:sp>
      <p:sp>
        <p:nvSpPr>
          <p:cNvPr id="5" name="Slide Number Placeholder 4"/>
          <p:cNvSpPr txBox="1">
            <a:spLocks noGrp="1"/>
          </p:cNvSpPr>
          <p:nvPr>
            <p:ph type="sldNum" sz="quarter" idx="8"/>
          </p:nvPr>
        </p:nvSpPr>
        <p:spPr/>
        <p:txBody>
          <a:bodyPr/>
          <a:lstStyle>
            <a:lvl1pPr>
              <a:defRPr/>
            </a:lvl1pPr>
          </a:lstStyle>
          <a:p>
            <a:pPr lvl="0"/>
            <a:fld id="{C4F64107-18EC-4BA9-B973-3C5B0E541FEC}" type="slidenum">
              <a:t>‹#›</a:t>
            </a:fld>
            <a:endParaRPr lang="en-US" dirty="0"/>
          </a:p>
        </p:txBody>
      </p:sp>
    </p:spTree>
    <p:extLst>
      <p:ext uri="{BB962C8B-B14F-4D97-AF65-F5344CB8AC3E}">
        <p14:creationId xmlns:p14="http://schemas.microsoft.com/office/powerpoint/2010/main" val="617864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98B7CE57-8223-44D8-96E2-8DAFB9BA7F41}" type="datetime1">
              <a:rPr lang="en-US"/>
              <a:pPr lvl="0"/>
              <a:t>12/21/2018</a:t>
            </a:fld>
            <a:endParaRPr lang="en-US" dirty="0"/>
          </a:p>
        </p:txBody>
      </p:sp>
      <p:sp>
        <p:nvSpPr>
          <p:cNvPr id="3" name="Footer Placeholder 2"/>
          <p:cNvSpPr txBox="1">
            <a:spLocks noGrp="1"/>
          </p:cNvSpPr>
          <p:nvPr>
            <p:ph type="ftr" sz="quarter" idx="9"/>
          </p:nvPr>
        </p:nvSpPr>
        <p:spPr/>
        <p:txBody>
          <a:bodyPr/>
          <a:lstStyle>
            <a:lvl1pPr>
              <a:defRPr/>
            </a:lvl1pPr>
          </a:lstStyle>
          <a:p>
            <a:pPr lvl="0"/>
            <a:endParaRPr lang="en-US" dirty="0"/>
          </a:p>
        </p:txBody>
      </p:sp>
      <p:sp>
        <p:nvSpPr>
          <p:cNvPr id="4" name="Slide Number Placeholder 3"/>
          <p:cNvSpPr txBox="1">
            <a:spLocks noGrp="1"/>
          </p:cNvSpPr>
          <p:nvPr>
            <p:ph type="sldNum" sz="quarter" idx="8"/>
          </p:nvPr>
        </p:nvSpPr>
        <p:spPr/>
        <p:txBody>
          <a:bodyPr/>
          <a:lstStyle>
            <a:lvl1pPr>
              <a:defRPr/>
            </a:lvl1pPr>
          </a:lstStyle>
          <a:p>
            <a:pPr lvl="0"/>
            <a:fld id="{44BFAEF5-7378-4E5A-AB15-31BC23C2F3A9}" type="slidenum">
              <a:t>‹#›</a:t>
            </a:fld>
            <a:endParaRPr lang="en-US" dirty="0"/>
          </a:p>
        </p:txBody>
      </p:sp>
    </p:spTree>
    <p:extLst>
      <p:ext uri="{BB962C8B-B14F-4D97-AF65-F5344CB8AC3E}">
        <p14:creationId xmlns:p14="http://schemas.microsoft.com/office/powerpoint/2010/main" val="200132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BF8DD147-DA38-47B9-8A7B-F4761C4B56E3}"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02DA4264-4CBE-4437-8F4B-2B749E9A0057}" type="slidenum">
              <a:t>‹#›</a:t>
            </a:fld>
            <a:endParaRPr lang="en-US" dirty="0"/>
          </a:p>
        </p:txBody>
      </p:sp>
    </p:spTree>
    <p:extLst>
      <p:ext uri="{BB962C8B-B14F-4D97-AF65-F5344CB8AC3E}">
        <p14:creationId xmlns:p14="http://schemas.microsoft.com/office/powerpoint/2010/main" val="60645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F978AEEE-EFB4-436C-B8FE-CD83C54968E4}"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1DBD1B6B-BD14-43BB-9AB5-3B75C072FAEC}" type="slidenum">
              <a:t>‹#›</a:t>
            </a:fld>
            <a:endParaRPr lang="en-US" dirty="0"/>
          </a:p>
        </p:txBody>
      </p:sp>
    </p:spTree>
    <p:extLst>
      <p:ext uri="{BB962C8B-B14F-4D97-AF65-F5344CB8AC3E}">
        <p14:creationId xmlns:p14="http://schemas.microsoft.com/office/powerpoint/2010/main" val="208161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3887791" y="987423"/>
            <a:ext cx="4629149" cy="4873623"/>
          </a:xfrm>
        </p:spPr>
        <p:txBody>
          <a:bodyPr/>
          <a:lstStyle>
            <a:lvl1pPr>
              <a:defRPr/>
            </a:lvl1pPr>
          </a:lstStyle>
          <a:p>
            <a:pPr lvl="0"/>
            <a:endParaRPr lang="en-US" dirty="0"/>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60D54E8F-F0F0-455B-B9C8-0DB3706F812F}"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5DB1E6FF-1827-4CEA-98B9-A935DE8060EE}" type="slidenum">
              <a:t>‹#›</a:t>
            </a:fld>
            <a:endParaRPr lang="en-US" dirty="0"/>
          </a:p>
        </p:txBody>
      </p:sp>
    </p:spTree>
    <p:extLst>
      <p:ext uri="{BB962C8B-B14F-4D97-AF65-F5344CB8AC3E}">
        <p14:creationId xmlns:p14="http://schemas.microsoft.com/office/powerpoint/2010/main" val="13328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D48E090D-7F47-4DC8-80EF-273094B466C1}"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9563D762-B18C-4A3D-9843-89E61F387066}" type="slidenum">
              <a:t>‹#›</a:t>
            </a:fld>
            <a:endParaRPr lang="en-US" dirty="0"/>
          </a:p>
        </p:txBody>
      </p:sp>
    </p:spTree>
    <p:extLst>
      <p:ext uri="{BB962C8B-B14F-4D97-AF65-F5344CB8AC3E}">
        <p14:creationId xmlns:p14="http://schemas.microsoft.com/office/powerpoint/2010/main" val="1080935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3048"/>
            <a:ext cx="2057400" cy="5857875"/>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3048"/>
            <a:ext cx="6019796" cy="58578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A362B317-46EA-47BF-A22F-066ACE277257}" type="datetime1">
              <a:rPr lang="en-US"/>
              <a:pPr lvl="0"/>
              <a:t>12/21/2018</a:t>
            </a:fld>
            <a:endParaRPr lang="en-US" dirty="0"/>
          </a:p>
        </p:txBody>
      </p:sp>
      <p:sp>
        <p:nvSpPr>
          <p:cNvPr id="5" name="Footer Placeholder 4"/>
          <p:cNvSpPr txBox="1">
            <a:spLocks noGrp="1"/>
          </p:cNvSpPr>
          <p:nvPr>
            <p:ph type="ftr" sz="quarter" idx="9"/>
          </p:nvPr>
        </p:nvSpPr>
        <p:spPr/>
        <p:txBody>
          <a:bodyPr/>
          <a:lstStyle>
            <a:lvl1pPr>
              <a:defRPr/>
            </a:lvl1pPr>
          </a:lstStyle>
          <a:p>
            <a:pPr lvl="0"/>
            <a:endParaRPr lang="en-US" dirty="0"/>
          </a:p>
        </p:txBody>
      </p:sp>
      <p:sp>
        <p:nvSpPr>
          <p:cNvPr id="6" name="Slide Number Placeholder 5"/>
          <p:cNvSpPr txBox="1">
            <a:spLocks noGrp="1"/>
          </p:cNvSpPr>
          <p:nvPr>
            <p:ph type="sldNum" sz="quarter" idx="8"/>
          </p:nvPr>
        </p:nvSpPr>
        <p:spPr/>
        <p:txBody>
          <a:bodyPr/>
          <a:lstStyle>
            <a:lvl1pPr>
              <a:defRPr/>
            </a:lvl1pPr>
          </a:lstStyle>
          <a:p>
            <a:pPr lvl="0"/>
            <a:fld id="{DC9A3933-576F-418E-A9A5-0C11FF5759E5}" type="slidenum">
              <a:t>‹#›</a:t>
            </a:fld>
            <a:endParaRPr lang="en-US" dirty="0"/>
          </a:p>
        </p:txBody>
      </p:sp>
    </p:spTree>
    <p:extLst>
      <p:ext uri="{BB962C8B-B14F-4D97-AF65-F5344CB8AC3E}">
        <p14:creationId xmlns:p14="http://schemas.microsoft.com/office/powerpoint/2010/main" val="274999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2E47F640-15C7-4CD2-B68A-0C40A3181B9E}"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2FFE994B-6257-4213-A14D-25206DC63920}" type="slidenum">
              <a:t>‹#›</a:t>
            </a:fld>
            <a:endParaRPr lang="en-US" dirty="0"/>
          </a:p>
        </p:txBody>
      </p:sp>
    </p:spTree>
    <p:extLst>
      <p:ext uri="{BB962C8B-B14F-4D97-AF65-F5344CB8AC3E}">
        <p14:creationId xmlns:p14="http://schemas.microsoft.com/office/powerpoint/2010/main" val="312160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365129"/>
            <a:ext cx="78867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30241" y="1681160"/>
            <a:ext cx="3868734" cy="823910"/>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29149" y="1681160"/>
            <a:ext cx="3887791" cy="823910"/>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DCA60E43-0C29-4520-B84C-06A4DD719E03}" type="datetime1">
              <a:rPr lang="en-US"/>
              <a:pPr lvl="0"/>
              <a:t>12/21/2018</a:t>
            </a:fld>
            <a:endParaRPr lang="en-US" dirty="0"/>
          </a:p>
        </p:txBody>
      </p:sp>
      <p:sp>
        <p:nvSpPr>
          <p:cNvPr id="8" name="Footer Placeholder 7"/>
          <p:cNvSpPr txBox="1">
            <a:spLocks noGrp="1"/>
          </p:cNvSpPr>
          <p:nvPr>
            <p:ph type="ftr" sz="quarter" idx="9"/>
          </p:nvPr>
        </p:nvSpPr>
        <p:spPr/>
        <p:txBody>
          <a:bodyPr/>
          <a:lstStyle>
            <a:lvl1pPr>
              <a:defRPr/>
            </a:lvl1pPr>
          </a:lstStyle>
          <a:p>
            <a:pPr lvl="0"/>
            <a:endParaRPr lang="en-US" dirty="0"/>
          </a:p>
        </p:txBody>
      </p:sp>
      <p:sp>
        <p:nvSpPr>
          <p:cNvPr id="9" name="Slide Number Placeholder 8"/>
          <p:cNvSpPr txBox="1">
            <a:spLocks noGrp="1"/>
          </p:cNvSpPr>
          <p:nvPr>
            <p:ph type="sldNum" sz="quarter" idx="8"/>
          </p:nvPr>
        </p:nvSpPr>
        <p:spPr/>
        <p:txBody>
          <a:bodyPr/>
          <a:lstStyle>
            <a:lvl1pPr>
              <a:defRPr/>
            </a:lvl1pPr>
          </a:lstStyle>
          <a:p>
            <a:pPr lvl="0"/>
            <a:fld id="{F05A3AB1-E5E8-4A1B-A682-78D392CBEF9A}" type="slidenum">
              <a:t>‹#›</a:t>
            </a:fld>
            <a:endParaRPr lang="en-US" dirty="0"/>
          </a:p>
        </p:txBody>
      </p:sp>
    </p:spTree>
    <p:extLst>
      <p:ext uri="{BB962C8B-B14F-4D97-AF65-F5344CB8AC3E}">
        <p14:creationId xmlns:p14="http://schemas.microsoft.com/office/powerpoint/2010/main" val="284732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2F8A4148-172D-41C5-A72A-D8DD83360EAF}" type="datetime1">
              <a:rPr lang="en-US"/>
              <a:pPr lvl="0"/>
              <a:t>12/21/2018</a:t>
            </a:fld>
            <a:endParaRPr lang="en-US" dirty="0"/>
          </a:p>
        </p:txBody>
      </p:sp>
      <p:sp>
        <p:nvSpPr>
          <p:cNvPr id="4" name="Footer Placeholder 3"/>
          <p:cNvSpPr txBox="1">
            <a:spLocks noGrp="1"/>
          </p:cNvSpPr>
          <p:nvPr>
            <p:ph type="ftr" sz="quarter" idx="9"/>
          </p:nvPr>
        </p:nvSpPr>
        <p:spPr/>
        <p:txBody>
          <a:bodyPr/>
          <a:lstStyle>
            <a:lvl1pPr>
              <a:defRPr/>
            </a:lvl1pPr>
          </a:lstStyle>
          <a:p>
            <a:pPr lvl="0"/>
            <a:endParaRPr lang="en-US" dirty="0"/>
          </a:p>
        </p:txBody>
      </p:sp>
      <p:sp>
        <p:nvSpPr>
          <p:cNvPr id="5" name="Slide Number Placeholder 4"/>
          <p:cNvSpPr txBox="1">
            <a:spLocks noGrp="1"/>
          </p:cNvSpPr>
          <p:nvPr>
            <p:ph type="sldNum" sz="quarter" idx="8"/>
          </p:nvPr>
        </p:nvSpPr>
        <p:spPr/>
        <p:txBody>
          <a:bodyPr/>
          <a:lstStyle>
            <a:lvl1pPr>
              <a:defRPr/>
            </a:lvl1pPr>
          </a:lstStyle>
          <a:p>
            <a:pPr lvl="0"/>
            <a:fld id="{51C0FD0E-F143-4AEF-A3B4-229FC336B9EB}" type="slidenum">
              <a:t>‹#›</a:t>
            </a:fld>
            <a:endParaRPr lang="en-US" dirty="0"/>
          </a:p>
        </p:txBody>
      </p:sp>
    </p:spTree>
    <p:extLst>
      <p:ext uri="{BB962C8B-B14F-4D97-AF65-F5344CB8AC3E}">
        <p14:creationId xmlns:p14="http://schemas.microsoft.com/office/powerpoint/2010/main" val="198106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57D004AD-72E8-4809-A2D4-52866F88F6B6}" type="datetime1">
              <a:rPr lang="en-US"/>
              <a:pPr lvl="0"/>
              <a:t>12/21/2018</a:t>
            </a:fld>
            <a:endParaRPr lang="en-US" dirty="0"/>
          </a:p>
        </p:txBody>
      </p:sp>
      <p:sp>
        <p:nvSpPr>
          <p:cNvPr id="3" name="Footer Placeholder 2"/>
          <p:cNvSpPr txBox="1">
            <a:spLocks noGrp="1"/>
          </p:cNvSpPr>
          <p:nvPr>
            <p:ph type="ftr" sz="quarter" idx="9"/>
          </p:nvPr>
        </p:nvSpPr>
        <p:spPr/>
        <p:txBody>
          <a:bodyPr/>
          <a:lstStyle>
            <a:lvl1pPr>
              <a:defRPr/>
            </a:lvl1pPr>
          </a:lstStyle>
          <a:p>
            <a:pPr lvl="0"/>
            <a:endParaRPr lang="en-US" dirty="0"/>
          </a:p>
        </p:txBody>
      </p:sp>
      <p:sp>
        <p:nvSpPr>
          <p:cNvPr id="4" name="Slide Number Placeholder 3"/>
          <p:cNvSpPr txBox="1">
            <a:spLocks noGrp="1"/>
          </p:cNvSpPr>
          <p:nvPr>
            <p:ph type="sldNum" sz="quarter" idx="8"/>
          </p:nvPr>
        </p:nvSpPr>
        <p:spPr/>
        <p:txBody>
          <a:bodyPr/>
          <a:lstStyle>
            <a:lvl1pPr>
              <a:defRPr/>
            </a:lvl1pPr>
          </a:lstStyle>
          <a:p>
            <a:pPr lvl="0"/>
            <a:fld id="{ACF21632-133D-45B7-B1F5-AA18CE7A6827}" type="slidenum">
              <a:t>‹#›</a:t>
            </a:fld>
            <a:endParaRPr lang="en-US" dirty="0"/>
          </a:p>
        </p:txBody>
      </p:sp>
    </p:spTree>
    <p:extLst>
      <p:ext uri="{BB962C8B-B14F-4D97-AF65-F5344CB8AC3E}">
        <p14:creationId xmlns:p14="http://schemas.microsoft.com/office/powerpoint/2010/main" val="174462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2B549984-CCE5-4761-9500-F42F84667A82}"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B7985AFD-C424-4326-9454-9C8817241571}" type="slidenum">
              <a:t>‹#›</a:t>
            </a:fld>
            <a:endParaRPr lang="en-US" dirty="0"/>
          </a:p>
        </p:txBody>
      </p:sp>
    </p:spTree>
    <p:extLst>
      <p:ext uri="{BB962C8B-B14F-4D97-AF65-F5344CB8AC3E}">
        <p14:creationId xmlns:p14="http://schemas.microsoft.com/office/powerpoint/2010/main" val="1540982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3887791" y="987423"/>
            <a:ext cx="4629149" cy="4873623"/>
          </a:xfrm>
        </p:spPr>
        <p:txBody>
          <a:bodyPr/>
          <a:lstStyle>
            <a:lvl1pPr>
              <a:defRPr/>
            </a:lvl1pPr>
          </a:lstStyle>
          <a:p>
            <a:pPr lvl="0"/>
            <a:endParaRPr lang="en-US" dirty="0"/>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E961DD24-5CAA-4286-9221-A3D4F69FE20D}" type="datetime1">
              <a:rPr lang="en-US"/>
              <a:pPr lvl="0"/>
              <a:t>12/21/2018</a:t>
            </a:fld>
            <a:endParaRPr lang="en-US" dirty="0"/>
          </a:p>
        </p:txBody>
      </p:sp>
      <p:sp>
        <p:nvSpPr>
          <p:cNvPr id="6" name="Footer Placeholder 5"/>
          <p:cNvSpPr txBox="1">
            <a:spLocks noGrp="1"/>
          </p:cNvSpPr>
          <p:nvPr>
            <p:ph type="ftr" sz="quarter" idx="9"/>
          </p:nvPr>
        </p:nvSpPr>
        <p:spPr/>
        <p:txBody>
          <a:bodyPr/>
          <a:lstStyle>
            <a:lvl1pPr>
              <a:defRPr/>
            </a:lvl1pPr>
          </a:lstStyle>
          <a:p>
            <a:pPr lvl="0"/>
            <a:endParaRPr lang="en-US" dirty="0"/>
          </a:p>
        </p:txBody>
      </p:sp>
      <p:sp>
        <p:nvSpPr>
          <p:cNvPr id="7" name="Slide Number Placeholder 6"/>
          <p:cNvSpPr txBox="1">
            <a:spLocks noGrp="1"/>
          </p:cNvSpPr>
          <p:nvPr>
            <p:ph type="sldNum" sz="quarter" idx="8"/>
          </p:nvPr>
        </p:nvSpPr>
        <p:spPr/>
        <p:txBody>
          <a:bodyPr/>
          <a:lstStyle>
            <a:lvl1pPr>
              <a:defRPr/>
            </a:lvl1pPr>
          </a:lstStyle>
          <a:p>
            <a:pPr lvl="0"/>
            <a:fld id="{4EF60DD6-25C9-4A9E-93A3-5DB4E7E1B22E}" type="slidenum">
              <a:t>‹#›</a:t>
            </a:fld>
            <a:endParaRPr lang="en-US" dirty="0"/>
          </a:p>
        </p:txBody>
      </p:sp>
    </p:spTree>
    <p:extLst>
      <p:ext uri="{BB962C8B-B14F-4D97-AF65-F5344CB8AC3E}">
        <p14:creationId xmlns:p14="http://schemas.microsoft.com/office/powerpoint/2010/main" val="140747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Date Placeholder 1"/>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DFA2A2C7-2D36-445F-A267-C2E3871918FF}" type="datetime1">
              <a:rPr lang="en-US"/>
              <a:pPr lvl="0"/>
              <a:t>12/21/2018</a:t>
            </a:fld>
            <a:endParaRPr lang="en-US" dirty="0"/>
          </a:p>
        </p:txBody>
      </p:sp>
      <p:sp>
        <p:nvSpPr>
          <p:cNvPr id="3" name="Footer Placeholder 2"/>
          <p:cNvSpPr txBox="1">
            <a:spLocks noGrp="1"/>
          </p:cNvSpPr>
          <p:nvPr>
            <p:ph type="ftr" sz="quarter" idx="3"/>
          </p:nvPr>
        </p:nvSpPr>
        <p:spPr>
          <a:xfrm>
            <a:off x="3124075" y="6356515"/>
            <a:ext cx="28951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4" name="Slide Number Placeholder 3"/>
          <p:cNvSpPr txBox="1">
            <a:spLocks noGrp="1"/>
          </p:cNvSpPr>
          <p:nvPr>
            <p:ph type="sldNum" sz="quarter" idx="4"/>
          </p:nvPr>
        </p:nvSpPr>
        <p:spPr>
          <a:xfrm>
            <a:off x="6553084"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2346879C-88B6-432F-8849-2E617F07EC2F}" type="slidenum">
              <a:t>‹#›</a:t>
            </a:fld>
            <a:endParaRPr lang="en-US" dirty="0"/>
          </a:p>
        </p:txBody>
      </p:sp>
      <p:sp>
        <p:nvSpPr>
          <p:cNvPr id="5" name="Title Placeholder 4"/>
          <p:cNvSpPr txBox="1">
            <a:spLocks noGrp="1"/>
          </p:cNvSpPr>
          <p:nvPr>
            <p:ph type="title"/>
          </p:nvPr>
        </p:nvSpPr>
        <p:spPr>
          <a:xfrm>
            <a:off x="457200" y="273597"/>
            <a:ext cx="8229243" cy="1144801"/>
          </a:xfrm>
          <a:prstGeom prst="rect">
            <a:avLst/>
          </a:prstGeom>
          <a:noFill/>
          <a:ln>
            <a:noFill/>
          </a:ln>
        </p:spPr>
        <p:txBody>
          <a:bodyPr vert="horz" wrap="square" lIns="0" tIns="0" rIns="0" bIns="0" anchor="ctr" anchorCtr="0" compatLnSpc="1">
            <a:noAutofit/>
          </a:bodyPr>
          <a:lstStyle/>
          <a:p>
            <a:pPr lvl="0"/>
            <a:endParaRPr lang="en-US"/>
          </a:p>
        </p:txBody>
      </p:sp>
      <p:sp>
        <p:nvSpPr>
          <p:cNvPr id="6" name="Text Placeholder 5"/>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Microsoft YaHei" pitchFamily="2"/>
          <a:cs typeface="Arial" pitchFamily="2"/>
        </a:defRPr>
      </a:lvl1pPr>
    </p:titleStyle>
    <p:bodyStyle>
      <a:lvl1pPr marL="0" marR="0" lvl="0" indent="0" algn="l" defTabSz="914400" rtl="0" fontAlgn="auto" hangingPunct="1">
        <a:lnSpc>
          <a:spcPct val="100000"/>
        </a:lnSpc>
        <a:spcBef>
          <a:spcPts val="0"/>
        </a:spcBef>
        <a:spcAft>
          <a:spcPts val="1415"/>
        </a:spcAft>
        <a:buNone/>
        <a:tabLst/>
        <a:defRPr lang="en-US" sz="3200" b="0" i="0" u="none" strike="noStrike" kern="1200" cap="none" spc="0" baseline="0">
          <a:solidFill>
            <a:srgbClr val="000000"/>
          </a:solidFill>
          <a:uFillTx/>
          <a:latin typeface="Calibri" pitchFamily="18"/>
          <a:ea typeface="Microsoft YaHei" pitchFamily="2"/>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Date Placeholder 1"/>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EC02807C-3E1C-4CA8-9F7D-100552F78B4C}" type="datetime1">
              <a:rPr lang="en-US"/>
              <a:pPr lvl="0"/>
              <a:t>12/21/2018</a:t>
            </a:fld>
            <a:endParaRPr lang="en-US" dirty="0"/>
          </a:p>
        </p:txBody>
      </p:sp>
      <p:sp>
        <p:nvSpPr>
          <p:cNvPr id="3" name="Footer Placeholder 2"/>
          <p:cNvSpPr txBox="1">
            <a:spLocks noGrp="1"/>
          </p:cNvSpPr>
          <p:nvPr>
            <p:ph type="ftr" sz="quarter" idx="3"/>
          </p:nvPr>
        </p:nvSpPr>
        <p:spPr>
          <a:xfrm>
            <a:off x="3124075" y="6356515"/>
            <a:ext cx="28951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4" name="Slide Number Placeholder 3"/>
          <p:cNvSpPr txBox="1">
            <a:spLocks noGrp="1"/>
          </p:cNvSpPr>
          <p:nvPr>
            <p:ph type="sldNum" sz="quarter" idx="4"/>
          </p:nvPr>
        </p:nvSpPr>
        <p:spPr>
          <a:xfrm>
            <a:off x="6553084"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52445C1B-EA32-47F7-BED8-5489BD4479FD}" type="slidenum">
              <a:t>‹#›</a:t>
            </a:fld>
            <a:endParaRPr lang="en-US" dirty="0"/>
          </a:p>
        </p:txBody>
      </p:sp>
      <p:sp>
        <p:nvSpPr>
          <p:cNvPr id="5" name="Title Placeholder 4"/>
          <p:cNvSpPr txBox="1">
            <a:spLocks noGrp="1"/>
          </p:cNvSpPr>
          <p:nvPr>
            <p:ph type="title"/>
          </p:nvPr>
        </p:nvSpPr>
        <p:spPr>
          <a:xfrm>
            <a:off x="457200" y="273597"/>
            <a:ext cx="8229243" cy="1144801"/>
          </a:xfrm>
          <a:prstGeom prst="rect">
            <a:avLst/>
          </a:prstGeom>
          <a:noFill/>
          <a:ln>
            <a:noFill/>
          </a:ln>
        </p:spPr>
        <p:txBody>
          <a:bodyPr vert="horz" wrap="square" lIns="0" tIns="0" rIns="0" bIns="0" anchor="ctr" anchorCtr="0" compatLnSpc="1">
            <a:noAutofit/>
          </a:bodyPr>
          <a:lstStyle/>
          <a:p>
            <a:pPr lvl="0"/>
            <a:endParaRPr lang="en-US"/>
          </a:p>
        </p:txBody>
      </p:sp>
      <p:sp>
        <p:nvSpPr>
          <p:cNvPr id="6" name="Text Placeholder 5"/>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Microsoft YaHei" pitchFamily="2"/>
          <a:cs typeface="Arial" pitchFamily="2"/>
        </a:defRPr>
      </a:lvl1pPr>
    </p:titleStyle>
    <p:bodyStyle>
      <a:lvl1pPr marL="0" marR="0" lvl="0" indent="0" algn="l" defTabSz="914400" rtl="0" fontAlgn="auto" hangingPunct="1">
        <a:lnSpc>
          <a:spcPct val="100000"/>
        </a:lnSpc>
        <a:spcBef>
          <a:spcPts val="0"/>
        </a:spcBef>
        <a:spcAft>
          <a:spcPts val="1415"/>
        </a:spcAft>
        <a:buNone/>
        <a:tabLst/>
        <a:defRPr lang="en-US" sz="3200" b="0" i="0" u="none" strike="noStrike" kern="1200" cap="none" spc="0" baseline="0">
          <a:solidFill>
            <a:srgbClr val="000000"/>
          </a:solidFill>
          <a:uFillTx/>
          <a:latin typeface="Calibri" pitchFamily="18"/>
          <a:ea typeface="Microsoft YaHei" pitchFamily="2"/>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Date Placeholder 1"/>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40E311AF-815B-41F1-A469-4DA040CA3C10}" type="datetime1">
              <a:rPr lang="en-US"/>
              <a:pPr lvl="0"/>
              <a:t>12/21/2018</a:t>
            </a:fld>
            <a:endParaRPr lang="en-US" dirty="0"/>
          </a:p>
        </p:txBody>
      </p:sp>
      <p:sp>
        <p:nvSpPr>
          <p:cNvPr id="3" name="Footer Placeholder 2"/>
          <p:cNvSpPr txBox="1">
            <a:spLocks noGrp="1"/>
          </p:cNvSpPr>
          <p:nvPr>
            <p:ph type="ftr" sz="quarter" idx="3"/>
          </p:nvPr>
        </p:nvSpPr>
        <p:spPr>
          <a:xfrm>
            <a:off x="3124075" y="6356515"/>
            <a:ext cx="28951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dirty="0"/>
          </a:p>
        </p:txBody>
      </p:sp>
      <p:sp>
        <p:nvSpPr>
          <p:cNvPr id="4" name="Slide Number Placeholder 3"/>
          <p:cNvSpPr txBox="1">
            <a:spLocks noGrp="1"/>
          </p:cNvSpPr>
          <p:nvPr>
            <p:ph type="sldNum" sz="quarter" idx="4"/>
          </p:nvPr>
        </p:nvSpPr>
        <p:spPr>
          <a:xfrm>
            <a:off x="6553084"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Lucida Sans Unicode" pitchFamily="2"/>
                <a:cs typeface="Tahoma" pitchFamily="2"/>
              </a:defRPr>
            </a:lvl1pPr>
          </a:lstStyle>
          <a:p>
            <a:pPr lvl="0"/>
            <a:fld id="{5576F33B-4CB9-45A1-9163-CFEE2F57A09A}" type="slidenum">
              <a:t>‹#›</a:t>
            </a:fld>
            <a:endParaRPr lang="en-US" dirty="0"/>
          </a:p>
        </p:txBody>
      </p:sp>
      <p:sp>
        <p:nvSpPr>
          <p:cNvPr id="5" name="Title Placeholder 4"/>
          <p:cNvSpPr txBox="1">
            <a:spLocks noGrp="1"/>
          </p:cNvSpPr>
          <p:nvPr>
            <p:ph type="title"/>
          </p:nvPr>
        </p:nvSpPr>
        <p:spPr>
          <a:xfrm>
            <a:off x="457200" y="273597"/>
            <a:ext cx="8229243" cy="1144801"/>
          </a:xfrm>
          <a:prstGeom prst="rect">
            <a:avLst/>
          </a:prstGeom>
          <a:noFill/>
          <a:ln>
            <a:noFill/>
          </a:ln>
        </p:spPr>
        <p:txBody>
          <a:bodyPr vert="horz" wrap="square" lIns="0" tIns="0" rIns="0" bIns="0" anchor="ctr" anchorCtr="0" compatLnSpc="1">
            <a:noAutofit/>
          </a:bodyPr>
          <a:lstStyle/>
          <a:p>
            <a:pPr lvl="0"/>
            <a:endParaRPr lang="en-US"/>
          </a:p>
        </p:txBody>
      </p:sp>
      <p:sp>
        <p:nvSpPr>
          <p:cNvPr id="6" name="Text Placeholder 5"/>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Microsoft YaHei" pitchFamily="2"/>
          <a:cs typeface="Arial" pitchFamily="2"/>
        </a:defRPr>
      </a:lvl1pPr>
    </p:titleStyle>
    <p:bodyStyle>
      <a:lvl1pPr marL="0" marR="0" lvl="0" indent="0" algn="l" defTabSz="914400" rtl="0" fontAlgn="auto" hangingPunct="1">
        <a:lnSpc>
          <a:spcPct val="100000"/>
        </a:lnSpc>
        <a:spcBef>
          <a:spcPts val="0"/>
        </a:spcBef>
        <a:spcAft>
          <a:spcPts val="1415"/>
        </a:spcAft>
        <a:buNone/>
        <a:tabLst/>
        <a:defRPr lang="en-US" sz="3200" b="0" i="0" u="none" strike="noStrike" kern="1200" cap="none" spc="0" baseline="0">
          <a:solidFill>
            <a:srgbClr val="000000"/>
          </a:solidFill>
          <a:uFillTx/>
          <a:latin typeface="Calibri" pitchFamily="18"/>
          <a:ea typeface="Microsoft YaHei" pitchFamily="2"/>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hyperlink" Target="mailto:global.psp@tcs.com"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2892252"/>
            <a:ext cx="8460432" cy="954107"/>
          </a:xfrm>
          <a:prstGeom prst="rect">
            <a:avLst/>
          </a:prstGeom>
          <a:noFill/>
        </p:spPr>
        <p:txBody>
          <a:bodyPr wrap="square" rtlCol="0">
            <a:spAutoFit/>
          </a:bodyPr>
          <a:lstStyle/>
          <a:p>
            <a:r>
              <a:rPr lang="en-IN" sz="2800" b="1" dirty="0" smtClean="0">
                <a:solidFill>
                  <a:srgbClr val="92D050"/>
                </a:solidFill>
              </a:rPr>
              <a:t>Global PSP Project for Indian Embassies and Consulates</a:t>
            </a:r>
          </a:p>
          <a:p>
            <a:r>
              <a:rPr lang="en-IN" sz="2800" b="1" dirty="0" smtClean="0">
                <a:solidFill>
                  <a:srgbClr val="92D050"/>
                </a:solidFill>
              </a:rPr>
              <a:t>Quick Guide – Print Passport Screen</a:t>
            </a:r>
            <a:endParaRPr lang="en-IN" sz="2800" b="1" dirty="0">
              <a:solidFill>
                <a:srgbClr val="92D050"/>
              </a:solidFill>
            </a:endParaRPr>
          </a:p>
        </p:txBody>
      </p:sp>
      <p:cxnSp>
        <p:nvCxnSpPr>
          <p:cNvPr id="4" name="Straight Connector 3"/>
          <p:cNvCxnSpPr/>
          <p:nvPr/>
        </p:nvCxnSpPr>
        <p:spPr>
          <a:xfrm>
            <a:off x="611560" y="3846359"/>
            <a:ext cx="77048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311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62798" y="365760"/>
            <a:ext cx="8640723" cy="143713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200" i="1" u="sng" dirty="0">
                <a:solidFill>
                  <a:schemeClr val="bg1"/>
                </a:solidFill>
                <a:latin typeface="Calibri" pitchFamily="18"/>
                <a:ea typeface="Microsoft YaHei" pitchFamily="2"/>
                <a:cs typeface="Arial" pitchFamily="2"/>
              </a:rPr>
              <a:t>(Continue..)</a:t>
            </a:r>
            <a:endParaRPr lang="en-US" sz="22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SzPct val="45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Start Printing Page 2 button is displayed</a:t>
            </a:r>
          </a:p>
          <a:p>
            <a:pPr marL="342900" marR="0" lvl="0" indent="-342900" algn="l" defTabSz="914400" rtl="0" fontAlgn="auto" hangingPunct="1">
              <a:lnSpc>
                <a:spcPct val="100000"/>
              </a:lnSpc>
              <a:spcBef>
                <a:spcPts val="0"/>
              </a:spcBef>
              <a:spcAft>
                <a:spcPts val="0"/>
              </a:spcAft>
              <a:buSzPct val="45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Press</a:t>
            </a:r>
            <a:r>
              <a:rPr lang="en-US" sz="2200" b="1" i="0" u="none" strike="noStrike" kern="1200" cap="none" spc="0" baseline="0" dirty="0" smtClean="0">
                <a:solidFill>
                  <a:schemeClr val="bg1"/>
                </a:solidFill>
                <a:uFillTx/>
                <a:latin typeface="Calibri" pitchFamily="18"/>
                <a:ea typeface="Microsoft YaHei" pitchFamily="2"/>
                <a:cs typeface="Arial" pitchFamily="2"/>
              </a:rPr>
              <a:t> OK button to continue for printing</a:t>
            </a:r>
            <a:r>
              <a:rPr lang="en-US" sz="2200" b="1" i="0" u="none" strike="noStrike" kern="1200" cap="none" spc="0" dirty="0" smtClean="0">
                <a:solidFill>
                  <a:schemeClr val="bg1"/>
                </a:solidFill>
                <a:uFillTx/>
                <a:latin typeface="Calibri" pitchFamily="18"/>
                <a:ea typeface="Microsoft YaHei" pitchFamily="2"/>
                <a:cs typeface="Arial" pitchFamily="2"/>
              </a:rPr>
              <a:t> the Page 2 of the passport </a:t>
            </a:r>
            <a:r>
              <a:rPr lang="en-US" sz="2000" i="1" u="none" strike="noStrike" kern="1200" cap="none" spc="0" dirty="0" smtClean="0">
                <a:solidFill>
                  <a:schemeClr val="bg1"/>
                </a:solidFill>
                <a:uFillTx/>
                <a:latin typeface="Calibri" pitchFamily="18"/>
                <a:ea typeface="Microsoft YaHei" pitchFamily="2"/>
                <a:cs typeface="Arial" pitchFamily="2"/>
              </a:rPr>
              <a:t>(after placing the booklet inside the printer device with Page 2 facing up)</a:t>
            </a:r>
            <a:endParaRPr lang="en-US" sz="2000" i="1" u="none" strike="noStrike" kern="1200" cap="none" spc="0" baseline="0" dirty="0">
              <a:solidFill>
                <a:schemeClr val="bg1"/>
              </a:solidFill>
              <a:uFillTx/>
              <a:latin typeface="Calibri" pitchFamily="18"/>
              <a:ea typeface="Microsoft YaHei" pitchFamily="2"/>
              <a:cs typeface="Arial" pitchFamily="2"/>
            </a:endParaRPr>
          </a:p>
        </p:txBody>
      </p:sp>
      <p:pic>
        <p:nvPicPr>
          <p:cNvPr id="2" name="Picture 1"/>
          <p:cNvPicPr>
            <a:picLocks noChangeAspect="1"/>
          </p:cNvPicPr>
          <p:nvPr/>
        </p:nvPicPr>
        <p:blipFill>
          <a:blip r:embed="rId3"/>
          <a:stretch>
            <a:fillRect/>
          </a:stretch>
        </p:blipFill>
        <p:spPr>
          <a:xfrm>
            <a:off x="1907759" y="1971674"/>
            <a:ext cx="5350800" cy="4480560"/>
          </a:xfrm>
          <a:prstGeom prst="rect">
            <a:avLst/>
          </a:prstGeom>
          <a:ln>
            <a:solidFill>
              <a:schemeClr val="tx1"/>
            </a:solidFill>
          </a:ln>
        </p:spPr>
      </p:pic>
    </p:spTree>
    <p:extLst>
      <p:ext uri="{BB962C8B-B14F-4D97-AF65-F5344CB8AC3E}">
        <p14:creationId xmlns:p14="http://schemas.microsoft.com/office/powerpoint/2010/main" val="2107262314"/>
      </p:ext>
    </p:extLst>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3" name="TextBox 7"/>
          <p:cNvSpPr/>
          <p:nvPr/>
        </p:nvSpPr>
        <p:spPr>
          <a:xfrm>
            <a:off x="262798" y="365760"/>
            <a:ext cx="8640723" cy="146842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000" i="1" u="sng" dirty="0">
                <a:solidFill>
                  <a:schemeClr val="bg1"/>
                </a:solidFill>
                <a:latin typeface="Calibri" pitchFamily="18"/>
                <a:ea typeface="Microsoft YaHei" pitchFamily="2"/>
                <a:cs typeface="Arial" pitchFamily="2"/>
              </a:rPr>
              <a:t>(Continue..)</a:t>
            </a:r>
            <a:endParaRPr lang="en-US" sz="20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Intermittently – the Printer device may throw other confirmation messages like ‘Has the Booklet completely drawn in?”. Press Yes button</a:t>
            </a:r>
            <a:r>
              <a:rPr lang="en-US" sz="2200" b="1" dirty="0">
                <a:solidFill>
                  <a:schemeClr val="bg1"/>
                </a:solidFill>
                <a:latin typeface="Calibri" pitchFamily="18"/>
                <a:ea typeface="Microsoft YaHei" pitchFamily="2"/>
                <a:cs typeface="Arial" pitchFamily="2"/>
              </a:rPr>
              <a:t> </a:t>
            </a:r>
            <a:r>
              <a:rPr lang="en-US" sz="2200" b="1" dirty="0" smtClean="0">
                <a:solidFill>
                  <a:schemeClr val="bg1"/>
                </a:solidFill>
                <a:latin typeface="Calibri" pitchFamily="18"/>
                <a:ea typeface="Microsoft YaHei" pitchFamily="2"/>
                <a:cs typeface="Arial" pitchFamily="2"/>
              </a:rPr>
              <a:t>when booklet is completely drawn in.</a:t>
            </a:r>
          </a:p>
        </p:txBody>
      </p:sp>
      <p:pic>
        <p:nvPicPr>
          <p:cNvPr id="2" name="Picture 1"/>
          <p:cNvPicPr>
            <a:picLocks noChangeAspect="1"/>
          </p:cNvPicPr>
          <p:nvPr/>
        </p:nvPicPr>
        <p:blipFill>
          <a:blip r:embed="rId3"/>
          <a:stretch>
            <a:fillRect/>
          </a:stretch>
        </p:blipFill>
        <p:spPr>
          <a:xfrm>
            <a:off x="2584878" y="2362200"/>
            <a:ext cx="3996561" cy="2377440"/>
          </a:xfrm>
          <a:prstGeom prst="rect">
            <a:avLst/>
          </a:prstGeom>
          <a:ln>
            <a:solidFill>
              <a:schemeClr val="tx1"/>
            </a:solidFill>
          </a:ln>
        </p:spPr>
      </p:pic>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3" name="TextBox 7"/>
          <p:cNvSpPr/>
          <p:nvPr/>
        </p:nvSpPr>
        <p:spPr>
          <a:xfrm>
            <a:off x="262798" y="208592"/>
            <a:ext cx="8640723" cy="384786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200" i="1" u="sng" dirty="0">
                <a:solidFill>
                  <a:schemeClr val="bg1"/>
                </a:solidFill>
                <a:latin typeface="Calibri" pitchFamily="18"/>
                <a:ea typeface="Microsoft YaHei" pitchFamily="2"/>
                <a:cs typeface="Arial" pitchFamily="2"/>
              </a:rPr>
              <a:t>(Continue..)</a:t>
            </a:r>
            <a:endParaRPr lang="en-US" sz="22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i="0" u="none" strike="noStrike" kern="1200" cap="none" spc="0" baseline="0" dirty="0" smtClean="0">
                <a:solidFill>
                  <a:schemeClr val="bg1"/>
                </a:solidFill>
                <a:uFillTx/>
                <a:latin typeface="Calibri" pitchFamily="18"/>
                <a:ea typeface="Microsoft YaHei" pitchFamily="2"/>
                <a:cs typeface="Arial" pitchFamily="2"/>
              </a:rPr>
              <a:t>After completion of printing of Page 2 – the user is prompted to confirm the printing completion status in the “Update </a:t>
            </a:r>
            <a:r>
              <a:rPr lang="en-US" sz="2200" b="1" i="0" u="none" strike="noStrike" kern="1200" cap="none" spc="0" baseline="0" dirty="0">
                <a:solidFill>
                  <a:schemeClr val="bg1"/>
                </a:solidFill>
                <a:uFillTx/>
                <a:latin typeface="Calibri" pitchFamily="18"/>
                <a:ea typeface="Microsoft YaHei" pitchFamily="2"/>
                <a:cs typeface="Arial" pitchFamily="2"/>
              </a:rPr>
              <a:t>Printed </a:t>
            </a:r>
            <a:r>
              <a:rPr lang="en-US" sz="2200" b="1" i="0" u="none" strike="noStrike" kern="1200" cap="none" spc="0" baseline="0" dirty="0" smtClean="0">
                <a:solidFill>
                  <a:schemeClr val="bg1"/>
                </a:solidFill>
                <a:uFillTx/>
                <a:latin typeface="Calibri" pitchFamily="18"/>
                <a:ea typeface="Microsoft YaHei" pitchFamily="2"/>
                <a:cs typeface="Arial" pitchFamily="2"/>
              </a:rPr>
              <a:t>Status”. The user may select the following </a:t>
            </a:r>
            <a:r>
              <a:rPr lang="en-US" sz="2200" b="1" i="0" u="none" strike="noStrike" kern="1200" cap="none" spc="0" baseline="0" dirty="0">
                <a:solidFill>
                  <a:schemeClr val="bg1"/>
                </a:solidFill>
                <a:uFillTx/>
                <a:latin typeface="Calibri" pitchFamily="18"/>
                <a:ea typeface="Microsoft YaHei" pitchFamily="2"/>
                <a:cs typeface="Arial" pitchFamily="2"/>
              </a:rPr>
              <a:t>options from the drop down list</a:t>
            </a:r>
          </a:p>
          <a:p>
            <a:pPr lvl="2">
              <a:buSzPct val="45000"/>
              <a:defRPr sz="1800" b="0" i="0" u="none" strike="noStrike" kern="0" cap="none" spc="0" baseline="0">
                <a:solidFill>
                  <a:srgbClr val="000000"/>
                </a:solidFill>
                <a:uFillTx/>
              </a:defRPr>
            </a:pPr>
            <a:r>
              <a:rPr lang="en-US" sz="2200" b="1" kern="0" dirty="0" smtClean="0">
                <a:solidFill>
                  <a:schemeClr val="bg1"/>
                </a:solidFill>
                <a:latin typeface="Calibri" pitchFamily="18"/>
                <a:ea typeface="Microsoft YaHei" pitchFamily="2"/>
                <a:cs typeface="Arial" pitchFamily="2"/>
              </a:rPr>
              <a:t>a. </a:t>
            </a:r>
            <a:r>
              <a:rPr lang="en-US" sz="2200" b="1" i="0" u="none" strike="noStrike" kern="1200" cap="none" spc="0" baseline="0" dirty="0" smtClean="0">
                <a:solidFill>
                  <a:schemeClr val="bg1"/>
                </a:solidFill>
                <a:uFillTx/>
                <a:latin typeface="Calibri" pitchFamily="18"/>
                <a:ea typeface="Microsoft YaHei" pitchFamily="2"/>
                <a:cs typeface="Arial" pitchFamily="2"/>
              </a:rPr>
              <a:t>Printed</a:t>
            </a:r>
          </a:p>
          <a:p>
            <a:pPr lvl="2">
              <a:buSzPct val="45000"/>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b. </a:t>
            </a:r>
            <a:r>
              <a:rPr lang="en-US" sz="2200" b="1" i="0" u="none" strike="noStrike" kern="1200" cap="none" spc="0" baseline="0" dirty="0" smtClean="0">
                <a:solidFill>
                  <a:schemeClr val="bg1"/>
                </a:solidFill>
                <a:uFillTx/>
                <a:latin typeface="Calibri" pitchFamily="18"/>
                <a:ea typeface="Microsoft YaHei" pitchFamily="2"/>
                <a:cs typeface="Arial" pitchFamily="2"/>
              </a:rPr>
              <a:t>Printed </a:t>
            </a:r>
            <a:r>
              <a:rPr lang="en-US" sz="2200" b="1" i="0" u="none" strike="noStrike" kern="1200" cap="none" spc="0" baseline="0" dirty="0">
                <a:solidFill>
                  <a:schemeClr val="bg1"/>
                </a:solidFill>
                <a:uFillTx/>
                <a:latin typeface="Calibri" pitchFamily="18"/>
                <a:ea typeface="Microsoft YaHei" pitchFamily="2"/>
                <a:cs typeface="Arial" pitchFamily="2"/>
              </a:rPr>
              <a:t>With </a:t>
            </a:r>
            <a:r>
              <a:rPr lang="en-US" sz="2200" b="1" i="0" u="none" strike="noStrike" kern="1200" cap="none" spc="0" baseline="0" dirty="0" smtClean="0">
                <a:solidFill>
                  <a:schemeClr val="bg1"/>
                </a:solidFill>
                <a:uFillTx/>
                <a:latin typeface="Calibri" pitchFamily="18"/>
                <a:ea typeface="Microsoft YaHei" pitchFamily="2"/>
                <a:cs typeface="Arial" pitchFamily="2"/>
              </a:rPr>
              <a:t>Error </a:t>
            </a:r>
            <a:r>
              <a:rPr lang="en-US" sz="2000" i="1" u="none" strike="noStrike" kern="1200" cap="none" spc="0" baseline="0" dirty="0" smtClean="0">
                <a:solidFill>
                  <a:schemeClr val="bg1"/>
                </a:solidFill>
                <a:uFillTx/>
                <a:latin typeface="Calibri" pitchFamily="18"/>
                <a:ea typeface="Microsoft YaHei" pitchFamily="2"/>
                <a:cs typeface="Arial" pitchFamily="2"/>
              </a:rPr>
              <a:t>(in case some details seem incorrectly printed)</a:t>
            </a:r>
            <a:endParaRPr lang="en-US" sz="2000" i="1" u="none" strike="noStrike" kern="1200" cap="none" spc="0" baseline="0" dirty="0">
              <a:solidFill>
                <a:schemeClr val="bg1"/>
              </a:solidFill>
              <a:uFillTx/>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Press</a:t>
            </a:r>
            <a:r>
              <a:rPr lang="en-US" sz="2200" b="1" i="0" u="none" strike="noStrike" kern="1200" cap="none" spc="0" baseline="0" dirty="0" smtClean="0">
                <a:solidFill>
                  <a:schemeClr val="bg1"/>
                </a:solidFill>
                <a:uFillTx/>
                <a:latin typeface="Calibri" pitchFamily="18"/>
                <a:ea typeface="Microsoft YaHei" pitchFamily="2"/>
                <a:cs typeface="Arial" pitchFamily="2"/>
              </a:rPr>
              <a:t> “Update Status”</a:t>
            </a:r>
            <a:r>
              <a:rPr lang="en-US" sz="2200" b="1" i="0" u="none" strike="noStrike" kern="1200" cap="none" spc="0" dirty="0" smtClean="0">
                <a:solidFill>
                  <a:schemeClr val="bg1"/>
                </a:solidFill>
                <a:uFillTx/>
                <a:latin typeface="Calibri" pitchFamily="18"/>
                <a:ea typeface="Microsoft YaHei" pitchFamily="2"/>
                <a:cs typeface="Arial" pitchFamily="2"/>
              </a:rPr>
              <a:t> button to initiate Passpor</a:t>
            </a:r>
            <a:r>
              <a:rPr lang="en-US" sz="2200" b="1" dirty="0" smtClean="0">
                <a:solidFill>
                  <a:schemeClr val="bg1"/>
                </a:solidFill>
                <a:latin typeface="Calibri" pitchFamily="18"/>
                <a:ea typeface="Microsoft YaHei" pitchFamily="2"/>
                <a:cs typeface="Arial" pitchFamily="2"/>
              </a:rPr>
              <a:t>t QC process </a:t>
            </a:r>
            <a:r>
              <a:rPr lang="en-US" sz="2000" i="1" dirty="0" smtClean="0">
                <a:solidFill>
                  <a:schemeClr val="bg1"/>
                </a:solidFill>
                <a:latin typeface="Calibri" pitchFamily="18"/>
                <a:ea typeface="Microsoft YaHei" pitchFamily="2"/>
                <a:cs typeface="Arial" pitchFamily="2"/>
              </a:rPr>
              <a:t>(physical passport to be sent to QC desk after lamination)</a:t>
            </a: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Else, press “Reprint Last Page” button just in case Page 2 was not actually printed </a:t>
            </a:r>
            <a:r>
              <a:rPr lang="en-US" sz="2000" i="1" dirty="0" smtClean="0">
                <a:solidFill>
                  <a:schemeClr val="bg1"/>
                </a:solidFill>
                <a:latin typeface="Calibri" pitchFamily="18"/>
                <a:ea typeface="Microsoft YaHei" pitchFamily="2"/>
                <a:cs typeface="Arial" pitchFamily="2"/>
              </a:rPr>
              <a:t>(and user confirmed successful printing of page 2 earlier by mistake)</a:t>
            </a:r>
            <a:endParaRPr lang="en-US" sz="2000" i="1" u="none" strike="noStrike" kern="1200" cap="none" spc="0" baseline="0" dirty="0">
              <a:solidFill>
                <a:schemeClr val="bg1"/>
              </a:solidFill>
              <a:uFillTx/>
              <a:latin typeface="Calibri" pitchFamily="18"/>
              <a:ea typeface="Microsoft YaHei" pitchFamily="2"/>
              <a:cs typeface="Arial" pitchFamily="2"/>
            </a:endParaRPr>
          </a:p>
        </p:txBody>
      </p:sp>
      <p:pic>
        <p:nvPicPr>
          <p:cNvPr id="2" name="Picture 1"/>
          <p:cNvPicPr>
            <a:picLocks noChangeAspect="1"/>
          </p:cNvPicPr>
          <p:nvPr/>
        </p:nvPicPr>
        <p:blipFill>
          <a:blip r:embed="rId3"/>
          <a:stretch>
            <a:fillRect/>
          </a:stretch>
        </p:blipFill>
        <p:spPr>
          <a:xfrm>
            <a:off x="1598539" y="4023360"/>
            <a:ext cx="5969240" cy="2834640"/>
          </a:xfrm>
          <a:prstGeom prst="rect">
            <a:avLst/>
          </a:prstGeom>
          <a:ln>
            <a:solidFill>
              <a:schemeClr val="tx1"/>
            </a:solidFill>
          </a:ln>
        </p:spPr>
      </p:pic>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216" y="3501008"/>
            <a:ext cx="3744416" cy="646331"/>
          </a:xfrm>
          <a:prstGeom prst="rect">
            <a:avLst/>
          </a:prstGeom>
          <a:noFill/>
        </p:spPr>
        <p:txBody>
          <a:bodyPr wrap="square" rtlCol="0">
            <a:spAutoFit/>
          </a:bodyPr>
          <a:lstStyle/>
          <a:p>
            <a:r>
              <a:rPr lang="en-US" sz="3600" b="1" dirty="0" smtClean="0">
                <a:solidFill>
                  <a:srgbClr val="92D050"/>
                </a:solidFill>
              </a:rPr>
              <a:t>Thank You</a:t>
            </a:r>
            <a:endParaRPr lang="en-IN" sz="3600" b="1" dirty="0">
              <a:solidFill>
                <a:srgbClr val="92D050"/>
              </a:solidFill>
            </a:endParaRPr>
          </a:p>
        </p:txBody>
      </p:sp>
      <p:cxnSp>
        <p:nvCxnSpPr>
          <p:cNvPr id="8" name="Straight Connector 7"/>
          <p:cNvCxnSpPr/>
          <p:nvPr/>
        </p:nvCxnSpPr>
        <p:spPr>
          <a:xfrm>
            <a:off x="828224" y="4149080"/>
            <a:ext cx="57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3568" y="1340768"/>
            <a:ext cx="7272808" cy="1938992"/>
          </a:xfrm>
          <a:prstGeom prst="rect">
            <a:avLst/>
          </a:prstGeom>
          <a:solidFill>
            <a:srgbClr val="002060"/>
          </a:solidFill>
          <a:ln>
            <a:solidFill>
              <a:schemeClr val="bg1"/>
            </a:solidFill>
          </a:ln>
        </p:spPr>
        <p:txBody>
          <a:bodyPr wrap="square" rtlCol="0">
            <a:spAutoFit/>
          </a:bodyPr>
          <a:lstStyle/>
          <a:p>
            <a:pPr algn="just"/>
            <a:r>
              <a:rPr lang="en-IN" sz="2400" b="1" dirty="0">
                <a:solidFill>
                  <a:schemeClr val="bg1"/>
                </a:solidFill>
              </a:rPr>
              <a:t>In case of additional information or clarification, please contact Global PSP Support </a:t>
            </a:r>
            <a:r>
              <a:rPr lang="en-IN" sz="2400" b="1" dirty="0" smtClean="0">
                <a:solidFill>
                  <a:schemeClr val="bg1"/>
                </a:solidFill>
              </a:rPr>
              <a:t>Team</a:t>
            </a:r>
            <a:r>
              <a:rPr lang="en-US" sz="2400" b="1" dirty="0" smtClean="0">
                <a:solidFill>
                  <a:schemeClr val="bg1"/>
                </a:solidFill>
              </a:rPr>
              <a:t> at </a:t>
            </a:r>
          </a:p>
          <a:p>
            <a:pPr algn="just"/>
            <a:r>
              <a:rPr lang="en-US" sz="2400" b="1" dirty="0" smtClean="0">
                <a:solidFill>
                  <a:schemeClr val="bg1"/>
                </a:solidFill>
              </a:rPr>
              <a:t>Email    : </a:t>
            </a:r>
            <a:r>
              <a:rPr lang="en-US" sz="2400" b="1" dirty="0" smtClean="0">
                <a:solidFill>
                  <a:schemeClr val="bg1"/>
                </a:solidFill>
                <a:hlinkClick r:id="rId2"/>
              </a:rPr>
              <a:t>global.psp@tcs.com</a:t>
            </a:r>
            <a:endParaRPr lang="en-US" sz="2400" b="1" dirty="0" smtClean="0">
              <a:solidFill>
                <a:schemeClr val="bg1"/>
              </a:solidFill>
            </a:endParaRPr>
          </a:p>
          <a:p>
            <a:pPr algn="just"/>
            <a:r>
              <a:rPr lang="en-US" sz="2400" b="1" dirty="0" smtClean="0">
                <a:solidFill>
                  <a:schemeClr val="bg1"/>
                </a:solidFill>
              </a:rPr>
              <a:t>Phone  : +91-0120-672-9595/96</a:t>
            </a:r>
          </a:p>
          <a:p>
            <a:pPr algn="just"/>
            <a:r>
              <a:rPr lang="en-US" sz="2400" b="1" dirty="0" smtClean="0">
                <a:solidFill>
                  <a:schemeClr val="bg1"/>
                </a:solidFill>
              </a:rPr>
              <a:t>Mobile </a:t>
            </a:r>
            <a:r>
              <a:rPr lang="en-US" sz="2400" b="1" dirty="0">
                <a:solidFill>
                  <a:schemeClr val="bg1"/>
                </a:solidFill>
              </a:rPr>
              <a:t>: +</a:t>
            </a:r>
            <a:r>
              <a:rPr lang="en-US" sz="2400" b="1" dirty="0" smtClean="0">
                <a:solidFill>
                  <a:schemeClr val="bg1"/>
                </a:solidFill>
              </a:rPr>
              <a:t>91-730-351-9595</a:t>
            </a:r>
            <a:endParaRPr lang="en-IN" sz="2400" b="1" dirty="0">
              <a:solidFill>
                <a:schemeClr val="bg1"/>
              </a:solidFill>
            </a:endParaRPr>
          </a:p>
        </p:txBody>
      </p:sp>
    </p:spTree>
    <p:extLst>
      <p:ext uri="{BB962C8B-B14F-4D97-AF65-F5344CB8AC3E}">
        <p14:creationId xmlns:p14="http://schemas.microsoft.com/office/powerpoint/2010/main" val="305673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0960" cy="1446550"/>
          </a:xfrm>
          <a:prstGeom prst="rect">
            <a:avLst/>
          </a:prstGeom>
          <a:solidFill>
            <a:srgbClr val="002060"/>
          </a:solidFill>
          <a:ln>
            <a:solidFill>
              <a:schemeClr val="bg1"/>
            </a:solidFill>
          </a:ln>
        </p:spPr>
        <p:txBody>
          <a:bodyPr wrap="square" rtlCol="0">
            <a:spAutoFit/>
          </a:bodyPr>
          <a:lstStyle/>
          <a:p>
            <a:pPr algn="just"/>
            <a:r>
              <a:rPr lang="en-IN" sz="2200" b="1" u="sng" dirty="0" smtClean="0">
                <a:solidFill>
                  <a:schemeClr val="bg1"/>
                </a:solidFill>
              </a:rPr>
              <a:t>User Login </a:t>
            </a:r>
            <a:endParaRPr lang="en-IN" sz="2200" b="1" u="sng" dirty="0">
              <a:solidFill>
                <a:schemeClr val="bg1"/>
              </a:solidFill>
            </a:endParaRPr>
          </a:p>
          <a:p>
            <a:pPr marL="342900" indent="-342900" algn="just">
              <a:buAutoNum type="arabicPeriod"/>
            </a:pPr>
            <a:r>
              <a:rPr lang="en-IN" sz="2200" b="1" dirty="0" smtClean="0">
                <a:solidFill>
                  <a:schemeClr val="bg1"/>
                </a:solidFill>
              </a:rPr>
              <a:t>Visit Global PSP Office Portal (</a:t>
            </a:r>
            <a:r>
              <a:rPr lang="en-IN" sz="2200" b="1" dirty="0" smtClean="0">
                <a:solidFill>
                  <a:srgbClr val="92D050"/>
                </a:solidFill>
              </a:rPr>
              <a:t>https://embassy.passportindia.gov.in)</a:t>
            </a:r>
          </a:p>
          <a:p>
            <a:pPr marL="342900" indent="-342900" algn="just">
              <a:buFontTx/>
              <a:buAutoNum type="arabicPeriod"/>
            </a:pPr>
            <a:r>
              <a:rPr lang="en-IN" sz="2200" b="1" dirty="0" smtClean="0">
                <a:solidFill>
                  <a:schemeClr val="bg1"/>
                </a:solidFill>
              </a:rPr>
              <a:t>Enter User ID</a:t>
            </a:r>
          </a:p>
          <a:p>
            <a:pPr marL="342900" indent="-342900" algn="just">
              <a:buFontTx/>
              <a:buAutoNum type="arabicPeriod"/>
            </a:pPr>
            <a:r>
              <a:rPr lang="en-IN" sz="2200" b="1" dirty="0" smtClean="0">
                <a:solidFill>
                  <a:schemeClr val="bg1"/>
                </a:solidFill>
              </a:rPr>
              <a:t>Press Submit button</a:t>
            </a:r>
          </a:p>
        </p:txBody>
      </p:sp>
      <p:pic>
        <p:nvPicPr>
          <p:cNvPr id="3" name="Picture 2"/>
          <p:cNvPicPr>
            <a:picLocks noChangeAspect="1"/>
          </p:cNvPicPr>
          <p:nvPr/>
        </p:nvPicPr>
        <p:blipFill>
          <a:blip r:embed="rId2"/>
          <a:stretch>
            <a:fillRect/>
          </a:stretch>
        </p:blipFill>
        <p:spPr>
          <a:xfrm>
            <a:off x="0" y="2220596"/>
            <a:ext cx="9144000" cy="2416807"/>
          </a:xfrm>
          <a:prstGeom prst="rect">
            <a:avLst/>
          </a:prstGeom>
          <a:ln>
            <a:solidFill>
              <a:schemeClr val="tx1"/>
            </a:solidFill>
          </a:ln>
        </p:spPr>
      </p:pic>
    </p:spTree>
    <p:extLst>
      <p:ext uri="{BB962C8B-B14F-4D97-AF65-F5344CB8AC3E}">
        <p14:creationId xmlns:p14="http://schemas.microsoft.com/office/powerpoint/2010/main" val="203182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092881"/>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User Login </a:t>
            </a:r>
            <a:r>
              <a:rPr lang="en-IN" sz="2000" i="1" u="sng" dirty="0" smtClean="0">
                <a:solidFill>
                  <a:schemeClr val="bg1"/>
                </a:solidFill>
              </a:rPr>
              <a:t>(</a:t>
            </a:r>
            <a:r>
              <a:rPr lang="en-IN" sz="2000" i="1" u="sng" dirty="0">
                <a:solidFill>
                  <a:schemeClr val="bg1"/>
                </a:solidFill>
              </a:rPr>
              <a:t>continued..)</a:t>
            </a:r>
            <a:endParaRPr lang="en-IN" sz="2200" b="1" u="sng" dirty="0" smtClean="0">
              <a:solidFill>
                <a:schemeClr val="bg1"/>
              </a:solidFill>
            </a:endParaRPr>
          </a:p>
          <a:p>
            <a:pPr marL="342900" indent="-342900" algn="just">
              <a:buFontTx/>
              <a:buAutoNum type="arabicPeriod"/>
            </a:pPr>
            <a:r>
              <a:rPr lang="en-IN" sz="2200" b="1" dirty="0" smtClean="0">
                <a:solidFill>
                  <a:schemeClr val="bg1"/>
                </a:solidFill>
              </a:rPr>
              <a:t>Enter User Role as </a:t>
            </a:r>
          </a:p>
          <a:p>
            <a:pPr lvl="1" algn="just"/>
            <a:r>
              <a:rPr lang="en-IN" sz="2000" b="1" dirty="0" smtClean="0">
                <a:solidFill>
                  <a:schemeClr val="bg1"/>
                </a:solidFill>
              </a:rPr>
              <a:t>a. PrintOperator</a:t>
            </a:r>
            <a:r>
              <a:rPr lang="en-IN" sz="2200" b="1" dirty="0" smtClean="0">
                <a:solidFill>
                  <a:schemeClr val="bg1"/>
                </a:solidFill>
              </a:rPr>
              <a:t> </a:t>
            </a:r>
            <a:r>
              <a:rPr lang="en-IN" sz="2000" i="1" dirty="0" smtClean="0">
                <a:solidFill>
                  <a:schemeClr val="bg1"/>
                </a:solidFill>
              </a:rPr>
              <a:t>(to print normal scheme passports only)</a:t>
            </a:r>
            <a:r>
              <a:rPr lang="en-IN" sz="2000" b="1" dirty="0" smtClean="0">
                <a:solidFill>
                  <a:schemeClr val="bg1"/>
                </a:solidFill>
              </a:rPr>
              <a:t>, OR</a:t>
            </a:r>
          </a:p>
          <a:p>
            <a:pPr lvl="1" algn="just"/>
            <a:r>
              <a:rPr lang="en-IN" sz="2000" b="1" dirty="0" smtClean="0">
                <a:solidFill>
                  <a:schemeClr val="bg1"/>
                </a:solidFill>
              </a:rPr>
              <a:t>b. TklPrintOperator</a:t>
            </a:r>
            <a:r>
              <a:rPr lang="en-IN" sz="2000" i="1" dirty="0" smtClean="0">
                <a:solidFill>
                  <a:schemeClr val="bg1"/>
                </a:solidFill>
              </a:rPr>
              <a:t> </a:t>
            </a:r>
            <a:r>
              <a:rPr lang="en-IN" sz="2000" i="1" dirty="0">
                <a:solidFill>
                  <a:schemeClr val="bg1"/>
                </a:solidFill>
              </a:rPr>
              <a:t>(to print </a:t>
            </a:r>
            <a:r>
              <a:rPr lang="en-IN" sz="2000" i="1" dirty="0" smtClean="0">
                <a:solidFill>
                  <a:schemeClr val="bg1"/>
                </a:solidFill>
              </a:rPr>
              <a:t>tatkaal </a:t>
            </a:r>
            <a:r>
              <a:rPr lang="en-IN" sz="2000" i="1" dirty="0">
                <a:solidFill>
                  <a:schemeClr val="bg1"/>
                </a:solidFill>
              </a:rPr>
              <a:t>scheme passports only</a:t>
            </a:r>
            <a:r>
              <a:rPr lang="en-IN" sz="2000" i="1" dirty="0" smtClean="0">
                <a:solidFill>
                  <a:schemeClr val="bg1"/>
                </a:solidFill>
              </a:rPr>
              <a:t>)</a:t>
            </a:r>
            <a:r>
              <a:rPr lang="en-IN" sz="2000" b="1" dirty="0" smtClean="0">
                <a:solidFill>
                  <a:schemeClr val="bg1"/>
                </a:solidFill>
              </a:rPr>
              <a:t>, OR</a:t>
            </a:r>
          </a:p>
          <a:p>
            <a:pPr lvl="1" algn="just"/>
            <a:r>
              <a:rPr lang="en-IN" sz="2000" b="1" dirty="0" smtClean="0">
                <a:solidFill>
                  <a:schemeClr val="bg1"/>
                </a:solidFill>
              </a:rPr>
              <a:t>c. NrmlTklPrintOperator</a:t>
            </a:r>
            <a:r>
              <a:rPr lang="en-IN" sz="2200" b="1" dirty="0" smtClean="0">
                <a:solidFill>
                  <a:schemeClr val="bg1"/>
                </a:solidFill>
              </a:rPr>
              <a:t> </a:t>
            </a:r>
            <a:r>
              <a:rPr lang="en-IN" sz="2000" i="1" dirty="0" smtClean="0">
                <a:solidFill>
                  <a:schemeClr val="bg1"/>
                </a:solidFill>
              </a:rPr>
              <a:t>(to print both normal and tatkaal scheme passports)</a:t>
            </a:r>
            <a:endParaRPr lang="en-IN" sz="2200" i="1" dirty="0" smtClean="0">
              <a:solidFill>
                <a:schemeClr val="bg1"/>
              </a:solidFill>
            </a:endParaRPr>
          </a:p>
          <a:p>
            <a:pPr marL="342900" indent="-342900" algn="just">
              <a:buFontTx/>
              <a:buAutoNum type="arabicPeriod"/>
            </a:pPr>
            <a:r>
              <a:rPr lang="en-IN" sz="2200" b="1" dirty="0" smtClean="0">
                <a:solidFill>
                  <a:schemeClr val="bg1"/>
                </a:solidFill>
              </a:rPr>
              <a:t>Press Submit button displayed below User Role</a:t>
            </a:r>
            <a:endParaRPr lang="en-IN" sz="2200" b="1" dirty="0">
              <a:solidFill>
                <a:schemeClr val="bg1"/>
              </a:solidFill>
            </a:endParaRPr>
          </a:p>
        </p:txBody>
      </p:sp>
      <p:pic>
        <p:nvPicPr>
          <p:cNvPr id="3" name="Picture 2"/>
          <p:cNvPicPr>
            <a:picLocks noChangeAspect="1"/>
          </p:cNvPicPr>
          <p:nvPr/>
        </p:nvPicPr>
        <p:blipFill>
          <a:blip r:embed="rId2"/>
          <a:stretch>
            <a:fillRect/>
          </a:stretch>
        </p:blipFill>
        <p:spPr>
          <a:xfrm>
            <a:off x="1329704" y="2624137"/>
            <a:ext cx="6484712" cy="4023360"/>
          </a:xfrm>
          <a:prstGeom prst="rect">
            <a:avLst/>
          </a:prstGeom>
          <a:ln>
            <a:solidFill>
              <a:schemeClr val="tx1"/>
            </a:solidFill>
          </a:ln>
        </p:spPr>
      </p:pic>
    </p:spTree>
    <p:extLst>
      <p:ext uri="{BB962C8B-B14F-4D97-AF65-F5344CB8AC3E}">
        <p14:creationId xmlns:p14="http://schemas.microsoft.com/office/powerpoint/2010/main" val="1174193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64560"/>
            <a:ext cx="8641080" cy="2123658"/>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User Login </a:t>
            </a:r>
            <a:r>
              <a:rPr lang="en-IN" sz="2000" i="1" u="sng" dirty="0" smtClean="0">
                <a:solidFill>
                  <a:schemeClr val="bg1"/>
                </a:solidFill>
              </a:rPr>
              <a:t>(continued</a:t>
            </a:r>
            <a:r>
              <a:rPr lang="en-IN" sz="2000" i="1" u="sng" dirty="0">
                <a:solidFill>
                  <a:schemeClr val="bg1"/>
                </a:solidFill>
              </a:rPr>
              <a:t>..)</a:t>
            </a:r>
            <a:endParaRPr lang="en-IN" sz="2200" b="1" u="sng" dirty="0">
              <a:solidFill>
                <a:schemeClr val="bg1"/>
              </a:solidFill>
            </a:endParaRPr>
          </a:p>
          <a:p>
            <a:pPr marL="342900" indent="-342900" algn="just">
              <a:buFontTx/>
              <a:buAutoNum type="arabicPeriod"/>
            </a:pPr>
            <a:r>
              <a:rPr lang="en-IN" sz="2200" b="1" dirty="0">
                <a:solidFill>
                  <a:schemeClr val="bg1"/>
                </a:solidFill>
              </a:rPr>
              <a:t>Enter the Password</a:t>
            </a:r>
          </a:p>
          <a:p>
            <a:pPr marL="342900" indent="-342900" algn="just">
              <a:buFontTx/>
              <a:buAutoNum type="arabicPeriod"/>
            </a:pPr>
            <a:r>
              <a:rPr lang="en-IN" sz="2200" b="1" dirty="0">
                <a:solidFill>
                  <a:schemeClr val="bg1"/>
                </a:solidFill>
              </a:rPr>
              <a:t>Check your User Grid and enter the values for the three alphabets displayed on the screen</a:t>
            </a:r>
          </a:p>
          <a:p>
            <a:pPr marL="342900" indent="-342900" algn="just">
              <a:buFontTx/>
              <a:buAutoNum type="arabicPeriod"/>
            </a:pPr>
            <a:r>
              <a:rPr lang="en-IN" sz="2200" b="1" dirty="0">
                <a:solidFill>
                  <a:schemeClr val="bg1"/>
                </a:solidFill>
              </a:rPr>
              <a:t>Enter the characters displayed in the CAPTCHA image</a:t>
            </a:r>
          </a:p>
          <a:p>
            <a:pPr marL="342900" indent="-342900" algn="just">
              <a:buFontTx/>
              <a:buAutoNum type="arabicPeriod"/>
            </a:pPr>
            <a:r>
              <a:rPr lang="en-IN" sz="2200" b="1" dirty="0">
                <a:solidFill>
                  <a:schemeClr val="bg1"/>
                </a:solidFill>
              </a:rPr>
              <a:t>Press Submit button</a:t>
            </a:r>
          </a:p>
        </p:txBody>
      </p:sp>
      <p:pic>
        <p:nvPicPr>
          <p:cNvPr id="2" name="Picture 1"/>
          <p:cNvPicPr>
            <a:picLocks noChangeAspect="1"/>
          </p:cNvPicPr>
          <p:nvPr/>
        </p:nvPicPr>
        <p:blipFill>
          <a:blip r:embed="rId2"/>
          <a:stretch>
            <a:fillRect/>
          </a:stretch>
        </p:blipFill>
        <p:spPr>
          <a:xfrm>
            <a:off x="1635491" y="2405062"/>
            <a:ext cx="5873137" cy="4297680"/>
          </a:xfrm>
          <a:prstGeom prst="rect">
            <a:avLst/>
          </a:prstGeom>
          <a:ln>
            <a:solidFill>
              <a:schemeClr val="tx1"/>
            </a:solidFill>
          </a:ln>
        </p:spPr>
      </p:pic>
    </p:spTree>
    <p:extLst>
      <p:ext uri="{BB962C8B-B14F-4D97-AF65-F5344CB8AC3E}">
        <p14:creationId xmlns:p14="http://schemas.microsoft.com/office/powerpoint/2010/main" val="296838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3" name="TextBox 7"/>
          <p:cNvSpPr/>
          <p:nvPr/>
        </p:nvSpPr>
        <p:spPr>
          <a:xfrm>
            <a:off x="262798" y="280035"/>
            <a:ext cx="8640723" cy="284598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lvl="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a:t>
            </a:r>
            <a:r>
              <a:rPr lang="en-US" sz="2200" b="1" u="sng" dirty="0" smtClean="0">
                <a:solidFill>
                  <a:schemeClr val="bg1"/>
                </a:solidFill>
                <a:latin typeface="Calibri" pitchFamily="18"/>
                <a:ea typeface="Microsoft YaHei" pitchFamily="2"/>
                <a:cs typeface="Arial" pitchFamily="2"/>
              </a:rPr>
              <a:t>Passport screen</a:t>
            </a:r>
            <a:endParaRPr lang="en-US" sz="2200" b="1" i="0" u="sng" strike="noStrike" kern="1200" cap="none" spc="0" baseline="0" dirty="0" smtClean="0">
              <a:solidFill>
                <a:schemeClr val="bg1"/>
              </a:solidFill>
              <a:uFillTx/>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i="0" u="none" strike="noStrike" kern="1200" cap="none" spc="0" baseline="0" dirty="0" smtClean="0">
                <a:solidFill>
                  <a:schemeClr val="bg1"/>
                </a:solidFill>
                <a:uFillTx/>
                <a:latin typeface="Calibri" pitchFamily="18"/>
                <a:ea typeface="Microsoft YaHei" pitchFamily="2"/>
                <a:cs typeface="Arial" pitchFamily="2"/>
              </a:rPr>
              <a:t>Click on the Print Passport link</a:t>
            </a: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Breakup of pending print jobs is displayed on screen. </a:t>
            </a:r>
            <a:r>
              <a:rPr lang="en-US" sz="2200" b="1" i="0" u="none" strike="noStrike" kern="1200" cap="none" spc="0" baseline="0" dirty="0" smtClean="0">
                <a:solidFill>
                  <a:schemeClr val="bg1"/>
                </a:solidFill>
                <a:uFillTx/>
                <a:latin typeface="Calibri" pitchFamily="18"/>
                <a:ea typeface="Microsoft YaHei" pitchFamily="2"/>
                <a:cs typeface="Arial" pitchFamily="2"/>
              </a:rPr>
              <a:t>Press Claim button. </a:t>
            </a: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i="0" u="none" strike="noStrike" kern="1200" cap="none" spc="0" baseline="0" dirty="0" smtClean="0">
                <a:solidFill>
                  <a:schemeClr val="bg1"/>
                </a:solidFill>
                <a:uFillTx/>
                <a:latin typeface="Calibri" pitchFamily="18"/>
                <a:ea typeface="Microsoft YaHei" pitchFamily="2"/>
                <a:cs typeface="Arial" pitchFamily="2"/>
              </a:rPr>
              <a:t>Next eligible pending print job is automatically identified and displayed as Claimed in Printer Operator’s worklist. Press Work On  button to print the passport. Else, press Un Claim to move back the job to Pooled worklist.</a:t>
            </a:r>
          </a:p>
        </p:txBody>
      </p:sp>
      <p:pic>
        <p:nvPicPr>
          <p:cNvPr id="2" name="Picture 1"/>
          <p:cNvPicPr>
            <a:picLocks noChangeAspect="1"/>
          </p:cNvPicPr>
          <p:nvPr/>
        </p:nvPicPr>
        <p:blipFill rotWithShape="1">
          <a:blip r:embed="rId3"/>
          <a:srcRect t="943"/>
          <a:stretch/>
        </p:blipFill>
        <p:spPr>
          <a:xfrm>
            <a:off x="0" y="3200406"/>
            <a:ext cx="9144000" cy="3548496"/>
          </a:xfrm>
          <a:prstGeom prst="rect">
            <a:avLst/>
          </a:prstGeom>
          <a:ln>
            <a:solidFill>
              <a:schemeClr val="tx1"/>
            </a:solidFill>
          </a:ln>
        </p:spPr>
      </p:pic>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4" name="TextBox 7"/>
          <p:cNvSpPr/>
          <p:nvPr/>
        </p:nvSpPr>
        <p:spPr>
          <a:xfrm>
            <a:off x="262798" y="299011"/>
            <a:ext cx="8640723" cy="212591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lvl="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000" i="1" u="sng" dirty="0">
                <a:solidFill>
                  <a:schemeClr val="bg1"/>
                </a:solidFill>
                <a:latin typeface="Calibri" pitchFamily="18"/>
                <a:ea typeface="Microsoft YaHei" pitchFamily="2"/>
                <a:cs typeface="Arial" pitchFamily="2"/>
              </a:rPr>
              <a:t>(Continue..)</a:t>
            </a:r>
            <a:endParaRPr lang="en-US" sz="2000" b="1" i="0" u="none" strike="noStrike" kern="1200" cap="none" spc="0" baseline="0" dirty="0" smtClean="0">
              <a:solidFill>
                <a:schemeClr val="bg1"/>
              </a:solidFill>
              <a:uFillTx/>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Enter Booklet Number on which passport is to be printed. </a:t>
            </a:r>
            <a:r>
              <a:rPr lang="en-US" sz="2000" i="1" dirty="0" smtClean="0">
                <a:solidFill>
                  <a:schemeClr val="bg1"/>
                </a:solidFill>
                <a:latin typeface="Calibri" pitchFamily="18"/>
                <a:ea typeface="Microsoft YaHei" pitchFamily="2"/>
                <a:cs typeface="Arial" pitchFamily="2"/>
              </a:rPr>
              <a:t>(System will validate the same against the list of valid blank booklets assigned to the user (print operator))</a:t>
            </a:r>
            <a:r>
              <a:rPr lang="en-US" sz="2200" b="1" dirty="0" smtClean="0">
                <a:solidFill>
                  <a:schemeClr val="bg1"/>
                </a:solidFill>
                <a:latin typeface="Calibri" pitchFamily="18"/>
                <a:ea typeface="Microsoft YaHei" pitchFamily="2"/>
                <a:cs typeface="Arial" pitchFamily="2"/>
              </a:rPr>
              <a:t>. </a:t>
            </a: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User can also recheck the booklets allocated to him/her by clicking on </a:t>
            </a:r>
            <a:r>
              <a:rPr lang="en-US" sz="2200" b="1" u="sng" dirty="0" smtClean="0">
                <a:solidFill>
                  <a:schemeClr val="bg1"/>
                </a:solidFill>
                <a:latin typeface="Calibri" pitchFamily="18"/>
                <a:ea typeface="Microsoft YaHei" pitchFamily="2"/>
                <a:cs typeface="Arial" pitchFamily="2"/>
              </a:rPr>
              <a:t>Allocated Booklet</a:t>
            </a:r>
            <a:r>
              <a:rPr lang="en-US" sz="2200" b="1" dirty="0" smtClean="0">
                <a:solidFill>
                  <a:schemeClr val="bg1"/>
                </a:solidFill>
                <a:latin typeface="Calibri" pitchFamily="18"/>
                <a:ea typeface="Microsoft YaHei" pitchFamily="2"/>
                <a:cs typeface="Arial" pitchFamily="2"/>
              </a:rPr>
              <a:t> hyperlink. </a:t>
            </a:r>
            <a:r>
              <a:rPr lang="en-US" sz="2200" b="1" i="0" u="none" strike="noStrike" kern="1200" cap="none" spc="0" dirty="0" smtClean="0">
                <a:solidFill>
                  <a:schemeClr val="bg1"/>
                </a:solidFill>
                <a:uFillTx/>
                <a:latin typeface="Calibri" pitchFamily="18"/>
                <a:ea typeface="Microsoft YaHei" pitchFamily="2"/>
                <a:cs typeface="Arial" pitchFamily="2"/>
              </a:rPr>
              <a:t>Press Next button to continue printing</a:t>
            </a:r>
            <a:endParaRPr lang="en-US" sz="2200" b="1" i="0" u="none" strike="noStrike" kern="1200" cap="none" spc="0" baseline="0" dirty="0" smtClean="0">
              <a:solidFill>
                <a:schemeClr val="bg1"/>
              </a:solidFill>
              <a:uFillTx/>
              <a:latin typeface="Calibri" pitchFamily="18"/>
              <a:ea typeface="Microsoft YaHei" pitchFamily="2"/>
              <a:cs typeface="Arial" pitchFamily="2"/>
            </a:endParaRPr>
          </a:p>
        </p:txBody>
      </p:sp>
      <p:grpSp>
        <p:nvGrpSpPr>
          <p:cNvPr id="12" name="Group 11"/>
          <p:cNvGrpSpPr/>
          <p:nvPr/>
        </p:nvGrpSpPr>
        <p:grpSpPr>
          <a:xfrm>
            <a:off x="262798" y="2343142"/>
            <a:ext cx="8881202" cy="4514858"/>
            <a:chOff x="262798" y="2343142"/>
            <a:chExt cx="8881202" cy="4514858"/>
          </a:xfrm>
        </p:grpSpPr>
        <p:grpSp>
          <p:nvGrpSpPr>
            <p:cNvPr id="10" name="Group 9"/>
            <p:cNvGrpSpPr/>
            <p:nvPr/>
          </p:nvGrpSpPr>
          <p:grpSpPr>
            <a:xfrm>
              <a:off x="262798" y="2343142"/>
              <a:ext cx="8881202" cy="4514858"/>
              <a:chOff x="262798" y="2343142"/>
              <a:chExt cx="8881202" cy="4514858"/>
            </a:xfrm>
          </p:grpSpPr>
          <p:pic>
            <p:nvPicPr>
              <p:cNvPr id="2" name="Picture 1"/>
              <p:cNvPicPr>
                <a:picLocks noChangeAspect="1"/>
              </p:cNvPicPr>
              <p:nvPr/>
            </p:nvPicPr>
            <p:blipFill rotWithShape="1">
              <a:blip r:embed="rId3"/>
              <a:srcRect t="4626"/>
              <a:stretch/>
            </p:blipFill>
            <p:spPr>
              <a:xfrm>
                <a:off x="262798" y="2343142"/>
                <a:ext cx="7648575" cy="2552699"/>
              </a:xfrm>
              <a:prstGeom prst="rect">
                <a:avLst/>
              </a:prstGeom>
              <a:ln>
                <a:solidFill>
                  <a:schemeClr val="tx1"/>
                </a:solidFill>
              </a:ln>
            </p:spPr>
          </p:pic>
          <p:sp>
            <p:nvSpPr>
              <p:cNvPr id="6" name="Rectangle 5"/>
              <p:cNvSpPr/>
              <p:nvPr/>
            </p:nvSpPr>
            <p:spPr>
              <a:xfrm>
                <a:off x="5729288" y="2843213"/>
                <a:ext cx="1157287" cy="32861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a:blip r:embed="rId4"/>
              <a:stretch>
                <a:fillRect/>
              </a:stretch>
            </p:blipFill>
            <p:spPr>
              <a:xfrm>
                <a:off x="5613236" y="4663440"/>
                <a:ext cx="3530764" cy="2194560"/>
              </a:xfrm>
              <a:prstGeom prst="rect">
                <a:avLst/>
              </a:prstGeom>
              <a:ln>
                <a:solidFill>
                  <a:schemeClr val="tx1"/>
                </a:solidFill>
              </a:ln>
            </p:spPr>
          </p:pic>
          <p:cxnSp>
            <p:nvCxnSpPr>
              <p:cNvPr id="8" name="Elbow Connector 7"/>
              <p:cNvCxnSpPr>
                <a:endCxn id="3" idx="0"/>
              </p:cNvCxnSpPr>
              <p:nvPr/>
            </p:nvCxnSpPr>
            <p:spPr>
              <a:xfrm rot="16200000" flipH="1">
                <a:off x="6304636" y="3589457"/>
                <a:ext cx="1655921" cy="492043"/>
              </a:xfrm>
              <a:prstGeom prst="bentConnector3">
                <a:avLst>
                  <a:gd name="adj1" fmla="val -906"/>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4514847" y="2971800"/>
              <a:ext cx="548640"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3" name="TextBox 7"/>
          <p:cNvSpPr/>
          <p:nvPr/>
        </p:nvSpPr>
        <p:spPr>
          <a:xfrm>
            <a:off x="262798" y="251456"/>
            <a:ext cx="8640723" cy="77965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000" i="1" u="sng" dirty="0">
                <a:solidFill>
                  <a:schemeClr val="bg1"/>
                </a:solidFill>
                <a:latin typeface="Calibri" pitchFamily="18"/>
                <a:ea typeface="Microsoft YaHei" pitchFamily="2"/>
                <a:cs typeface="Arial" pitchFamily="2"/>
              </a:rPr>
              <a:t>(Continue..)</a:t>
            </a:r>
            <a:endParaRPr lang="en-US" sz="20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kern="0" dirty="0" smtClean="0">
                <a:solidFill>
                  <a:schemeClr val="bg1"/>
                </a:solidFill>
                <a:latin typeface="Calibri" pitchFamily="18"/>
                <a:ea typeface="Microsoft YaHei" pitchFamily="2"/>
                <a:cs typeface="Arial" pitchFamily="2"/>
              </a:rPr>
              <a:t>Check the Passport Preview and click on the </a:t>
            </a:r>
            <a:r>
              <a:rPr lang="en-US" sz="2200" b="1" i="0" u="none" strike="noStrike" kern="1200" cap="none" spc="0" baseline="0" dirty="0" smtClean="0">
                <a:solidFill>
                  <a:schemeClr val="bg1"/>
                </a:solidFill>
                <a:uFillTx/>
                <a:latin typeface="Calibri" pitchFamily="18"/>
                <a:ea typeface="Microsoft YaHei" pitchFamily="2"/>
                <a:cs typeface="Arial" pitchFamily="2"/>
              </a:rPr>
              <a:t>Print </a:t>
            </a:r>
            <a:r>
              <a:rPr lang="en-US" sz="2200" b="1" i="0" u="none" strike="noStrike" kern="1200" cap="none" spc="0" baseline="0" dirty="0">
                <a:solidFill>
                  <a:schemeClr val="bg1"/>
                </a:solidFill>
                <a:uFillTx/>
                <a:latin typeface="Calibri" pitchFamily="18"/>
                <a:ea typeface="Microsoft YaHei" pitchFamily="2"/>
                <a:cs typeface="Arial" pitchFamily="2"/>
              </a:rPr>
              <a:t>First </a:t>
            </a:r>
            <a:r>
              <a:rPr lang="en-US" sz="2200" b="1" i="0" u="none" strike="noStrike" kern="1200" cap="none" spc="0" baseline="0" dirty="0" smtClean="0">
                <a:solidFill>
                  <a:schemeClr val="bg1"/>
                </a:solidFill>
                <a:uFillTx/>
                <a:latin typeface="Calibri" pitchFamily="18"/>
                <a:ea typeface="Microsoft YaHei" pitchFamily="2"/>
                <a:cs typeface="Arial" pitchFamily="2"/>
              </a:rPr>
              <a:t>Page button</a:t>
            </a:r>
            <a:endParaRPr lang="en-US" sz="2200" b="1" i="0" u="none" strike="noStrike" kern="1200" cap="none" spc="0" baseline="0" dirty="0">
              <a:solidFill>
                <a:schemeClr val="bg1"/>
              </a:solidFill>
              <a:uFillTx/>
              <a:latin typeface="Calibri" pitchFamily="18"/>
              <a:ea typeface="Microsoft YaHei" pitchFamily="2"/>
              <a:cs typeface="Arial" pitchFamily="2"/>
            </a:endParaRPr>
          </a:p>
        </p:txBody>
      </p:sp>
      <p:pic>
        <p:nvPicPr>
          <p:cNvPr id="6" name="Picture 5"/>
          <p:cNvPicPr>
            <a:picLocks noChangeAspect="1"/>
          </p:cNvPicPr>
          <p:nvPr/>
        </p:nvPicPr>
        <p:blipFill>
          <a:blip r:embed="rId3"/>
          <a:stretch>
            <a:fillRect/>
          </a:stretch>
        </p:blipFill>
        <p:spPr>
          <a:xfrm>
            <a:off x="1143000" y="1076328"/>
            <a:ext cx="6858000" cy="5705475"/>
          </a:xfrm>
          <a:prstGeom prst="rect">
            <a:avLst/>
          </a:prstGeom>
          <a:ln>
            <a:solidFill>
              <a:schemeClr val="tx1"/>
            </a:solidFill>
          </a:ln>
        </p:spPr>
      </p:pic>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62798" y="365760"/>
            <a:ext cx="8640723" cy="143713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200" i="1" u="sng" dirty="0">
                <a:solidFill>
                  <a:schemeClr val="bg1"/>
                </a:solidFill>
                <a:latin typeface="Calibri" pitchFamily="18"/>
                <a:ea typeface="Microsoft YaHei" pitchFamily="2"/>
                <a:cs typeface="Arial" pitchFamily="2"/>
              </a:rPr>
              <a:t>(Continue..)</a:t>
            </a:r>
            <a:endParaRPr lang="en-US" sz="22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Start Printing Page 1 message appears on screen</a:t>
            </a:r>
          </a:p>
          <a:p>
            <a:pPr marL="342900" lvl="0" indent="-342900">
              <a:buClr>
                <a:schemeClr val="bg1"/>
              </a:buClr>
              <a:buSzPct val="100000"/>
              <a:buFont typeface="Arial" panose="020B0604020202020204" pitchFamily="34" charset="0"/>
              <a:buChar char="•"/>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Press</a:t>
            </a:r>
            <a:r>
              <a:rPr lang="en-US" sz="2200" b="1" i="0" u="none" strike="noStrike" kern="1200" cap="none" spc="0" baseline="0" dirty="0" smtClean="0">
                <a:solidFill>
                  <a:schemeClr val="bg1"/>
                </a:solidFill>
                <a:uFillTx/>
                <a:latin typeface="Calibri" pitchFamily="18"/>
                <a:ea typeface="Microsoft YaHei" pitchFamily="2"/>
                <a:cs typeface="Arial" pitchFamily="2"/>
              </a:rPr>
              <a:t> OK button to print Page 1 of passport </a:t>
            </a:r>
            <a:r>
              <a:rPr lang="en-US" sz="2000" i="1" dirty="0">
                <a:solidFill>
                  <a:schemeClr val="bg1"/>
                </a:solidFill>
                <a:latin typeface="Calibri" pitchFamily="18"/>
                <a:ea typeface="Microsoft YaHei" pitchFamily="2"/>
                <a:cs typeface="Arial" pitchFamily="2"/>
              </a:rPr>
              <a:t>(after placing the booklet inside the printer device with Page </a:t>
            </a:r>
            <a:r>
              <a:rPr lang="en-US" sz="2000" i="1" dirty="0" smtClean="0">
                <a:solidFill>
                  <a:schemeClr val="bg1"/>
                </a:solidFill>
                <a:latin typeface="Calibri" pitchFamily="18"/>
                <a:ea typeface="Microsoft YaHei" pitchFamily="2"/>
                <a:cs typeface="Arial" pitchFamily="2"/>
              </a:rPr>
              <a:t>1 </a:t>
            </a:r>
            <a:r>
              <a:rPr lang="en-US" sz="2000" i="1" dirty="0">
                <a:solidFill>
                  <a:schemeClr val="bg1"/>
                </a:solidFill>
                <a:latin typeface="Calibri" pitchFamily="18"/>
                <a:ea typeface="Microsoft YaHei" pitchFamily="2"/>
                <a:cs typeface="Arial" pitchFamily="2"/>
              </a:rPr>
              <a:t>facing up)</a:t>
            </a:r>
            <a:endParaRPr lang="en-US" sz="2000" b="1" i="0" u="none" strike="noStrike" kern="1200" cap="none" spc="0" baseline="0" dirty="0">
              <a:solidFill>
                <a:schemeClr val="bg1"/>
              </a:solidFill>
              <a:uFillTx/>
              <a:latin typeface="Calibri" pitchFamily="18"/>
              <a:ea typeface="Microsoft YaHei" pitchFamily="2"/>
              <a:cs typeface="Arial" pitchFamily="2"/>
            </a:endParaRPr>
          </a:p>
        </p:txBody>
      </p:sp>
      <p:pic>
        <p:nvPicPr>
          <p:cNvPr id="4" name="Picture 3"/>
          <p:cNvPicPr>
            <a:picLocks noChangeAspect="1"/>
          </p:cNvPicPr>
          <p:nvPr/>
        </p:nvPicPr>
        <p:blipFill>
          <a:blip r:embed="rId3"/>
          <a:stretch>
            <a:fillRect/>
          </a:stretch>
        </p:blipFill>
        <p:spPr>
          <a:xfrm>
            <a:off x="1800773" y="1802899"/>
            <a:ext cx="5564771" cy="4937760"/>
          </a:xfrm>
          <a:prstGeom prst="rect">
            <a:avLst/>
          </a:prstGeom>
          <a:ln>
            <a:solidFill>
              <a:schemeClr val="tx1"/>
            </a:solidFill>
          </a:ln>
        </p:spPr>
      </p:pic>
    </p:spTree>
    <p:extLst>
      <p:ext uri="{BB962C8B-B14F-4D97-AF65-F5344CB8AC3E}">
        <p14:creationId xmlns:p14="http://schemas.microsoft.com/office/powerpoint/2010/main" val="3989564627"/>
      </p:ext>
    </p:extLst>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62798" y="194304"/>
            <a:ext cx="8640723" cy="1124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002060"/>
          </a:solidFill>
          <a:ln w="0" cap="flat">
            <a:solidFill>
              <a:srgbClr val="FFFFFF"/>
            </a:solidFill>
            <a:prstDash val="solid"/>
            <a:miter/>
          </a:ln>
        </p:spPr>
        <p:txBody>
          <a:bodyPr vert="horz" wrap="square" lIns="90004" tIns="44997" rIns="90004" bIns="44997" anchor="t" anchorCtr="0" compatLnSpc="0">
            <a:spAutoFit/>
          </a:bodyPr>
          <a:lstStyle/>
          <a:p>
            <a:pPr>
              <a:buSzPct val="45000"/>
              <a:defRPr sz="1800" b="0" i="0" u="none" strike="noStrike" kern="0" cap="none" spc="0" baseline="0">
                <a:solidFill>
                  <a:srgbClr val="000000"/>
                </a:solidFill>
                <a:uFillTx/>
              </a:defRPr>
            </a:pPr>
            <a:r>
              <a:rPr lang="en-US" sz="2200" b="1" u="sng" dirty="0">
                <a:solidFill>
                  <a:schemeClr val="bg1"/>
                </a:solidFill>
                <a:latin typeface="Calibri" pitchFamily="18"/>
                <a:ea typeface="Microsoft YaHei" pitchFamily="2"/>
                <a:cs typeface="Arial" pitchFamily="2"/>
              </a:rPr>
              <a:t>Print Passport </a:t>
            </a:r>
            <a:r>
              <a:rPr lang="en-US" sz="2200" i="1" u="sng" dirty="0">
                <a:solidFill>
                  <a:schemeClr val="bg1"/>
                </a:solidFill>
                <a:latin typeface="Calibri" pitchFamily="18"/>
                <a:ea typeface="Microsoft YaHei" pitchFamily="2"/>
                <a:cs typeface="Arial" pitchFamily="2"/>
              </a:rPr>
              <a:t>(Continue..)</a:t>
            </a:r>
            <a:endParaRPr lang="en-US" sz="2200" b="1" dirty="0">
              <a:solidFill>
                <a:schemeClr val="bg1"/>
              </a:solidFill>
              <a:latin typeface="Calibri" pitchFamily="18"/>
              <a:ea typeface="Microsoft YaHei" pitchFamily="2"/>
              <a:cs typeface="Arial" pitchFamily="2"/>
            </a:endParaRP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Page 1 Printed Successfully message appears on screen</a:t>
            </a:r>
          </a:p>
          <a:p>
            <a:pPr marL="342900" marR="0" lvl="0" indent="-342900" algn="l" defTabSz="914400" rtl="0" fontAlgn="auto" hangingPunct="1">
              <a:lnSpc>
                <a:spcPct val="100000"/>
              </a:lnSpc>
              <a:spcBef>
                <a:spcPts val="0"/>
              </a:spcBef>
              <a:spcAft>
                <a:spcPts val="0"/>
              </a:spcAft>
              <a:buClr>
                <a:schemeClr val="bg1"/>
              </a:buClr>
              <a:buSzPct val="100000"/>
              <a:buFont typeface="Arial" panose="020B0604020202020204" pitchFamily="34" charset="0"/>
              <a:buChar char="•"/>
              <a:tabLst/>
              <a:defRPr sz="1800" b="0" i="0" u="none" strike="noStrike" kern="0" cap="none" spc="0" baseline="0">
                <a:solidFill>
                  <a:srgbClr val="000000"/>
                </a:solidFill>
                <a:uFillTx/>
              </a:defRPr>
            </a:pPr>
            <a:r>
              <a:rPr lang="en-US" sz="2200" b="1" dirty="0" smtClean="0">
                <a:solidFill>
                  <a:schemeClr val="bg1"/>
                </a:solidFill>
                <a:latin typeface="Calibri" pitchFamily="18"/>
                <a:ea typeface="Microsoft YaHei" pitchFamily="2"/>
                <a:cs typeface="Arial" pitchFamily="2"/>
              </a:rPr>
              <a:t>Press</a:t>
            </a:r>
            <a:r>
              <a:rPr lang="en-US" sz="2200" b="1" i="0" u="none" strike="noStrike" kern="1200" cap="none" spc="0" baseline="0" dirty="0" smtClean="0">
                <a:solidFill>
                  <a:schemeClr val="bg1"/>
                </a:solidFill>
                <a:uFillTx/>
                <a:latin typeface="Calibri" pitchFamily="18"/>
                <a:ea typeface="Microsoft YaHei" pitchFamily="2"/>
                <a:cs typeface="Arial" pitchFamily="2"/>
              </a:rPr>
              <a:t> OK button</a:t>
            </a:r>
            <a:r>
              <a:rPr lang="en-US" sz="2200" b="1" i="0" u="none" strike="noStrike" kern="1200" cap="none" spc="0" dirty="0" smtClean="0">
                <a:solidFill>
                  <a:schemeClr val="bg1"/>
                </a:solidFill>
                <a:uFillTx/>
                <a:latin typeface="Calibri" pitchFamily="18"/>
                <a:ea typeface="Microsoft YaHei" pitchFamily="2"/>
                <a:cs typeface="Arial" pitchFamily="2"/>
              </a:rPr>
              <a:t> and </a:t>
            </a:r>
            <a:r>
              <a:rPr lang="en-US" sz="2200" b="1" i="0" u="none" strike="noStrike" kern="1200" cap="none" spc="0" baseline="0" dirty="0" smtClean="0">
                <a:solidFill>
                  <a:schemeClr val="bg1"/>
                </a:solidFill>
                <a:uFillTx/>
                <a:latin typeface="Calibri" pitchFamily="18"/>
                <a:ea typeface="Microsoft YaHei" pitchFamily="2"/>
                <a:cs typeface="Arial" pitchFamily="2"/>
              </a:rPr>
              <a:t>click on Print Last Page button to print Page 2</a:t>
            </a:r>
            <a:endParaRPr lang="en-US" sz="2200" b="1" i="0" u="none" strike="noStrike" kern="1200" cap="none" spc="0" baseline="0" dirty="0">
              <a:solidFill>
                <a:schemeClr val="bg1"/>
              </a:solidFill>
              <a:uFillTx/>
              <a:latin typeface="Calibri" pitchFamily="18"/>
              <a:ea typeface="Microsoft YaHei" pitchFamily="2"/>
              <a:cs typeface="Arial" pitchFamily="2"/>
            </a:endParaRPr>
          </a:p>
        </p:txBody>
      </p:sp>
      <p:pic>
        <p:nvPicPr>
          <p:cNvPr id="2" name="Picture 1"/>
          <p:cNvPicPr>
            <a:picLocks noChangeAspect="1"/>
          </p:cNvPicPr>
          <p:nvPr/>
        </p:nvPicPr>
        <p:blipFill>
          <a:blip r:embed="rId3"/>
          <a:stretch>
            <a:fillRect/>
          </a:stretch>
        </p:blipFill>
        <p:spPr>
          <a:xfrm>
            <a:off x="1759642" y="1647825"/>
            <a:ext cx="5647033" cy="5029200"/>
          </a:xfrm>
          <a:prstGeom prst="rect">
            <a:avLst/>
          </a:prstGeom>
          <a:ln>
            <a:solidFill>
              <a:schemeClr val="tx1"/>
            </a:solidFill>
          </a:ln>
        </p:spPr>
      </p:pic>
    </p:spTree>
    <p:extLst>
      <p:ext uri="{BB962C8B-B14F-4D97-AF65-F5344CB8AC3E}">
        <p14:creationId xmlns:p14="http://schemas.microsoft.com/office/powerpoint/2010/main" val="3713415865"/>
      </p:ext>
    </p:extLst>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546</Words>
  <Application>Microsoft Office PowerPoint</Application>
  <PresentationFormat>On-screen Show (4:3)</PresentationFormat>
  <Paragraphs>56</Paragraphs>
  <Slides>13</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Microsoft YaHei</vt:lpstr>
      <vt:lpstr>Arial</vt:lpstr>
      <vt:lpstr>Calibri</vt:lpstr>
      <vt:lpstr>Lucida Sans Unicode</vt:lpstr>
      <vt:lpstr>Tahoma</vt:lpstr>
      <vt:lpstr>Times New Roman</vt:lpstr>
      <vt:lpstr>Default</vt:lpstr>
      <vt:lpstr>Default 1</vt:lpstr>
      <vt:lpstr>Default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Singhal</dc:creator>
  <cp:lastModifiedBy>Nitin  Singhal</cp:lastModifiedBy>
  <cp:revision>111</cp:revision>
  <dcterms:modified xsi:type="dcterms:W3CDTF">2018-12-21T11:49:56Z</dcterms:modified>
</cp:coreProperties>
</file>