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306" r:id="rId4"/>
    <p:sldId id="298" r:id="rId5"/>
    <p:sldId id="300" r:id="rId6"/>
    <p:sldId id="288" r:id="rId7"/>
    <p:sldId id="289" r:id="rId8"/>
    <p:sldId id="291" r:id="rId9"/>
    <p:sldId id="303" r:id="rId10"/>
    <p:sldId id="308" r:id="rId11"/>
    <p:sldId id="304" r:id="rId12"/>
    <p:sldId id="309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0CF0F4-C580-410A-8941-CA696D63C68D}" type="slidenum">
              <a:t>‹#›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5276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281C2B0-6725-4653-8F11-817EA092B8E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277559-3B5B-49EA-8E81-DD5A87CC14EE}" type="slidenum">
              <a:t>4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0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606122-9A21-457F-8657-60706AF914DA}" type="slidenum">
              <a:t>5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71FBFB-521B-416D-A0E4-69C863A1E221}" type="slidenum">
              <a:t>6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6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71FBFB-521B-416D-A0E4-69C863A1E221}" type="slidenum">
              <a:t>7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5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71FBFB-521B-416D-A0E4-69C863A1E221}" type="slidenum">
              <a:t>8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2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71FBFB-521B-416D-A0E4-69C863A1E221}" type="slidenum">
              <a:t>9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A10EDF-0B26-4D21-826B-830AF710DDD9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ACBED-75C8-4FD4-AC1A-6EDD5CDDCAC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5E742B-9D98-41E8-9309-A930F92ADE45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9D8C23-CA39-4919-946D-EE1D0F1CB94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9BC91D-C807-46CC-B3BE-CE929F74A9BE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66E262-D243-4CAB-BC38-D3A04B96738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0B5B8A-330B-4FD3-9F1E-D03F8D3BC5E8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47DB22-6BAF-48B2-91E9-D0D869979D6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8CC560-DDB6-49A4-98EB-9D4EDA0B7CAC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CC7FD9-BE5C-44E1-9D14-5C33F0DC602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3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AD10D8-03F0-44CF-9954-3D979E4BBB19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A8B097-A14B-4665-BC8F-BACB5C7A202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1B1723-442C-4D66-A56A-6999359229C2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42BAC-71A2-4D83-A9C8-61962995245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7C3007-694D-4987-9DF5-A589D4CDCCFE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143A51-A20E-4878-A9E0-641EF6DE945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2DBA7C-0E24-42DD-B976-70845C5D9E6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201642-633A-4593-897E-DCA1A580BF2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7FA5E2-BE54-444B-844C-BBB9F3B833EE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7F83B5-D15B-4210-A4D8-A597DDBD5B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C9F618-03DE-4A39-A30E-A115E4FC2AD8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550FB5-F0A5-436C-A820-ADCD3DB70A4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3ABDC3-B8FD-4976-898A-DEEBEDDE7EE2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CE3CB0-9367-4FD6-9EE6-19F9806D6D8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4CDDE8-9DBB-4C90-9015-31E8145F1854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D99366-4222-475B-A7A0-CD2093CCFC9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C56481-8D60-406F-AC4E-3659BFCA2ADB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59F3D1-D6FA-47B5-8DDD-4B0ABD10C89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FAD47C-0B85-4CAD-AC10-B09AC66910B6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5BC36-65F9-4896-8A16-8584D844C9C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FC3F94-8198-4DF0-A487-79E92EC4FDF6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97933D-30FF-47FA-B905-A4A79D78CB6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7DDA08-46B3-49FA-8C0D-09481EDC1F27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06BE5F-E02E-44AD-86FF-E8277141836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826883-D1E1-49C1-B39B-46A77FE766E8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5D1B7-A33E-47D5-A1E8-3A5E115E4A8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BECCD4-7B87-42B3-A301-816B654025B9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0C13D-AA83-4D1C-98BC-45933B9BBCD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B99897-D040-4F85-8F12-1D4AACD77520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B6230E-1DC3-4A92-976F-8BCC06A5047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11ECD-26A5-4C32-8B0B-B47799A4FE24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F64107-18EC-4BA9-B973-3C5B0E541F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7CE57-8223-44D8-96E2-8DAFB9BA7F4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BFAEF5-7378-4E5A-AB15-31BC23C2F3A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DD147-DA38-47B9-8A7B-F4761C4B56E3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DA4264-4CBE-4437-8F4B-2B749E9A005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78AEEE-EFB4-436C-B8FE-CD83C54968E4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D1B6B-BD14-43BB-9AB5-3B75C072FA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D54E8F-F0F0-455B-B9C8-0DB3706F812F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1E6FF-1827-4CEA-98B9-A935DE8060E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E090D-7F47-4DC8-80EF-273094B466C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63D762-B18C-4A3D-9843-89E61F38706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62B317-46EA-47BF-A22F-066ACE277257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A3933-576F-418E-A9A5-0C11FF5759E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47F640-15C7-4CD2-B68A-0C40A3181B9E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FE994B-6257-4213-A14D-25206DC6392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A60E43-0C29-4520-B84C-06A4DD719E03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A3AB1-E5E8-4A1B-A682-78D392CBEF9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A4148-172D-41C5-A72A-D8DD83360EAF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0FD0E-F143-4AEF-A3B4-229FC336B9E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D004AD-72E8-4809-A2D4-52866F88F6B6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F21632-133D-45B7-B1F5-AA18CE7A68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549984-CCE5-4761-9500-F42F84667A82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985AFD-C424-4326-9454-9C881724157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61DD24-5CAA-4286-9221-A3D4F69FE20D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F60DD6-25C9-4A9E-93A3-5DB4E7E1B22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FA2A2C7-2D36-445F-A267-C2E3871918FF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346879C-88B6-432F-8849-2E617F07EC2F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C02807C-3E1C-4CA8-9F7D-100552F78B4C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2445C1B-EA32-47F7-BED8-5489BD4479FD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0E311AF-815B-41F1-A469-4DA040CA3C10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576F33B-4CB9-45A1-9163-CFEE2F57A09A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– Issue Booklets to Printer Operators Screen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4232129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3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 smtClean="0">
                <a:solidFill>
                  <a:schemeClr val="bg1"/>
                </a:solidFill>
              </a:rPr>
              <a:t>User Login 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 as ‘StoreManager’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51" y="2481260"/>
            <a:ext cx="62436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8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64560"/>
            <a:ext cx="864108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User Login </a:t>
            </a:r>
            <a:r>
              <a:rPr lang="en-IN" sz="2000" i="1" u="sng" dirty="0" smtClean="0">
                <a:solidFill>
                  <a:schemeClr val="bg1"/>
                </a:solidFill>
              </a:rPr>
              <a:t>(continued</a:t>
            </a:r>
            <a:r>
              <a:rPr lang="en-IN" sz="2000" i="1" u="sng" dirty="0">
                <a:solidFill>
                  <a:schemeClr val="bg1"/>
                </a:solidFill>
              </a:rPr>
              <a:t>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35" y="2338388"/>
            <a:ext cx="5886450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3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62798" y="165731"/>
            <a:ext cx="8640723" cy="181281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Issue Booklets To Printer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Operator</a:t>
            </a: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Click on the Issue 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Booklets To Printer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Operator link </a:t>
            </a: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the desired booklet type in ‘Booklet Type’ field</a:t>
            </a: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Select the Printer Operator to which booklets are to be assigned</a:t>
            </a: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Click on the ‘Check Availability’ button</a:t>
            </a: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1" y="2657475"/>
            <a:ext cx="8803435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/>
          <p:nvPr/>
        </p:nvSpPr>
        <p:spPr>
          <a:xfrm>
            <a:off x="262798" y="213283"/>
            <a:ext cx="8640723" cy="181281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Issue Booklets To Printer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Operator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(Continue..)</a:t>
            </a:r>
            <a:endParaRPr lang="en-US" sz="2000" b="1" i="0" u="none" strike="noStrike" kern="1200" cap="none" spc="0" baseline="0" dirty="0" smtClean="0"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System displays the list of blank booklets’ series available in store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the check-box in the desired booklet series row, specify count of booklets to be allocated in ‘Allocate Booklet Count’ column and press the ‘Allocate Booklet’ button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56" y="2111830"/>
            <a:ext cx="6828606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62798" y="108576"/>
            <a:ext cx="8640723" cy="25015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Issue Booklets To Printer Operator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(Continue..)</a:t>
            </a:r>
            <a:endParaRPr lang="en-US" sz="20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System displays the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booklet numbers identified for allocation basis the count specified in the ‘Allocate Booklet Count’ column in the ‘Hand Over – Take Over’ pane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(wherein the Store Manager user is to authenticate himself/herself in Hand Over part and the Printer Operator user is to authenticate himself/herself in Take Over part in order to complete the Displayed Booklets’ Hand Over-Take Over process)</a:t>
            </a:r>
            <a:endParaRPr lang="en-US" sz="2200" i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576" y="2638753"/>
            <a:ext cx="6105166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62798" y="180016"/>
            <a:ext cx="8640723" cy="181281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Issue Booklets To Printer Operator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(Continue..)</a:t>
            </a:r>
            <a:endParaRPr lang="en-US" sz="20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In the Hand Over sub-pane - Store Manager user is to press ‘Generate Store Manager Grid’ button, specify the values demanded in the User Grid Challenge, and press ‘Authenticate Store Manager’ button to authenticate himself/herself</a:t>
            </a:r>
            <a:endParaRPr lang="en-US" sz="2000" b="1" i="0" u="none" strike="noStrike" kern="1200" cap="none" spc="0" baseline="0" dirty="0"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229"/>
          <a:stretch/>
        </p:blipFill>
        <p:spPr>
          <a:xfrm>
            <a:off x="969746" y="2178579"/>
            <a:ext cx="7226826" cy="4480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956462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62798" y="65712"/>
            <a:ext cx="8640723" cy="215720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Issue Booklets To Printer Operator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(Continue..)</a:t>
            </a:r>
            <a:endParaRPr lang="en-US" sz="20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In the Take Over sub-pane – Printer Operator user is to press ‘Generate Printer Operator Grid’ button, specify the values demanded in the User Grid Challenge, and press ‘Authenticate Printer Operator’ button to authenticate himself/herself. </a:t>
            </a: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Press Submit button</a:t>
            </a:r>
            <a:r>
              <a:rPr lang="en-US" sz="2200" b="1" i="0" u="none" strike="noStrike" kern="1200" cap="none" spc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 after successful authentication</a:t>
            </a:r>
            <a:endParaRPr lang="en-US" sz="2000" b="1" i="0" u="none" strike="noStrike" kern="1200" cap="none" spc="0" baseline="0" dirty="0"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32" y="2194560"/>
            <a:ext cx="7098653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9092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62798" y="137152"/>
            <a:ext cx="8640723" cy="215720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2060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Issue Booklets To Printer Operator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(Continue..)</a:t>
            </a:r>
            <a:endParaRPr lang="en-US" sz="20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Confirmation message is displayed post successful completion of the Blank Booklets Hand Over – Take Over process</a:t>
            </a:r>
          </a:p>
          <a:p>
            <a:pPr marL="342900" lvl="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The booklets are removed from store</a:t>
            </a:r>
            <a:r>
              <a:rPr lang="en-US" sz="2200" b="1" i="0" u="none" strike="noStrike" kern="1200" cap="none" spc="0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 (no longer visible as available therein) and displayed as allocated to respective Printer Operator in the Print Passport screen (i.e. enabled for Passport/IC/EC printing)</a:t>
            </a:r>
            <a:endParaRPr lang="en-US" sz="2200" b="1" i="0" u="none" strike="noStrike" kern="1200" cap="none" spc="0" baseline="0" dirty="0"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8" y="2322936"/>
            <a:ext cx="8273422" cy="4389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341586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453</Words>
  <Application>Microsoft Office PowerPoint</Application>
  <PresentationFormat>On-screen Show (4:3)</PresentationFormat>
  <Paragraphs>42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YaHei</vt:lpstr>
      <vt:lpstr>Arial</vt:lpstr>
      <vt:lpstr>Calibri</vt:lpstr>
      <vt:lpstr>Lucida Sans Unicode</vt:lpstr>
      <vt:lpstr>Tahoma</vt:lpstr>
      <vt:lpstr>Times New Roman</vt:lpstr>
      <vt:lpstr>Default</vt:lpstr>
      <vt:lpstr>Default 1</vt:lpstr>
      <vt:lpstr>Default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 Singhal</dc:creator>
  <cp:lastModifiedBy>Nitin  Singhal</cp:lastModifiedBy>
  <cp:revision>132</cp:revision>
  <dcterms:modified xsi:type="dcterms:W3CDTF">2018-12-21T11:51:10Z</dcterms:modified>
</cp:coreProperties>
</file>