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73" r:id="rId5"/>
    <p:sldId id="297" r:id="rId6"/>
    <p:sldId id="298" r:id="rId7"/>
    <p:sldId id="299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j Mohan Kardam" initials="B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79751" autoAdjust="0"/>
  </p:normalViewPr>
  <p:slideViewPr>
    <p:cSldViewPr>
      <p:cViewPr varScale="1">
        <p:scale>
          <a:sx n="71" d="100"/>
          <a:sy n="71" d="100"/>
        </p:scale>
        <p:origin x="11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F5F6-AFFC-460A-853A-FBB266356974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F4F15-0C51-4B3A-86EA-55842C6FE6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Update Fee Details Screen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78510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Update Fee Details screen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(Continued…)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Make required corrections in fee amount (and date, if required)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due remarks justifying the need for corrections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to save the changes in the payment details captured in the system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3498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61878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78510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Update Fee Details screen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(Continued…)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Make required corrections in fee amount (and date, if required)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due remarks justifying the need for corrections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to save the changes in the payment details captured in the system. Success message will be displayed now.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395029" y="5792393"/>
            <a:ext cx="6354062" cy="766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9863"/>
            <a:ext cx="9144000" cy="3498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742674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Go back to Process Enrolment Worklist after submitting the changes in Fee details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Search the application in the worklist and open in Work on mode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" y="1884381"/>
            <a:ext cx="9009696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348320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(Continued…)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Review the corrections made in the Payment Details by clicking the Fee Payment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039"/>
            <a:ext cx="9144000" cy="2839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16255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76944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(Continued…)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Submit the form again after entering due remarks, and Send to VO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" y="1107141"/>
            <a:ext cx="7717294" cy="4206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70" y="5417618"/>
            <a:ext cx="6306430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8116952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Search Application screen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All remarks entered by EO can be checked in Search Application </a:t>
            </a:r>
            <a:r>
              <a:rPr lang="en-IN" sz="22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View Attachment  View Processing Remarks screen</a:t>
            </a:r>
            <a:endParaRPr lang="en-IN" sz="22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" y="1600200"/>
            <a:ext cx="8945164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830343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as ‘EO’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400"/>
            <a:ext cx="9144000" cy="3612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65831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User ID, Password, and Grid </a:t>
            </a:r>
            <a:r>
              <a:rPr lang="en-IN" sz="2200" b="1" u="sng" dirty="0" smtClean="0">
                <a:solidFill>
                  <a:schemeClr val="bg1"/>
                </a:solidFill>
              </a:rPr>
              <a:t>Values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</a:t>
            </a:r>
            <a:r>
              <a:rPr lang="en-IN" sz="2200" b="1" dirty="0" smtClean="0">
                <a:solidFill>
                  <a:schemeClr val="bg1"/>
                </a:solidFill>
              </a:rPr>
              <a:t>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55" y="2524461"/>
            <a:ext cx="5891809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56943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the Link ‘Process Enrolment Worklist’ displayed in the Vertical Menu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Select the record to be displayed, Claim and open in Work on Mode</a:t>
            </a:r>
            <a:endParaRPr lang="en-IN" sz="2200" b="1" i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" y="1884381"/>
            <a:ext cx="9009696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378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the ‘Fee Payment’ button after viewing the Photo/Image and general details in the form, and pressing the ‘View Draft’ 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079"/>
            <a:ext cx="9144000" cy="4006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887225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80076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Validate the Fee Details Captured/Uploaded for the File, and press Close button. </a:t>
            </a:r>
          </a:p>
          <a:p>
            <a:pPr algn="just"/>
            <a:r>
              <a:rPr lang="en-IN" sz="2000" i="1" dirty="0" smtClean="0">
                <a:solidFill>
                  <a:schemeClr val="bg1"/>
                </a:solidFill>
              </a:rPr>
              <a:t>Note: </a:t>
            </a:r>
          </a:p>
          <a:p>
            <a:pPr marL="457200" indent="-457200" algn="just">
              <a:buAutoNum type="alphaUcPeriod"/>
            </a:pPr>
            <a:r>
              <a:rPr lang="en-IN" i="1" dirty="0" smtClean="0">
                <a:solidFill>
                  <a:schemeClr val="bg1"/>
                </a:solidFill>
              </a:rPr>
              <a:t>In case any correction in fee amounts is required – that can be done through ‘Update Fee Details’ link after generation of File Number for the ARN by clicking the ‘Submit Form’ button in the current (‘Process Enrolment Worklist’) screen</a:t>
            </a:r>
          </a:p>
          <a:p>
            <a:pPr marL="457200" indent="-457200" algn="just">
              <a:buAutoNum type="alphaUcPeriod"/>
            </a:pPr>
            <a:r>
              <a:rPr lang="en-IN" i="1" dirty="0" smtClean="0">
                <a:solidFill>
                  <a:schemeClr val="bg1"/>
                </a:solidFill>
              </a:rPr>
              <a:t>Do not enter any payment details (in the displayed check-boxes) and submit </a:t>
            </a:r>
            <a:r>
              <a:rPr lang="en-IN" b="1" i="1" dirty="0" smtClean="0">
                <a:solidFill>
                  <a:schemeClr val="bg1"/>
                </a:solidFill>
              </a:rPr>
              <a:t>unless</a:t>
            </a:r>
            <a:r>
              <a:rPr lang="en-IN" i="1" dirty="0" smtClean="0">
                <a:solidFill>
                  <a:schemeClr val="bg1"/>
                </a:solidFill>
              </a:rPr>
              <a:t> you are actually collecting that from the applicant at Mission</a:t>
            </a:r>
            <a:endParaRPr lang="en-IN" sz="20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3449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8669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Submit Form after specifying due remarks related to need for correction in the fee amounts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933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0073477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Process Enrolment Worklist </a:t>
            </a:r>
            <a:r>
              <a:rPr lang="en-IN" sz="22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Copy the File Number generated after submitting the form. This will be required for making the corrections in the Fee details (amount and/or date) using the Update Fee Details link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9144000" cy="4559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803356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Update Fee Details screen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Update Fee Details link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File Number and press Search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Existing Payment Records are displayed in the screen 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7" y="1828800"/>
            <a:ext cx="8888065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3251306"/>
            <a:ext cx="9144000" cy="350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19849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9E7F9F51E3440AA3BC286DA31BD2C" ma:contentTypeVersion="0" ma:contentTypeDescription="Create a new document." ma:contentTypeScope="" ma:versionID="a9cbdd61183b11396f5b13e6eb41120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D503B35-5298-4454-BE61-8519D27E7C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887188-9167-4141-8957-5FE038EC9944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741099-0DF0-4606-8CE3-BB403E995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551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327818</dc:creator>
  <cp:lastModifiedBy>Nitin  Singhal</cp:lastModifiedBy>
  <cp:revision>362</cp:revision>
  <dcterms:created xsi:type="dcterms:W3CDTF">2013-03-18T08:38:16Z</dcterms:created>
  <dcterms:modified xsi:type="dcterms:W3CDTF">2018-12-21T11:51:31Z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0x0101009A09E7F9F51E3440AA3BC286DA31BD2C</vt:lpwstr>
  </property>
</Properties>
</file>