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06" r:id="rId2"/>
    <p:sldId id="307" r:id="rId3"/>
    <p:sldId id="308" r:id="rId4"/>
    <p:sldId id="294" r:id="rId5"/>
    <p:sldId id="302" r:id="rId6"/>
    <p:sldId id="296" r:id="rId7"/>
    <p:sldId id="297" r:id="rId8"/>
    <p:sldId id="299" r:id="rId9"/>
    <p:sldId id="298" r:id="rId10"/>
    <p:sldId id="309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1AFC39-73CB-46F2-BED7-6A473C2E4E46}" type="slidenum">
              <a:t>‹#›</a:t>
            </a:fld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09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7F44EA3-6554-484D-832F-0DB6B5756E4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3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BAF9A6-E38E-4CAE-988C-0FD205D67A34}" type="slidenum">
              <a:t>4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96AA4C-1599-469B-A69D-F622BA0B9FB5}" type="slidenum">
              <a:t>5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06CF31-9644-469A-AF9E-54506CA7BAC7}" type="slidenum">
              <a:t>6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2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2ED8-6E33-4673-8E89-DDEBF0DEB4BC}" type="slidenum">
              <a:t>7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C0C02D-3F4C-4A94-A80D-FF13AC99BD59}" type="slidenum">
              <a:t>8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B60BA8-5E16-40E6-A3D7-2C3E251B6EAD}" type="slidenum">
              <a:t>9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BD7A2E-4441-4A8A-A94F-3EE0666C131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C6EFDF-56A3-4739-93E8-59D2B93ECC1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5BCB20-F8BF-4AC3-9458-88D367757E9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91238-9E87-41B7-A77F-2DC03C5C195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9CE2D-39A1-44CA-8FFA-6803C5F62EC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FB00C-4D6D-4777-8935-16ECC5F5D2F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7BC41-44BF-408F-8AFA-55E0423118C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50F68-3A4B-4771-B13D-200C1BA02E2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C2E1F8-8FF0-4982-930D-0192621DCF7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B7CF1A-9A23-4497-A45C-5C2BFAB00BD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B02197-A580-4F5A-852B-2F8DF1E54EC3}" type="datetime1">
              <a:rPr lang="en-US" smtClean="0"/>
              <a:pPr lvl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D4B440-20D4-4409-B3C9-760046910EB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5B02197-A580-4F5A-852B-2F8DF1E54EC3}" type="datetime1">
              <a:rPr lang="en-US"/>
              <a:pPr lvl="0"/>
              <a:t>12/21/2018</a:t>
            </a:fld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D892358-612C-419F-ACF5-A53F9E1EF380}" type="slidenum">
              <a:t>‹#›</a:t>
            </a:fld>
            <a:endParaRPr lang="en-US" dirty="0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global.psp@tc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2892252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Global PSP Project for Indian Embassies and Consulates</a:t>
            </a:r>
          </a:p>
          <a:p>
            <a:r>
              <a:rPr lang="en-IN" sz="2800" b="1" dirty="0" smtClean="0">
                <a:solidFill>
                  <a:srgbClr val="92D050"/>
                </a:solidFill>
              </a:rPr>
              <a:t>Quick Guide – Change Applicant Details Screen</a:t>
            </a:r>
            <a:endParaRPr lang="en-IN" sz="2800" b="1" dirty="0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846359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216" y="35010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Thank You</a:t>
            </a:r>
            <a:endParaRPr lang="en-IN" sz="36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8224" y="4149080"/>
            <a:ext cx="57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568" y="1340768"/>
            <a:ext cx="7272808" cy="193899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/>
                </a:solidFill>
              </a:rPr>
              <a:t>In case of additional information or clarification, please contact Global PSP Support </a:t>
            </a:r>
            <a:r>
              <a:rPr lang="en-IN" sz="2400" b="1" dirty="0" smtClean="0">
                <a:solidFill>
                  <a:schemeClr val="bg1"/>
                </a:solidFill>
              </a:rPr>
              <a:t>Team</a:t>
            </a:r>
            <a:r>
              <a:rPr lang="en-US" sz="2400" b="1" dirty="0" smtClean="0">
                <a:solidFill>
                  <a:schemeClr val="bg1"/>
                </a:solidFill>
              </a:rPr>
              <a:t> at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Email    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global.psp@tcs.com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Phone  : +91-0120-672-9595/96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: +</a:t>
            </a:r>
            <a:r>
              <a:rPr lang="en-US" sz="2400" b="1" dirty="0" smtClean="0">
                <a:solidFill>
                  <a:schemeClr val="bg1"/>
                </a:solidFill>
              </a:rPr>
              <a:t>91-730-351-9595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0960" cy="2123658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200" b="1" u="sng" dirty="0">
                <a:solidFill>
                  <a:schemeClr val="bg1"/>
                </a:solidFill>
              </a:rPr>
              <a:t>Login Using </a:t>
            </a:r>
            <a:r>
              <a:rPr lang="en-IN" sz="2200" b="1" u="sng" dirty="0" smtClean="0">
                <a:solidFill>
                  <a:schemeClr val="bg1"/>
                </a:solidFill>
              </a:rPr>
              <a:t>User ID, Password, and Grid Values</a:t>
            </a:r>
            <a:endParaRPr lang="en-IN" sz="2200" b="1" u="sng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Visit Global PSP Office Portal (</a:t>
            </a:r>
            <a:r>
              <a:rPr lang="en-IN" sz="2200" b="1" dirty="0" smtClean="0">
                <a:solidFill>
                  <a:srgbClr val="92D050"/>
                </a:solidFill>
              </a:rPr>
              <a:t>https://embassy.passportindia.gov.in)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Enter User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Choose User Role as ‘PIA’ or ‘MissionHead’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Press Submit button displayed below the User Role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2895600"/>
            <a:ext cx="9144000" cy="348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6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8641080" cy="215443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solidFill>
                  <a:schemeClr val="bg1"/>
                </a:solidFill>
              </a:rPr>
              <a:t>Login Using User ID, Password, and Grid </a:t>
            </a:r>
            <a:r>
              <a:rPr lang="en-IN" sz="2200" b="1" u="sng" dirty="0" smtClean="0">
                <a:solidFill>
                  <a:schemeClr val="bg1"/>
                </a:solidFill>
              </a:rPr>
              <a:t>Values</a:t>
            </a:r>
            <a:r>
              <a:rPr lang="en-IN" sz="2400" i="1" u="sng" dirty="0" smtClean="0">
                <a:solidFill>
                  <a:schemeClr val="bg1"/>
                </a:solidFill>
              </a:rPr>
              <a:t> </a:t>
            </a:r>
            <a:r>
              <a:rPr lang="en-IN" sz="2000" i="1" u="sng" dirty="0">
                <a:solidFill>
                  <a:schemeClr val="bg1"/>
                </a:solidFill>
              </a:rPr>
              <a:t>(continued..)</a:t>
            </a:r>
            <a:endParaRPr lang="en-IN" sz="2200" b="1" u="sng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bg1"/>
                </a:solidFill>
              </a:rPr>
              <a:t>Enter Password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Check your User Grid and enter the values for the three alphabets displayed on the screen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Enter the characters displayed in the CAPTCHA image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Press Submit </a:t>
            </a:r>
            <a:r>
              <a:rPr lang="en-IN" sz="2200" b="1" dirty="0" smtClean="0">
                <a:solidFill>
                  <a:schemeClr val="bg1"/>
                </a:solidFill>
              </a:rPr>
              <a:t>button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72" y="2514600"/>
            <a:ext cx="5286375" cy="3876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28960" y="91440"/>
            <a:ext cx="8640720" cy="319038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200" b="1" i="0" u="sng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Change Applicant Details</a:t>
            </a:r>
            <a:endParaRPr lang="en-US" sz="2200" b="1" i="0" u="sng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Click on the link ‘Change Applicant Details’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Worklist of cases sent for data modification as part of Reviewing Cancellation of QC Rejection cases, imposition of stop for data modification/other reasons, cases pulled back/sent back from CPPF and so on is displayed in the screen in form of worklist.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the file from the work list, or type the file number and search the file from the worklist and press claim button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 sz="1800"/>
            </a:pPr>
            <a:endParaRPr lang="en-US" sz="2200" b="1" i="0" u="none" strike="noStrike" kern="1200" spc="0" dirty="0" smtClean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23866"/>
          <a:stretch/>
        </p:blipFill>
        <p:spPr>
          <a:xfrm>
            <a:off x="228960" y="2914648"/>
            <a:ext cx="8640720" cy="3900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28960" y="91440"/>
            <a:ext cx="8640720" cy="30652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Change Applicant Details - Search Application Manually </a:t>
            </a:r>
            <a:endParaRPr lang="en-US" sz="2200" b="1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lvl="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the ‘Search Application Manually’ button if the desired file number is not visible in the worklist</a:t>
            </a:r>
          </a:p>
          <a:p>
            <a:pPr marL="457200" lvl="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Select ‘Mode of Change’ from either of the following values</a:t>
            </a:r>
          </a:p>
          <a:p>
            <a:pPr marL="971550" lvl="1" indent="-514350" algn="just"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defRPr sz="1800"/>
            </a:pP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By Applicant: </a:t>
            </a:r>
            <a:r>
              <a:rPr lang="en-US" sz="2000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For cases where applicant has requested reprinting of passport with correction in data after the same was issued to him/her</a:t>
            </a:r>
            <a:endParaRPr lang="en-US" sz="2000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971550" lvl="1" indent="-514350" algn="just"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defRPr sz="1800"/>
            </a:pPr>
            <a:r>
              <a:rPr lang="en-US" sz="20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Internal: </a:t>
            </a:r>
            <a:r>
              <a:rPr lang="en-US" sz="2000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For data correction needs identified internally for not yet issued passport applications</a:t>
            </a:r>
          </a:p>
          <a:p>
            <a:pPr marL="457200" lvl="0" indent="-457200" algn="just"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 File Number or Passport Number and Click on Search Button</a:t>
            </a:r>
            <a:endParaRPr lang="en-US" sz="22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5" y="3485278"/>
            <a:ext cx="763905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5" y="5167312"/>
            <a:ext cx="76390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068354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6232" y="165507"/>
            <a:ext cx="8640720" cy="181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Change Applicant Details (</a:t>
            </a:r>
            <a:r>
              <a:rPr lang="en-US" sz="2200" b="1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Continue</a:t>
            </a:r>
            <a:r>
              <a:rPr lang="en-US" sz="2200" b="1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..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)</a:t>
            </a:r>
            <a:endParaRPr lang="en-US" sz="2200" b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After claiming the file through worklist or through manual search, user is displayed multiple pages of the various passport printable details. User may choose “Edit” option to make changes in a specific field, if required </a:t>
            </a:r>
            <a:endParaRPr lang="en-US" sz="2200" b="1" i="0" u="none" strike="noStrike" kern="1200" spc="0" dirty="0" smtClean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1517"/>
          <a:stretch/>
        </p:blipFill>
        <p:spPr>
          <a:xfrm>
            <a:off x="1004717" y="2028825"/>
            <a:ext cx="7143750" cy="4778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56232" y="122640"/>
            <a:ext cx="8640720" cy="25016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Change Applicant Details (</a:t>
            </a:r>
            <a:r>
              <a:rPr lang="en-US" sz="2200" b="1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Continue..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)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Confirm the previous value and new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v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alue for the changed passport printable data fields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Check the updated Passport Preview Details using the hyperlink ‘Passport Details Preview’ 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nter proper remarks and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press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Submit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 to implement the changes</a:t>
            </a:r>
            <a:r>
              <a:rPr lang="en-US" sz="2200" b="1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in the application details stored in the system</a:t>
            </a:r>
            <a:endParaRPr lang="en-US" sz="2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2" y="2847976"/>
            <a:ext cx="7734300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1950"/>
            <a:ext cx="9144000" cy="2474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7"/>
          <p:cNvSpPr/>
          <p:nvPr/>
        </p:nvSpPr>
        <p:spPr>
          <a:xfrm>
            <a:off x="256232" y="122640"/>
            <a:ext cx="8640720" cy="1124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Change Applicant Details (</a:t>
            </a:r>
            <a:r>
              <a:rPr lang="en-US" sz="2200" b="1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Continue</a:t>
            </a:r>
            <a:r>
              <a:rPr lang="en-US" sz="2200" b="1" i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..</a:t>
            </a:r>
            <a:r>
              <a:rPr lang="en-US" sz="2200" b="1" u="sng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) – Passport Details Preview</a:t>
            </a:r>
            <a:endParaRPr lang="en-US" sz="2200" b="1" u="sng" dirty="0"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It’s recommended to check the updated Passport Preview Details using the hyperlink ‘Passport Details Preview’ </a:t>
            </a:r>
            <a:endParaRPr lang="en-US" sz="2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/>
          <p:nvPr/>
        </p:nvSpPr>
        <p:spPr>
          <a:xfrm>
            <a:off x="242192" y="102240"/>
            <a:ext cx="8640720" cy="25016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algn="just">
              <a:defRPr sz="1800"/>
            </a:pP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Change Applicant Details (</a:t>
            </a:r>
            <a:r>
              <a:rPr lang="en-US" sz="2200" b="1" i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Continue..</a:t>
            </a:r>
            <a:r>
              <a:rPr lang="en-US" sz="2200" b="1" u="sng" dirty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)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After </a:t>
            </a:r>
            <a:r>
              <a:rPr lang="en-US" sz="2200" b="1" dirty="0" smtClean="0"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entering Remarks and pressing the Submit button – user is displayed a provision to upload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supporting documents </a:t>
            </a:r>
            <a:r>
              <a:rPr lang="en-US" sz="2000" i="1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(for the decision regarding change of passport application details)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. This can be done by clicking the ‘Upload Supporting Document’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button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User can also skip uploading of documents by pressing the ‘Skip </a:t>
            </a:r>
            <a:r>
              <a:rPr lang="en-US" sz="2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Upload </a:t>
            </a:r>
            <a:r>
              <a:rPr lang="en-US" sz="2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Microsoft YaHei" pitchFamily="2"/>
                <a:cs typeface="Arial" pitchFamily="2"/>
              </a:rPr>
              <a:t>Document’ button</a:t>
            </a:r>
            <a:endParaRPr lang="en-US" sz="2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1"/>
          <a:stretch/>
        </p:blipFill>
        <p:spPr>
          <a:xfrm>
            <a:off x="242192" y="2785066"/>
            <a:ext cx="8640720" cy="2172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492</Words>
  <Application>Microsoft Office PowerPoint</Application>
  <PresentationFormat>On-screen Show (4:3)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Arial</vt:lpstr>
      <vt:lpstr>Calibri</vt:lpstr>
      <vt:lpstr>Courier New</vt:lpstr>
      <vt:lpstr>Lucida Sans Unicode</vt:lpstr>
      <vt:lpstr>Tahoma</vt:lpstr>
      <vt:lpstr>Times New Roman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 Singhal</dc:creator>
  <cp:lastModifiedBy>Nitin  Singhal</cp:lastModifiedBy>
  <cp:revision>96</cp:revision>
  <dcterms:modified xsi:type="dcterms:W3CDTF">2018-12-21T11:51:51Z</dcterms:modified>
</cp:coreProperties>
</file>