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73" r:id="rId6"/>
    <p:sldId id="297" r:id="rId7"/>
    <p:sldId id="298" r:id="rId8"/>
    <p:sldId id="299" r:id="rId9"/>
    <p:sldId id="303" r:id="rId10"/>
    <p:sldId id="304" r:id="rId11"/>
    <p:sldId id="312" r:id="rId12"/>
    <p:sldId id="309" r:id="rId13"/>
    <p:sldId id="306" r:id="rId14"/>
    <p:sldId id="310" r:id="rId15"/>
    <p:sldId id="311" r:id="rId16"/>
    <p:sldId id="307" r:id="rId17"/>
    <p:sldId id="313" r:id="rId18"/>
    <p:sldId id="308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j Mohan Kardam" initials="B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79751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F5F6-AFFC-460A-853A-FBB266356974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4F15-0C51-4B3A-86EA-55842C6FE6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lobal.psp@tcs.co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Search Application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6221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Viewing Attachment and Remarks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View Attachment button to see the documents and remarks 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View Processing Remarks link to see all remarks entered for the application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Enter Additional Remarks link to add remarks that would be reflected under View Processing Remarks link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9144000" cy="111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9075"/>
            <a:ext cx="9144000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55047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43088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Viewing Attachment and Remarks </a:t>
            </a:r>
            <a:r>
              <a:rPr lang="en-IN" sz="20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4953000"/>
            <a:ext cx="66865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8031"/>
          <a:stretch/>
        </p:blipFill>
        <p:spPr>
          <a:xfrm>
            <a:off x="0" y="944942"/>
            <a:ext cx="9144000" cy="3550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374580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Viewing Application Form</a:t>
            </a:r>
          </a:p>
        </p:txBody>
      </p:sp>
    </p:spTree>
    <p:extLst>
      <p:ext uri="{BB962C8B-B14F-4D97-AF65-F5344CB8AC3E}">
        <p14:creationId xmlns:p14="http://schemas.microsoft.com/office/powerpoint/2010/main" val="383060446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Viewing Application Form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1. Click on the View Application Form button to view the application form details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9474"/>
            <a:ext cx="9144000" cy="4142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0563"/>
            <a:ext cx="9144000" cy="1054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705303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107721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Viewing Claimed Work-items </a:t>
            </a:r>
            <a:r>
              <a:rPr lang="en-IN" sz="2400" i="1" dirty="0" smtClean="0">
                <a:solidFill>
                  <a:schemeClr val="bg1"/>
                </a:solidFill>
              </a:rPr>
              <a:t>(feature only available to MissionHead role Users)</a:t>
            </a:r>
            <a:endParaRPr lang="en-IN" sz="4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4315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78510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Viewing Claimed Work-items</a:t>
            </a:r>
          </a:p>
          <a:p>
            <a:pPr marL="457200" indent="-457200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</a:t>
            </a:r>
            <a:r>
              <a:rPr lang="en-IN" sz="2200" b="1" dirty="0">
                <a:solidFill>
                  <a:schemeClr val="bg1"/>
                </a:solidFill>
              </a:rPr>
              <a:t>on the Link ‘Search Application’ displayed in the Vertical </a:t>
            </a:r>
            <a:r>
              <a:rPr lang="en-IN" sz="2200" b="1" dirty="0" smtClean="0">
                <a:solidFill>
                  <a:schemeClr val="bg1"/>
                </a:solidFill>
              </a:rPr>
              <a:t>Menu</a:t>
            </a:r>
          </a:p>
          <a:p>
            <a:pPr marL="457200" indent="-457200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Search Claimed Task hyperlink displayed at bottom</a:t>
            </a:r>
          </a:p>
          <a:p>
            <a:pPr marL="457200" indent="-457200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File Number and press Search button to view the work-items </a:t>
            </a:r>
          </a:p>
          <a:p>
            <a:pPr marL="457200" indent="-457200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To un claim a work-item, select the same and press </a:t>
            </a:r>
            <a:r>
              <a:rPr lang="en-IN" sz="2200" b="1" dirty="0" err="1" smtClean="0">
                <a:solidFill>
                  <a:schemeClr val="bg1"/>
                </a:solidFill>
              </a:rPr>
              <a:t>Unclaim</a:t>
            </a:r>
            <a:r>
              <a:rPr lang="en-IN" sz="2200" b="1" dirty="0" smtClean="0">
                <a:solidFill>
                  <a:schemeClr val="bg1"/>
                </a:solidFill>
              </a:rPr>
              <a:t> button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3" y="2133600"/>
            <a:ext cx="771525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248150"/>
            <a:ext cx="6705600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66720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749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2895600"/>
            <a:ext cx="9144000" cy="348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65831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2" y="2514600"/>
            <a:ext cx="528637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56943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Search Application Screen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Link ‘Search Application’ displayed in the Vertical Menu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File Number or Passport Number to fetch corresponding application details </a:t>
            </a:r>
            <a:r>
              <a:rPr lang="en-IN" sz="2200" b="1" i="1" dirty="0" smtClean="0">
                <a:solidFill>
                  <a:schemeClr val="bg1"/>
                </a:solidFill>
              </a:rPr>
              <a:t>(details can be fetched for applications of any Indian Mission/Post abroad or of an RPO in India)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Search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9144000" cy="1883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378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76944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Search Application Screen </a:t>
            </a:r>
            <a:r>
              <a:rPr lang="en-IN" sz="20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General Details about the application are displayed on top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990600"/>
            <a:ext cx="9124950" cy="583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96737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Search Application Screen </a:t>
            </a:r>
            <a:r>
              <a:rPr lang="en-IN" sz="2000" i="1" u="sng" dirty="0" smtClean="0">
                <a:solidFill>
                  <a:schemeClr val="bg1"/>
                </a:solidFill>
              </a:rPr>
              <a:t>(continued..)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Payment, Passport and Police Verification </a:t>
            </a:r>
            <a:r>
              <a:rPr lang="en-IN" sz="2200" b="1" dirty="0">
                <a:solidFill>
                  <a:schemeClr val="bg1"/>
                </a:solidFill>
              </a:rPr>
              <a:t>d</a:t>
            </a:r>
            <a:r>
              <a:rPr lang="en-IN" sz="2200" b="1" dirty="0" smtClean="0">
                <a:solidFill>
                  <a:schemeClr val="bg1"/>
                </a:solidFill>
              </a:rPr>
              <a:t>etails are displayed below the General Details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590675"/>
            <a:ext cx="913447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420417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Viewing Application Processing History</a:t>
            </a:r>
          </a:p>
        </p:txBody>
      </p:sp>
    </p:spTree>
    <p:extLst>
      <p:ext uri="{BB962C8B-B14F-4D97-AF65-F5344CB8AC3E}">
        <p14:creationId xmlns:p14="http://schemas.microsoft.com/office/powerpoint/2010/main" val="396179751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Viewing Application Processing History</a:t>
            </a:r>
            <a:endParaRPr lang="en-IN" sz="2200" i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the View History button to see the major application processing activities displayed in chronological order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48000"/>
            <a:ext cx="815340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6960"/>
            <a:ext cx="9144000" cy="1086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13549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Viewing Attachment and Remarks</a:t>
            </a:r>
          </a:p>
        </p:txBody>
      </p:sp>
    </p:spTree>
    <p:extLst>
      <p:ext uri="{BB962C8B-B14F-4D97-AF65-F5344CB8AC3E}">
        <p14:creationId xmlns:p14="http://schemas.microsoft.com/office/powerpoint/2010/main" val="396541750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9E7F9F51E3440AA3BC286DA31BD2C" ma:contentTypeVersion="0" ma:contentTypeDescription="Create a new document." ma:contentTypeScope="" ma:versionID="a9cbdd61183b11396f5b13e6eb41120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741099-0DF0-4606-8CE3-BB403E995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0887188-9167-4141-8957-5FE038EC9944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D503B35-5298-4454-BE61-8519D27E7C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371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327818</dc:creator>
  <cp:lastModifiedBy>Nitin  Singhal</cp:lastModifiedBy>
  <cp:revision>334</cp:revision>
  <dcterms:created xsi:type="dcterms:W3CDTF">2013-03-18T08:38:16Z</dcterms:created>
  <dcterms:modified xsi:type="dcterms:W3CDTF">2018-12-21T11:38:18Z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0x0101009A09E7F9F51E3440AA3BC286DA31BD2C</vt:lpwstr>
  </property>
</Properties>
</file>