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3"/>
  </p:notesMasterIdLst>
  <p:handoutMasterIdLst>
    <p:handoutMasterId r:id="rId14"/>
  </p:handoutMasterIdLst>
  <p:sldIdLst>
    <p:sldId id="304" r:id="rId4"/>
    <p:sldId id="300" r:id="rId5"/>
    <p:sldId id="302" r:id="rId6"/>
    <p:sldId id="257" r:id="rId7"/>
    <p:sldId id="259" r:id="rId8"/>
    <p:sldId id="306" r:id="rId9"/>
    <p:sldId id="298" r:id="rId10"/>
    <p:sldId id="299" r:id="rId11"/>
    <p:sldId id="307" r:id="rId12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95DC3ECC-53CE-4556-B48B-719F3224A7FA}" type="slidenum">
              <a:t>‹#›</a:t>
            </a:fld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43280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391929BC-B134-41B1-9510-C224472949A5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45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153DA3D-0C88-47E8-B2A7-7AD14E4F745C}" type="slidenum">
              <a:t>4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795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6F1DD6D-1416-465B-A458-996300E28B8D}" type="slidenum">
              <a:t>5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425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6F1DD6D-1416-465B-A458-996300E28B8D}" type="slidenum">
              <a:t>6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335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6F1DD6D-1416-465B-A458-996300E28B8D}" type="slidenum">
              <a:t>7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88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6F1DD6D-1416-465B-A458-996300E28B8D}" type="slidenum">
              <a:t>8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69449A-5030-46A9-B2B0-869820F6C183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C5FBE3-7FCA-40BA-8F6A-E1D461AC889F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1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69449A-5030-46A9-B2B0-869820F6C183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FF1BEB-CFEB-4FAE-A51E-3220B75B5F66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8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69449A-5030-46A9-B2B0-869820F6C183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0AB421-564B-4ABE-B179-139924AE5084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DE37E6F-BFE8-4B34-908D-A8E2EE4F91ED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B514D6-8DF6-449C-9BD9-93C23908903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0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DE37E6F-BFE8-4B34-908D-A8E2EE4F91ED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EB226B-6257-4818-81BC-8544046E5B81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46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DE37E6F-BFE8-4B34-908D-A8E2EE4F91ED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8E2368-A47E-4D0D-BFB6-5BCBFAE26607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2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DE37E6F-BFE8-4B34-908D-A8E2EE4F91ED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67FE8B-120D-497D-B72A-A1D7BD1F92B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51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DE37E6F-BFE8-4B34-908D-A8E2EE4F91ED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3A9987-A951-4177-8D23-26C12596F168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79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DE37E6F-BFE8-4B34-908D-A8E2EE4F91ED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921003-559F-40AE-91CE-8561EDD16136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9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DE37E6F-BFE8-4B34-908D-A8E2EE4F91ED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DE250E-28F4-4AAA-A91D-A6E4A87FFAF5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DE37E6F-BFE8-4B34-908D-A8E2EE4F91ED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A38227-88AB-441A-9D84-9BE38946D445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0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69449A-5030-46A9-B2B0-869820F6C183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FEC079-8049-4A95-8D6D-7A03EB1667A9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5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DE37E6F-BFE8-4B34-908D-A8E2EE4F91ED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1BD0B4-5BCA-47D7-91A8-7A8E1599B388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2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DE37E6F-BFE8-4B34-908D-A8E2EE4F91ED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A54F66-05BE-4939-ABCD-3D3E2A97FBEB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DE37E6F-BFE8-4B34-908D-A8E2EE4F91ED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30BCFC-E454-41BF-B429-17873C84929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7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9E4C8A5-88E9-49F0-B5F3-A06A95929A24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8D8C51-FEBB-4C4D-93DF-CA93E4BDE77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6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9E4C8A5-88E9-49F0-B5F3-A06A95929A24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456304-AADA-478F-821A-A1B144C15836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2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9E4C8A5-88E9-49F0-B5F3-A06A95929A24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857995-F1E8-4F6B-BCBF-787159AEF30B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6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9E4C8A5-88E9-49F0-B5F3-A06A95929A24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71A8A8-DDCA-4E82-8255-1795BD6AE6A4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7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9E4C8A5-88E9-49F0-B5F3-A06A95929A24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2657CEB-A332-4BB6-BEAA-E6F7CAE135F4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0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9E4C8A5-88E9-49F0-B5F3-A06A95929A24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B6289D-352C-4D95-A5AC-5794E5F9C809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7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9E4C8A5-88E9-49F0-B5F3-A06A95929A24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96FFB2-6E70-44BD-A875-252E323DC28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8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69449A-5030-46A9-B2B0-869820F6C183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EE4238-23E2-4B0E-B3D4-824CDEFD9FDF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5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9E4C8A5-88E9-49F0-B5F3-A06A95929A24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680785-C96A-4F60-B195-81A513DC0ABE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9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9E4C8A5-88E9-49F0-B5F3-A06A95929A24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52361-0A89-4BE4-8A62-DA627B1156BF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6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9E4C8A5-88E9-49F0-B5F3-A06A95929A24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765CD51-469D-48BD-BF61-31538B6204E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1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9E4C8A5-88E9-49F0-B5F3-A06A95929A24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C977B7-238B-4A87-9179-913118F687F6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3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69449A-5030-46A9-B2B0-869820F6C183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8B662D-3D6B-4BBD-A4D7-B2EE53920F79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26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69449A-5030-46A9-B2B0-869820F6C183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6619FF-97CF-4228-A1BA-939FA8E8AB33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2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69449A-5030-46A9-B2B0-869820F6C183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65C435-6321-4D91-8772-64C2B2ACD1C4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1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69449A-5030-46A9-B2B0-869820F6C183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2C5D16-6226-45E8-8D30-5877EE6466F9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9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69449A-5030-46A9-B2B0-869820F6C183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61E223-47D3-4FAA-BDF7-C8C2A3F9E3E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5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69449A-5030-46A9-B2B0-869820F6C183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52C6A1-3230-4CBE-B733-268BA84144DE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23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3C69449A-5030-46A9-B2B0-869820F6C183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12553DE7-CCD1-4D3D-B7DA-507D88ED1131}" type="slidenum">
              <a:t>‹#›</a:t>
            </a:fld>
            <a:endParaRPr lang="en-US" dirty="0"/>
          </a:p>
        </p:txBody>
      </p:sp>
      <p:sp>
        <p:nvSpPr>
          <p:cNvPr id="5" name="Title Placeholder 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hangingPunct="1">
        <a:tabLst/>
        <a:defRPr lang="en-US" sz="1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Arial" pitchFamily="2"/>
        </a:defRPr>
      </a:lvl1pPr>
    </p:titleStyle>
    <p:bodyStyle>
      <a:lvl1pPr algn="l" rtl="0" hangingPunct="1">
        <a:spcBef>
          <a:spcPts val="0"/>
        </a:spcBef>
        <a:spcAft>
          <a:spcPts val="1417"/>
        </a:spcAft>
        <a:tabLst/>
        <a:defRPr lang="en-US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8DE37E6F-BFE8-4B34-908D-A8E2EE4F91ED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4126371A-8CC6-4547-A11A-CF3A6D8AED28}" type="slidenum">
              <a:t>‹#›</a:t>
            </a:fld>
            <a:endParaRPr lang="en-US" dirty="0"/>
          </a:p>
        </p:txBody>
      </p:sp>
      <p:sp>
        <p:nvSpPr>
          <p:cNvPr id="5" name="Title Placeholder 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hangingPunct="1">
        <a:tabLst/>
        <a:defRPr lang="en-US" sz="1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Arial" pitchFamily="2"/>
        </a:defRPr>
      </a:lvl1pPr>
    </p:titleStyle>
    <p:bodyStyle>
      <a:lvl1pPr algn="l" rtl="0" hangingPunct="1">
        <a:spcBef>
          <a:spcPts val="0"/>
        </a:spcBef>
        <a:spcAft>
          <a:spcPts val="1417"/>
        </a:spcAft>
        <a:tabLst/>
        <a:defRPr lang="en-US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49E4C8A5-88E9-49F0-B5F3-A06A95929A24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BE6B2867-8865-4C76-8518-AA78617004D9}" type="slidenum">
              <a:t>‹#›</a:t>
            </a:fld>
            <a:endParaRPr lang="en-US" dirty="0"/>
          </a:p>
        </p:txBody>
      </p:sp>
      <p:sp>
        <p:nvSpPr>
          <p:cNvPr id="5" name="Title Placeholder 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hangingPunct="1">
        <a:tabLst/>
        <a:defRPr lang="en-US" sz="1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Arial" pitchFamily="2"/>
        </a:defRPr>
      </a:lvl1pPr>
    </p:titleStyle>
    <p:bodyStyle>
      <a:lvl1pPr algn="l" rtl="0" hangingPunct="1">
        <a:spcBef>
          <a:spcPts val="0"/>
        </a:spcBef>
        <a:spcAft>
          <a:spcPts val="1417"/>
        </a:spcAft>
        <a:tabLst/>
        <a:defRPr lang="en-US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global.psp@tcs.com" TargetMode="Externa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2892252"/>
            <a:ext cx="8460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92D050"/>
                </a:solidFill>
              </a:rPr>
              <a:t>Global PSP Project for Indian Embassies and Consulates</a:t>
            </a:r>
          </a:p>
          <a:p>
            <a:r>
              <a:rPr lang="en-IN" sz="2800" b="1" dirty="0" smtClean="0">
                <a:solidFill>
                  <a:srgbClr val="92D050"/>
                </a:solidFill>
              </a:rPr>
              <a:t>Quick Guide – Check Passport Quality Screen</a:t>
            </a:r>
            <a:endParaRPr lang="en-IN" sz="2800" b="1" dirty="0">
              <a:solidFill>
                <a:srgbClr val="92D05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11560" y="3846359"/>
            <a:ext cx="8303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33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8640960" cy="2123658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200" b="1" u="sng" dirty="0">
                <a:solidFill>
                  <a:schemeClr val="bg1"/>
                </a:solidFill>
              </a:rPr>
              <a:t>Login Using </a:t>
            </a:r>
            <a:r>
              <a:rPr lang="en-IN" sz="2200" b="1" u="sng" dirty="0" smtClean="0">
                <a:solidFill>
                  <a:schemeClr val="bg1"/>
                </a:solidFill>
              </a:rPr>
              <a:t>User ID, Password, and Grid Values</a:t>
            </a:r>
            <a:endParaRPr lang="en-IN" sz="2200" b="1" u="sng" dirty="0">
              <a:solidFill>
                <a:schemeClr val="bg1"/>
              </a:solidFill>
            </a:endParaRPr>
          </a:p>
          <a:p>
            <a:pPr marL="342900" indent="-342900" algn="just"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Visit Global PSP Office Portal (</a:t>
            </a:r>
            <a:r>
              <a:rPr lang="en-IN" sz="2200" b="1" dirty="0" smtClean="0">
                <a:solidFill>
                  <a:srgbClr val="92D050"/>
                </a:solidFill>
              </a:rPr>
              <a:t>https://embassy.passportindia.gov.in)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Enter User ID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Press Submit button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Choose User Role </a:t>
            </a:r>
            <a:r>
              <a:rPr lang="en-IN" sz="2000" i="1" dirty="0" smtClean="0">
                <a:solidFill>
                  <a:schemeClr val="bg1"/>
                </a:solidFill>
              </a:rPr>
              <a:t>(as QCOperator)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Press Submit button displayed below the User Role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488214"/>
            <a:ext cx="8641080" cy="29403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792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8641080" cy="2154436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>
                <a:solidFill>
                  <a:schemeClr val="bg1"/>
                </a:solidFill>
              </a:rPr>
              <a:t>Login Using User ID, Password, and Grid </a:t>
            </a:r>
            <a:r>
              <a:rPr lang="en-IN" sz="2200" b="1" u="sng" dirty="0" smtClean="0">
                <a:solidFill>
                  <a:schemeClr val="bg1"/>
                </a:solidFill>
              </a:rPr>
              <a:t>Values</a:t>
            </a:r>
            <a:r>
              <a:rPr lang="en-IN" sz="2400" i="1" u="sng" dirty="0" smtClean="0">
                <a:solidFill>
                  <a:schemeClr val="bg1"/>
                </a:solidFill>
              </a:rPr>
              <a:t> </a:t>
            </a:r>
            <a:r>
              <a:rPr lang="en-IN" sz="2000" i="1" u="sng" dirty="0">
                <a:solidFill>
                  <a:schemeClr val="bg1"/>
                </a:solidFill>
              </a:rPr>
              <a:t>(continued..)</a:t>
            </a:r>
            <a:endParaRPr lang="en-IN" sz="2200" b="1" u="sng" dirty="0" smtClean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Enter Password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>
                <a:solidFill>
                  <a:schemeClr val="bg1"/>
                </a:solidFill>
              </a:rPr>
              <a:t>Check your User Grid and enter the values for the three alphabets displayed on the screen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>
                <a:solidFill>
                  <a:schemeClr val="bg1"/>
                </a:solidFill>
              </a:rPr>
              <a:t>Enter the characters displayed in the CAPTCHA image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>
                <a:solidFill>
                  <a:schemeClr val="bg1"/>
                </a:solidFill>
              </a:rPr>
              <a:t>Press Submit </a:t>
            </a:r>
            <a:r>
              <a:rPr lang="en-IN" sz="2200" b="1" dirty="0" smtClean="0">
                <a:solidFill>
                  <a:schemeClr val="bg1"/>
                </a:solidFill>
              </a:rPr>
              <a:t>button</a:t>
            </a:r>
            <a:endParaRPr lang="en-IN" sz="22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822" y="2686050"/>
            <a:ext cx="4816475" cy="37490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417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/>
          <p:nvPr/>
        </p:nvSpPr>
        <p:spPr>
          <a:xfrm>
            <a:off x="251640" y="71677"/>
            <a:ext cx="8640720" cy="112404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1" i="0" u="sng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Check Passport Quality screen</a:t>
            </a:r>
          </a:p>
          <a:p>
            <a:pPr marL="342900" marR="0" lvl="0" indent="-3429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sz="2200" b="1" i="0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List </a:t>
            </a:r>
            <a:r>
              <a:rPr lang="en-US" sz="2200" b="1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of Passports pending for Quality Check can be viewed by clicking on link “List of Passports pending for Quality Check”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1" b="29002"/>
          <a:stretch/>
        </p:blipFill>
        <p:spPr>
          <a:xfrm>
            <a:off x="251640" y="4136066"/>
            <a:ext cx="8640720" cy="21158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37" y="2157052"/>
            <a:ext cx="6867525" cy="1362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/>
          <p:nvPr/>
        </p:nvSpPr>
        <p:spPr>
          <a:xfrm>
            <a:off x="251640" y="188640"/>
            <a:ext cx="8640720" cy="16876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>
              <a:buSzPct val="45000"/>
            </a:pPr>
            <a:r>
              <a:rPr lang="en-US" sz="2200" b="1" u="sng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Check Passport </a:t>
            </a:r>
            <a:r>
              <a:rPr lang="en-US" sz="2200" b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Quality </a:t>
            </a:r>
            <a:r>
              <a:rPr lang="en-US" sz="2200" b="1" u="sng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screen </a:t>
            </a:r>
            <a:r>
              <a:rPr lang="en-US" sz="2000" i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(continued..) </a:t>
            </a:r>
            <a:r>
              <a:rPr lang="en-US" sz="2200" b="1" u="sng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  <a:sym typeface="Wingdings" panose="05000000000000000000" pitchFamily="2" charset="2"/>
              </a:rPr>
              <a:t> QC Accepted Case</a:t>
            </a:r>
            <a:endParaRPr lang="en-US" sz="2200" i="1" u="sng" dirty="0"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34290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Enter Passport Number and press the Next button to view details of the Passport </a:t>
            </a:r>
            <a:r>
              <a:rPr lang="en-US" i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(to match with the same printed on the physical passport booklet being checked)</a:t>
            </a:r>
            <a:endParaRPr lang="en-US" sz="2000" i="1" dirty="0" smtClean="0"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34290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Select </a:t>
            </a:r>
            <a:r>
              <a:rPr lang="en-US" sz="2000" b="1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Quality Check status as Accepted from drop </a:t>
            </a:r>
            <a:r>
              <a:rPr lang="en-US" sz="20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down</a:t>
            </a:r>
            <a:endParaRPr lang="en-US" sz="2000" b="1" dirty="0"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8"/>
          <a:stretch/>
        </p:blipFill>
        <p:spPr>
          <a:xfrm>
            <a:off x="251640" y="3028972"/>
            <a:ext cx="8640720" cy="33984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/>
          <p:nvPr/>
        </p:nvSpPr>
        <p:spPr>
          <a:xfrm>
            <a:off x="251640" y="188640"/>
            <a:ext cx="8640720" cy="16876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>
              <a:buSzPct val="45000"/>
            </a:pPr>
            <a:r>
              <a:rPr lang="en-US" sz="2200" b="1" u="sng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Check Passport </a:t>
            </a:r>
            <a:r>
              <a:rPr lang="en-US" sz="2200" b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Quality </a:t>
            </a:r>
            <a:r>
              <a:rPr lang="en-US" sz="2200" b="1" u="sng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screen </a:t>
            </a:r>
            <a:r>
              <a:rPr lang="en-US" sz="2200" b="1" u="sng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  <a:sym typeface="Wingdings" panose="05000000000000000000" pitchFamily="2" charset="2"/>
              </a:rPr>
              <a:t> QC Accepted Case</a:t>
            </a:r>
            <a:r>
              <a:rPr lang="en-US" sz="2000" b="1" u="sng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  <a:sym typeface="Wingdings" panose="05000000000000000000" pitchFamily="2" charset="2"/>
              </a:rPr>
              <a:t> </a:t>
            </a:r>
            <a:r>
              <a:rPr lang="en-US" sz="2000" i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(continued..) </a:t>
            </a:r>
            <a:endParaRPr lang="en-US" sz="2200" i="1" u="sng" dirty="0"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34290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Press </a:t>
            </a:r>
            <a:r>
              <a:rPr lang="en-US" sz="2000" b="1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Submit </a:t>
            </a:r>
            <a:r>
              <a:rPr lang="en-US" sz="20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button. </a:t>
            </a:r>
          </a:p>
          <a:p>
            <a:pPr marL="34290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The application workflow moves to the worklist of Dispatch Assistant or Counter Delivery Assistant </a:t>
            </a:r>
            <a:r>
              <a:rPr lang="en-US" sz="2000" i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(as per the Passport Issuance Mode applicable for the case)</a:t>
            </a:r>
            <a:endParaRPr lang="en-US" sz="2000" i="1" dirty="0"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5" b="14348"/>
          <a:stretch/>
        </p:blipFill>
        <p:spPr>
          <a:xfrm>
            <a:off x="251640" y="2914669"/>
            <a:ext cx="8640720" cy="13144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5936008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/>
          <p:nvPr/>
        </p:nvSpPr>
        <p:spPr>
          <a:xfrm>
            <a:off x="251640" y="188640"/>
            <a:ext cx="8640720" cy="221979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>
              <a:buSzPct val="45000"/>
            </a:pPr>
            <a:r>
              <a:rPr lang="en-US" sz="2200" b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Check Passport Quality screen </a:t>
            </a:r>
            <a:r>
              <a:rPr lang="en-US" sz="2000" i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(continued..) </a:t>
            </a:r>
            <a:r>
              <a:rPr lang="en-US" sz="2200" b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  <a:sym typeface="Wingdings" panose="05000000000000000000" pitchFamily="2" charset="2"/>
              </a:rPr>
              <a:t> QC </a:t>
            </a:r>
            <a:r>
              <a:rPr lang="en-US" sz="2200" b="1" u="sng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  <a:sym typeface="Wingdings" panose="05000000000000000000" pitchFamily="2" charset="2"/>
              </a:rPr>
              <a:t>Rejected Case</a:t>
            </a:r>
            <a:endParaRPr lang="en-US" sz="2200" i="1" u="sng" dirty="0"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34290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Enter Passport Number and press the Next button to view details of the </a:t>
            </a:r>
            <a:r>
              <a:rPr lang="en-US" sz="20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Passport</a:t>
            </a:r>
          </a:p>
          <a:p>
            <a:pPr marL="34290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Select </a:t>
            </a:r>
            <a:r>
              <a:rPr lang="en-US" sz="2200" b="1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Quality Check status as Rejected from drop down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sz="2200" b="1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Select reason(s) for QC rejection from amongst the list of QC Check-points displayed on selection of “Rejected” as QC Status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1"/>
          <a:stretch/>
        </p:blipFill>
        <p:spPr>
          <a:xfrm>
            <a:off x="251640" y="2700357"/>
            <a:ext cx="8640720" cy="41305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9200492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/>
          <p:nvPr/>
        </p:nvSpPr>
        <p:spPr>
          <a:xfrm>
            <a:off x="251640" y="152544"/>
            <a:ext cx="8640720" cy="18128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>
              <a:buSzPct val="45000"/>
            </a:pPr>
            <a:r>
              <a:rPr lang="en-US" sz="2200" b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Check Passport Quality screen </a:t>
            </a:r>
            <a:r>
              <a:rPr lang="en-US" sz="2200" b="1" u="sng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  <a:sym typeface="Wingdings" panose="05000000000000000000" pitchFamily="2" charset="2"/>
              </a:rPr>
              <a:t> </a:t>
            </a:r>
            <a:r>
              <a:rPr lang="en-US" sz="2200" b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  <a:sym typeface="Wingdings" panose="05000000000000000000" pitchFamily="2" charset="2"/>
              </a:rPr>
              <a:t>QC Rejected </a:t>
            </a:r>
            <a:r>
              <a:rPr lang="en-US" sz="2200" b="1" u="sng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  <a:sym typeface="Wingdings" panose="05000000000000000000" pitchFamily="2" charset="2"/>
              </a:rPr>
              <a:t>Case </a:t>
            </a:r>
            <a:r>
              <a:rPr lang="en-US" sz="2000" i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(continued..) </a:t>
            </a:r>
            <a:endParaRPr lang="en-US" sz="2200" i="1" u="sng" dirty="0"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342900" marR="0" lvl="0" indent="-3429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sz="2200" b="1" i="0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Enter </a:t>
            </a: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remarks corresponding to the </a:t>
            </a:r>
            <a:r>
              <a:rPr lang="en-US" sz="2200" b="1" i="0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Reason for Rejection after selecting all the failed QC Check-points </a:t>
            </a:r>
            <a:endParaRPr lang="en-US" sz="2200" b="1" i="0" u="none" strike="noStrike" kern="1200" spc="0" dirty="0">
              <a:ln>
                <a:noFill/>
              </a:ln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342900" marR="0" lvl="0" indent="-3429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sz="2200" b="1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Press Submit </a:t>
            </a:r>
            <a:r>
              <a:rPr lang="en-US" sz="2200" b="1" i="0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button. The application workflow moves to the Review Cancellation List worklist of the PIA users for review</a:t>
            </a:r>
            <a:endParaRPr lang="en-US" sz="2200" b="1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Arial" pitchFamily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46"/>
          <a:stretch/>
        </p:blipFill>
        <p:spPr>
          <a:xfrm>
            <a:off x="251639" y="2008200"/>
            <a:ext cx="8640720" cy="35067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9" b="26671"/>
          <a:stretch/>
        </p:blipFill>
        <p:spPr>
          <a:xfrm>
            <a:off x="251639" y="5557843"/>
            <a:ext cx="8640721" cy="12572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0782734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6216" y="3501008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</a:rPr>
              <a:t>Thank You</a:t>
            </a:r>
            <a:endParaRPr lang="en-IN" sz="3600" b="1" dirty="0">
              <a:solidFill>
                <a:srgbClr val="92D05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28224" y="4149080"/>
            <a:ext cx="57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3568" y="1340768"/>
            <a:ext cx="7272808" cy="193899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chemeClr val="bg1"/>
                </a:solidFill>
              </a:rPr>
              <a:t>In case of additional information or clarification, please contact Global PSP Support </a:t>
            </a:r>
            <a:r>
              <a:rPr lang="en-IN" sz="2400" b="1" dirty="0" smtClean="0">
                <a:solidFill>
                  <a:schemeClr val="bg1"/>
                </a:solidFill>
              </a:rPr>
              <a:t>Team</a:t>
            </a:r>
            <a:r>
              <a:rPr lang="en-US" sz="2400" b="1" dirty="0" smtClean="0">
                <a:solidFill>
                  <a:schemeClr val="bg1"/>
                </a:solidFill>
              </a:rPr>
              <a:t> at </a:t>
            </a: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Email    : </a:t>
            </a:r>
            <a:r>
              <a:rPr lang="en-US" sz="2400" b="1" dirty="0" smtClean="0">
                <a:solidFill>
                  <a:schemeClr val="bg1"/>
                </a:solidFill>
                <a:hlinkClick r:id="rId2"/>
              </a:rPr>
              <a:t>global.psp@tcs.com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Phone  : +91-0120-672-9595/96</a:t>
            </a: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Mobile </a:t>
            </a:r>
            <a:r>
              <a:rPr lang="en-US" sz="2400" b="1" dirty="0">
                <a:solidFill>
                  <a:schemeClr val="bg1"/>
                </a:solidFill>
              </a:rPr>
              <a:t>: +</a:t>
            </a:r>
            <a:r>
              <a:rPr lang="en-US" sz="2400" b="1" dirty="0" smtClean="0">
                <a:solidFill>
                  <a:schemeClr val="bg1"/>
                </a:solidFill>
              </a:rPr>
              <a:t>91-730-351-9595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82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351</Words>
  <Application>Microsoft Office PowerPoint</Application>
  <PresentationFormat>On-screen Show (4:3)</PresentationFormat>
  <Paragraphs>38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Microsoft YaHei</vt:lpstr>
      <vt:lpstr>Arial</vt:lpstr>
      <vt:lpstr>Calibri</vt:lpstr>
      <vt:lpstr>Lucida Sans Unicode</vt:lpstr>
      <vt:lpstr>Tahoma</vt:lpstr>
      <vt:lpstr>Times New Roman</vt:lpstr>
      <vt:lpstr>Wingdings</vt:lpstr>
      <vt:lpstr>Default</vt:lpstr>
      <vt:lpstr>Default 1</vt:lpstr>
      <vt:lpstr>Default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 Singhal</dc:creator>
  <cp:lastModifiedBy>Nitin  Singhal</cp:lastModifiedBy>
  <cp:revision>92</cp:revision>
  <dcterms:modified xsi:type="dcterms:W3CDTF">2018-12-21T11:41:54Z</dcterms:modified>
</cp:coreProperties>
</file>