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7" r:id="rId6"/>
    <p:sldId id="258" r:id="rId7"/>
    <p:sldId id="259" r:id="rId8"/>
    <p:sldId id="260" r:id="rId9"/>
    <p:sldId id="268" r:id="rId10"/>
    <p:sldId id="269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D40206C-A812-449B-AD71-063C1F1161B5}" type="slidenum"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6461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23C0122-1550-4F54-9D4B-502A94A24D8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5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7F71C9-1EF4-47E3-9706-E89B793611E7}" type="slidenum">
              <a:t>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0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2BC838-ABC5-43E4-A506-335D9CE03EC1}" type="slidenum">
              <a:t>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8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2C93B9-6415-42FD-9B63-323E49405DCC}" type="slidenum">
              <a:t>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2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0FCBD2-FAAC-48EB-BA69-37D5353D6217}" type="slidenum">
              <a:t>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0FCBD2-FAAC-48EB-BA69-37D5353D6217}" type="slidenum">
              <a:t>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63D018-BCB8-4AB8-8CDC-2FAFBA438ED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78AB29-D26D-4125-B2C3-2AF643F2E0B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5A229F-5498-4BC0-8CFF-B14110996A2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7E75C-65C5-4331-A0D5-18247C8937A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2F91FC-27D0-402B-BB9C-95171237390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AAC3CF-935A-440A-AEF4-C62C0BE6ADC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079473-1474-4D45-B9A2-955A3F855C1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D76FE5-19C5-486A-9D54-00E33CDF131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6E3A3B-2B51-4E16-B15C-60A6574F75E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CDD989-AD11-4171-AD1C-C6D7C0B62A0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D0DF50-5F68-4360-9781-8B9FF5F090C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8E8B4C-072B-4419-9B54-1B3FD3921A2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CCD815-A31A-426B-955B-D2AD4CAF567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FC73EF-8D2B-4E48-9F06-33737C1DBB4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A1896F-6A4C-415B-837E-CDBAAFE7BFA0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FC0910-E354-4F69-B9B8-00D44E14F30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3A0BB9-85AE-4E28-8DCA-09A55A0E32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14A01D-A014-4D3C-97D2-30BDD29FE34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5BFD3E-8B53-47D2-983C-D0A4F74E4F3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E879E2-4382-40FA-A659-B167C568E7B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BAC9FE-D445-4B62-9E92-B58C2B30D53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6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9726AB-AAD6-4785-9A47-CDA3AB9A047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2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46ECD-1BB8-43D8-9FF5-6772EB5CA1D9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8B80F-32FF-421E-8E6B-6D41935264B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6A46ECD-1BB8-43D8-9FF5-6772EB5CA1D9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434573C-CC7F-45E8-9F6C-8131C54AC75F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DA1896F-6A4C-415B-837E-CDBAAFE7BFA0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DEE9ABD5-9E48-4603-9A3D-768E9AD82FE9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/>
          <p:nvPr/>
        </p:nvSpPr>
        <p:spPr>
          <a:xfrm>
            <a:off x="495534" y="2136456"/>
            <a:ext cx="8460000" cy="1405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>
                <a:solidFill>
                  <a:srgbClr val="92D050"/>
                </a:solidFill>
              </a:rPr>
              <a:t>Quick Guide – Receive/Reconcile CPPF Passport Consignment screen</a:t>
            </a:r>
          </a:p>
        </p:txBody>
      </p:sp>
      <p:sp>
        <p:nvSpPr>
          <p:cNvPr id="3" name="Straight Connector 3"/>
          <p:cNvSpPr/>
          <p:nvPr/>
        </p:nvSpPr>
        <p:spPr>
          <a:xfrm flipV="1">
            <a:off x="611640" y="2606941"/>
            <a:ext cx="8227919" cy="31484"/>
          </a:xfrm>
          <a:prstGeom prst="line">
            <a:avLst/>
          </a:prstGeom>
          <a:noFill/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 smtClean="0">
                <a:solidFill>
                  <a:schemeClr val="bg1"/>
                </a:solidFill>
              </a:rPr>
              <a:t>User Login </a:t>
            </a: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924" b="4040"/>
          <a:stretch/>
        </p:blipFill>
        <p:spPr>
          <a:xfrm>
            <a:off x="251520" y="2257425"/>
            <a:ext cx="8640960" cy="2276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7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7732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User Login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Choose User Role </a:t>
            </a:r>
            <a:r>
              <a:rPr lang="en-IN" sz="2200" b="1" dirty="0" smtClean="0">
                <a:solidFill>
                  <a:schemeClr val="bg1"/>
                </a:solidFill>
              </a:rPr>
              <a:t>as ‘ReceiptAssistant’ for </a:t>
            </a:r>
            <a:r>
              <a:rPr lang="en-IN" sz="2200" b="1" dirty="0">
                <a:solidFill>
                  <a:schemeClr val="bg1"/>
                </a:solidFill>
              </a:rPr>
              <a:t>login </a:t>
            </a:r>
            <a:r>
              <a:rPr lang="en-IN" sz="2200" b="1" dirty="0" smtClean="0">
                <a:solidFill>
                  <a:schemeClr val="bg1"/>
                </a:solidFill>
              </a:rPr>
              <a:t>from the drop down menu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the Submit button displayed below the chosen User Role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53" y="2314573"/>
            <a:ext cx="6382414" cy="310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1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User Login </a:t>
            </a:r>
            <a:r>
              <a:rPr lang="en-IN" sz="2000" i="1" u="sng" dirty="0" smtClean="0">
                <a:solidFill>
                  <a:schemeClr val="bg1"/>
                </a:solidFill>
              </a:rPr>
              <a:t>(</a:t>
            </a:r>
            <a:r>
              <a:rPr lang="en-IN" sz="2000" i="1" u="sng" dirty="0">
                <a:solidFill>
                  <a:schemeClr val="bg1"/>
                </a:solidFill>
              </a:rPr>
              <a:t>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65" y="2600323"/>
            <a:ext cx="5505645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11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28960" y="57045"/>
            <a:ext cx="8640720" cy="14684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/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Receive/Reconcile CPPF Passport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Consignment screen</a:t>
            </a:r>
            <a:endParaRPr lang="en-US" sz="2200" b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Tracking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Number </a:t>
            </a:r>
            <a:r>
              <a:rPr lang="en-US" sz="2000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</a:t>
            </a:r>
            <a:r>
              <a:rPr lang="en-US" sz="2000" i="1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of </a:t>
            </a:r>
            <a:r>
              <a:rPr lang="en-US" sz="2000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the consignment </a:t>
            </a:r>
            <a:r>
              <a:rPr lang="en-US" sz="2000" i="1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dispatched from CPPF and </a:t>
            </a:r>
            <a:r>
              <a:rPr lang="en-US" sz="2000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received at the Mission/Post)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and press Search Details button.</a:t>
            </a:r>
            <a:endParaRPr lang="en-US" sz="2200" b="1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Next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utton</a:t>
            </a:r>
            <a:endParaRPr lang="en-US" sz="2200" b="1" i="0" u="sng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1576" r="5625" b="78819"/>
          <a:stretch/>
        </p:blipFill>
        <p:spPr>
          <a:xfrm>
            <a:off x="205920" y="1951055"/>
            <a:ext cx="8686800" cy="831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" t="-899" r="5209" b="61907"/>
          <a:stretch/>
        </p:blipFill>
        <p:spPr>
          <a:xfrm>
            <a:off x="191452" y="3207697"/>
            <a:ext cx="8686800" cy="1653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28960" y="185040"/>
            <a:ext cx="8640720" cy="3159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>
              <a:buSzPct val="45000"/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Receive/Reconcile CPPF Passport Consignment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screen </a:t>
            </a:r>
            <a:r>
              <a:rPr lang="en-US" sz="2200" i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endParaRPr lang="en-US" sz="2200" i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status of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reconciliation as ‘Reconciled Successfully’ 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(if all booklets, as displayed on the screen  are available in the consignment and are in good physical condition)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or ‘Reconciled with Error’ as applicable for the case</a:t>
            </a:r>
            <a:endParaRPr lang="en-US" sz="22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Remarks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and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‘Receive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and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Store’ button. The passports would now be marked as Stored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in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Safe Custody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i="0" strike="noStrike" kern="1200" spc="0" dirty="0" smtClean="0">
                <a:ln>
                  <a:noFill/>
                </a:ln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The Safe Custody Assistant role users can retrieve the passports from Safe Custody for the purpose of issuance to the applicant</a:t>
            </a:r>
            <a:endParaRPr lang="en-US" sz="2200" b="1" i="0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" b="22546"/>
          <a:stretch/>
        </p:blipFill>
        <p:spPr>
          <a:xfrm>
            <a:off x="51554" y="3387295"/>
            <a:ext cx="8995532" cy="3427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28960" y="91440"/>
            <a:ext cx="8640720" cy="1812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Review Safe Custody Transactions</a:t>
            </a:r>
          </a:p>
          <a:p>
            <a:pPr marL="342900" marR="0" lvl="0" indent="-3429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Login using SafeCustodyAssistant/equivalent role</a:t>
            </a:r>
          </a:p>
          <a:p>
            <a:pPr marL="342900" marR="0" lvl="0" indent="-3429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Click on Review Safe Custody Transactions link</a:t>
            </a:r>
          </a:p>
          <a:p>
            <a:pPr marL="342900" marR="0" lvl="0" indent="-3429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Passport Number </a:t>
            </a:r>
            <a:r>
              <a:rPr lang="en-US" sz="2000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</a:t>
            </a:r>
            <a:r>
              <a:rPr lang="en-US" sz="2000" i="1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i.e. stored in safe custody after reconciliation</a:t>
            </a:r>
            <a:r>
              <a:rPr lang="en-US" sz="2000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)</a:t>
            </a:r>
          </a:p>
          <a:p>
            <a:pPr marL="342900" marR="0" lvl="0" indent="-3429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Search button to view details</a:t>
            </a:r>
            <a:endParaRPr lang="en-US" sz="2200" b="1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7" b="77447"/>
          <a:stretch/>
        </p:blipFill>
        <p:spPr>
          <a:xfrm>
            <a:off x="219076" y="2200973"/>
            <a:ext cx="8648700" cy="947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6" y="3407299"/>
            <a:ext cx="8650224" cy="3393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28960" y="91440"/>
            <a:ext cx="8640720" cy="31278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Review Safe Custody </a:t>
            </a: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Transactions </a:t>
            </a:r>
            <a:r>
              <a:rPr lang="en-US" sz="2200" i="1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(continued…)</a:t>
            </a:r>
            <a:endParaRPr lang="en-US" sz="2200" i="1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indent="-342900" algn="just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Choose Action Taken as ‘Send to Dispatch’ or ‘Send for Counter Delivery’ (as per the applicable Passport Delivery Mode) if passport is to be issued to the applicant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. </a:t>
            </a:r>
            <a:endParaRPr lang="en-US" sz="2200" b="1" dirty="0" smtClean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lvl="1" algn="just">
              <a:buClr>
                <a:srgbClr val="FFFFFF"/>
              </a:buClr>
              <a:buSzPct val="100000"/>
              <a:defRPr sz="1800"/>
            </a:pPr>
            <a:r>
              <a:rPr lang="en-US" sz="2000" i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Note: Head-Consular (Role: MissionHead) users can change the Passport Delivery Mode using their ‘Change Delivery Mode’ screen</a:t>
            </a:r>
          </a:p>
          <a:p>
            <a:pPr marL="342900" indent="-342900" algn="just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appropriate Remarks and press Retrieve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button. The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passport would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now appear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in Dispatch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Assistant/Counter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Delivery Assistant users’ worklist as per the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selection made under Action Taken column</a:t>
            </a:r>
            <a:endParaRPr lang="en-US" sz="22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" b="20974"/>
          <a:stretch/>
        </p:blipFill>
        <p:spPr>
          <a:xfrm>
            <a:off x="219075" y="3482839"/>
            <a:ext cx="8648700" cy="3332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94098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2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383</Words>
  <Application>Microsoft Office PowerPoint</Application>
  <PresentationFormat>On-screen Show (4:3)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Microsoft YaHei</vt:lpstr>
      <vt:lpstr>Arial</vt:lpstr>
      <vt:lpstr>Calibri</vt:lpstr>
      <vt:lpstr>Lucida Sans Unicode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 Singhal</dc:creator>
  <cp:lastModifiedBy>Nitin  Singhal</cp:lastModifiedBy>
  <cp:revision>90</cp:revision>
  <dcterms:modified xsi:type="dcterms:W3CDTF">2018-12-21T12:14:06Z</dcterms:modified>
</cp:coreProperties>
</file>