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6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FCBC-DDDD-4E13-8051-469835F94031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6F2-6F65-4AAE-BB6E-5C3078A672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12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6F2-6F65-4AAE-BB6E-5C3078A672E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8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7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81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8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94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40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1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7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4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7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91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58C0-7942-4C90-83FA-4FE017085481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99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58C0-7942-4C90-83FA-4FE017085481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7176-1A52-4142-A1DE-9680EE398E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46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B32BEF7E-72C6-4016-B089-5AA65F1C9DFD}"/>
              </a:ext>
            </a:extLst>
          </p:cNvPr>
          <p:cNvSpPr/>
          <p:nvPr/>
        </p:nvSpPr>
        <p:spPr>
          <a:xfrm>
            <a:off x="715805" y="7276928"/>
            <a:ext cx="5202172" cy="625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E2443-E70A-4DC1-AD57-4A8889D58495}"/>
              </a:ext>
            </a:extLst>
          </p:cNvPr>
          <p:cNvSpPr/>
          <p:nvPr/>
        </p:nvSpPr>
        <p:spPr>
          <a:xfrm>
            <a:off x="715806" y="3782291"/>
            <a:ext cx="2775537" cy="989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err="1">
                <a:solidFill>
                  <a:schemeClr val="tx1"/>
                </a:solidFill>
              </a:rPr>
              <a:t>WorkThread</a:t>
            </a: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06AB06-E20F-4042-8E12-80156E19C2C2}"/>
              </a:ext>
            </a:extLst>
          </p:cNvPr>
          <p:cNvSpPr/>
          <p:nvPr/>
        </p:nvSpPr>
        <p:spPr>
          <a:xfrm>
            <a:off x="715809" y="4771784"/>
            <a:ext cx="2775534" cy="555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GLUE            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  </a:t>
            </a:r>
            <a:r>
              <a:rPr lang="de-DE" sz="1600">
                <a:solidFill>
                  <a:schemeClr val="tx1"/>
                </a:solidFill>
              </a:rPr>
              <a:t>EvoHistorySysGlue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64A63DD-F3CF-4C29-8AAC-87DA9423729C}"/>
              </a:ext>
            </a:extLst>
          </p:cNvPr>
          <p:cNvSpPr/>
          <p:nvPr/>
        </p:nvSpPr>
        <p:spPr>
          <a:xfrm>
            <a:off x="715805" y="5326872"/>
            <a:ext cx="2775535" cy="1251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HISTORY              </a:t>
            </a:r>
          </a:p>
          <a:p>
            <a:r>
              <a:rPr lang="de-DE" sz="1200">
                <a:solidFill>
                  <a:schemeClr val="tx1"/>
                </a:solidFill>
              </a:rPr>
              <a:t>     </a:t>
            </a:r>
            <a:r>
              <a:rPr lang="de-DE" sz="1600">
                <a:solidFill>
                  <a:schemeClr val="tx1"/>
                </a:solidFill>
              </a:rPr>
              <a:t>HistorySystem (abstract class)</a:t>
            </a:r>
          </a:p>
          <a:p>
            <a:r>
              <a:rPr lang="de-DE" sz="1600">
                <a:solidFill>
                  <a:schemeClr val="tx1"/>
                </a:solidFill>
              </a:rPr>
              <a:t>	HistorySystemImpl</a:t>
            </a:r>
            <a:endParaRPr lang="de-DE" sz="1200">
              <a:solidFill>
                <a:schemeClr val="tx1"/>
              </a:solidFill>
            </a:endParaRPr>
          </a:p>
          <a:p>
            <a:endParaRPr lang="de-DE" sz="1200">
              <a:solidFill>
                <a:schemeClr val="tx1"/>
              </a:solidFill>
            </a:endParaRPr>
          </a:p>
          <a:p>
            <a:r>
              <a:rPr lang="de-DE" sz="1600">
                <a:solidFill>
                  <a:schemeClr val="tx1"/>
                </a:solidFill>
              </a:rPr>
              <a:t>      ModelData (abstract class)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4D407-4C02-4FFB-8F8F-51E7242F9E52}"/>
              </a:ext>
            </a:extLst>
          </p:cNvPr>
          <p:cNvSpPr/>
          <p:nvPr/>
        </p:nvSpPr>
        <p:spPr>
          <a:xfrm>
            <a:off x="715805" y="8028373"/>
            <a:ext cx="5216523" cy="10378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                                             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6C535B-0BAF-480B-932E-8BF18AC551F7}"/>
              </a:ext>
            </a:extLst>
          </p:cNvPr>
          <p:cNvSpPr/>
          <p:nvPr/>
        </p:nvSpPr>
        <p:spPr>
          <a:xfrm>
            <a:off x="549275" y="991440"/>
            <a:ext cx="5216523" cy="1385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3EDB8AE-81AD-4ABA-B52E-A3AE6A10652C}"/>
              </a:ext>
            </a:extLst>
          </p:cNvPr>
          <p:cNvSpPr/>
          <p:nvPr/>
        </p:nvSpPr>
        <p:spPr>
          <a:xfrm>
            <a:off x="5859145" y="472848"/>
            <a:ext cx="899160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27167ED-C663-4E5B-AA22-393DD326326E}"/>
              </a:ext>
            </a:extLst>
          </p:cNvPr>
          <p:cNvSpPr/>
          <p:nvPr/>
        </p:nvSpPr>
        <p:spPr>
          <a:xfrm>
            <a:off x="6081472" y="1846502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FAB763-DE5F-4AF3-9629-50F003236E4A}"/>
              </a:ext>
            </a:extLst>
          </p:cNvPr>
          <p:cNvSpPr/>
          <p:nvPr/>
        </p:nvSpPr>
        <p:spPr>
          <a:xfrm>
            <a:off x="6067822" y="249396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19E1B2-54AC-406C-A3A8-D81E85136ABF}"/>
              </a:ext>
            </a:extLst>
          </p:cNvPr>
          <p:cNvSpPr/>
          <p:nvPr/>
        </p:nvSpPr>
        <p:spPr>
          <a:xfrm>
            <a:off x="6081472" y="4028429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0A4B270-0BFC-4077-AC65-E2EA5E8B1FE1}"/>
              </a:ext>
            </a:extLst>
          </p:cNvPr>
          <p:cNvSpPr/>
          <p:nvPr/>
        </p:nvSpPr>
        <p:spPr>
          <a:xfrm>
            <a:off x="6081472" y="4805678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E9685A7-9E5F-4869-BB7F-312113EE0006}"/>
              </a:ext>
            </a:extLst>
          </p:cNvPr>
          <p:cNvSpPr/>
          <p:nvPr/>
        </p:nvSpPr>
        <p:spPr>
          <a:xfrm>
            <a:off x="6081472" y="5710327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7F2DEE7-5A8E-4DC1-A163-060D82902670}"/>
              </a:ext>
            </a:extLst>
          </p:cNvPr>
          <p:cNvSpPr/>
          <p:nvPr/>
        </p:nvSpPr>
        <p:spPr>
          <a:xfrm>
            <a:off x="6067822" y="663853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11D1F0F-E02D-4A14-AE3F-2FF0762F0285}"/>
              </a:ext>
            </a:extLst>
          </p:cNvPr>
          <p:cNvSpPr/>
          <p:nvPr/>
        </p:nvSpPr>
        <p:spPr>
          <a:xfrm>
            <a:off x="6081472" y="8597162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354B24B-035F-48DA-8C02-E2445A3DBD23}"/>
              </a:ext>
            </a:extLst>
          </p:cNvPr>
          <p:cNvSpPr/>
          <p:nvPr/>
        </p:nvSpPr>
        <p:spPr>
          <a:xfrm>
            <a:off x="549277" y="3269673"/>
            <a:ext cx="3125234" cy="59962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err="1">
                <a:solidFill>
                  <a:srgbClr val="C00000"/>
                </a:solidFill>
              </a:rPr>
              <a:t>work</a:t>
            </a:r>
            <a:r>
              <a:rPr lang="de-DE">
                <a:solidFill>
                  <a:srgbClr val="C00000"/>
                </a:solidFill>
              </a:rPr>
              <a:t> </a:t>
            </a:r>
            <a:r>
              <a:rPr lang="de-DE" err="1">
                <a:solidFill>
                  <a:srgbClr val="C00000"/>
                </a:solidFill>
              </a:rPr>
              <a:t>thread</a:t>
            </a:r>
            <a:endParaRPr lang="de-DE">
              <a:solidFill>
                <a:srgbClr val="C00000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7D3B46-A32F-4191-A4E1-D57A465E807C}"/>
              </a:ext>
            </a:extLst>
          </p:cNvPr>
          <p:cNvSpPr/>
          <p:nvPr/>
        </p:nvSpPr>
        <p:spPr>
          <a:xfrm>
            <a:off x="715804" y="2576781"/>
            <a:ext cx="2775534" cy="411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err="1">
                <a:solidFill>
                  <a:schemeClr val="tx1"/>
                </a:solidFill>
              </a:rPr>
              <a:t>WorkThreadInterface</a:t>
            </a:r>
            <a:endParaRPr lang="de-DE" sz="1600">
              <a:solidFill>
                <a:schemeClr val="tx1"/>
              </a:solidFill>
            </a:endParaRPr>
          </a:p>
        </p:txBody>
      </p:sp>
      <p:pic>
        <p:nvPicPr>
          <p:cNvPr id="7" name="Grafik 6" descr="Wiederholung">
            <a:extLst>
              <a:ext uri="{FF2B5EF4-FFF2-40B4-BE49-F238E27FC236}">
                <a16:creationId xmlns:a16="http://schemas.microsoft.com/office/drawing/2014/main" id="{0FF3122E-0C6D-44A4-9DBD-652E64B41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2594" y="3335027"/>
            <a:ext cx="630381" cy="447264"/>
          </a:xfrm>
          <a:prstGeom prst="rect">
            <a:avLst/>
          </a:prstGeom>
        </p:spPr>
      </p:pic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99A9D07C-681C-4809-845D-D48B90C7428F}"/>
              </a:ext>
            </a:extLst>
          </p:cNvPr>
          <p:cNvSpPr/>
          <p:nvPr/>
        </p:nvSpPr>
        <p:spPr>
          <a:xfrm>
            <a:off x="1908457" y="3021701"/>
            <a:ext cx="318654" cy="3186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DB5B410-CE86-48DA-9DCC-F72681569353}"/>
              </a:ext>
            </a:extLst>
          </p:cNvPr>
          <p:cNvSpPr/>
          <p:nvPr/>
        </p:nvSpPr>
        <p:spPr>
          <a:xfrm>
            <a:off x="715804" y="6584627"/>
            <a:ext cx="2775534" cy="5550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>
                <a:solidFill>
                  <a:schemeClr val="tx1"/>
                </a:solidFill>
              </a:rPr>
              <a:t>GLUE</a:t>
            </a:r>
          </a:p>
          <a:p>
            <a:r>
              <a:rPr lang="de-DE" sz="1200">
                <a:solidFill>
                  <a:schemeClr val="tx1"/>
                </a:solidFill>
              </a:rPr>
              <a:t>                 </a:t>
            </a:r>
            <a:r>
              <a:rPr lang="de-DE" sz="1600">
                <a:solidFill>
                  <a:schemeClr val="tx1"/>
                </a:solidFill>
              </a:rPr>
              <a:t>EvoModelDataGlue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7A72D1A2-0991-4BFD-9932-7E7C2BB76B1D}"/>
              </a:ext>
            </a:extLst>
          </p:cNvPr>
          <p:cNvSpPr/>
          <p:nvPr/>
        </p:nvSpPr>
        <p:spPr>
          <a:xfrm>
            <a:off x="4447309" y="2441333"/>
            <a:ext cx="749583" cy="470995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Read access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15F2FF0-59A9-47BA-827D-74F074E95B8C}"/>
              </a:ext>
            </a:extLst>
          </p:cNvPr>
          <p:cNvSpPr/>
          <p:nvPr/>
        </p:nvSpPr>
        <p:spPr>
          <a:xfrm>
            <a:off x="1192665" y="7350942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EvolutionCore (abstract class)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DFFA8E8-0778-46CA-9DA9-F2EDD2A44B35}"/>
              </a:ext>
            </a:extLst>
          </p:cNvPr>
          <p:cNvSpPr/>
          <p:nvPr/>
        </p:nvSpPr>
        <p:spPr>
          <a:xfrm>
            <a:off x="1328732" y="1803892"/>
            <a:ext cx="1759529" cy="445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EvoController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65A7BD7-BBCB-4656-8336-0C587EE291A2}"/>
              </a:ext>
            </a:extLst>
          </p:cNvPr>
          <p:cNvSpPr/>
          <p:nvPr/>
        </p:nvSpPr>
        <p:spPr>
          <a:xfrm>
            <a:off x="1192664" y="8067967"/>
            <a:ext cx="2200759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EvolutionCoreImpl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E9DDE-B069-4852-8DEB-608B9327CF53}"/>
              </a:ext>
            </a:extLst>
          </p:cNvPr>
          <p:cNvSpPr/>
          <p:nvPr/>
        </p:nvSpPr>
        <p:spPr>
          <a:xfrm>
            <a:off x="1189038" y="8400360"/>
            <a:ext cx="2068892" cy="469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CEF64AF-A505-4DE6-A952-5FFFC6B68E89}"/>
              </a:ext>
            </a:extLst>
          </p:cNvPr>
          <p:cNvSpPr/>
          <p:nvPr/>
        </p:nvSpPr>
        <p:spPr>
          <a:xfrm>
            <a:off x="4004240" y="8403180"/>
            <a:ext cx="1641263" cy="466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GridBrush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C68F7EB-4237-46C5-AE8E-590B871F93BA}"/>
              </a:ext>
            </a:extLst>
          </p:cNvPr>
          <p:cNvSpPr/>
          <p:nvPr/>
        </p:nvSpPr>
        <p:spPr>
          <a:xfrm>
            <a:off x="6067822" y="8018074"/>
            <a:ext cx="433493" cy="46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815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23B2172-21DD-4666-9719-BB41C71C2C6C}"/>
              </a:ext>
            </a:extLst>
          </p:cNvPr>
          <p:cNvSpPr>
            <a:spLocks/>
          </p:cNvSpPr>
          <p:nvPr/>
        </p:nvSpPr>
        <p:spPr>
          <a:xfrm>
            <a:off x="569498" y="3006436"/>
            <a:ext cx="5760000" cy="526786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>
                <a:solidFill>
                  <a:schemeClr val="tx1"/>
                </a:solidFill>
              </a:rPr>
              <a:t>IndividualShape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922609-F20B-4654-9F49-F11C1D018EB7}"/>
              </a:ext>
            </a:extLst>
          </p:cNvPr>
          <p:cNvSpPr/>
          <p:nvPr/>
        </p:nvSpPr>
        <p:spPr>
          <a:xfrm>
            <a:off x="3538504" y="3374244"/>
            <a:ext cx="2640496" cy="472283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>
                <a:solidFill>
                  <a:schemeClr val="tx1"/>
                </a:solidFill>
              </a:rPr>
              <a:t>RightColumn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707CB-9A38-409D-BC80-FD17119E7295}"/>
              </a:ext>
            </a:extLst>
          </p:cNvPr>
          <p:cNvSpPr/>
          <p:nvPr/>
        </p:nvSpPr>
        <p:spPr>
          <a:xfrm>
            <a:off x="733753" y="3374244"/>
            <a:ext cx="2640496" cy="473608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>
                <a:solidFill>
                  <a:schemeClr val="tx1"/>
                </a:solidFill>
              </a:rPr>
              <a:t>LeftColumn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A06FCAA-F666-4101-B665-05978C73D804}"/>
              </a:ext>
            </a:extLst>
          </p:cNvPr>
          <p:cNvSpPr>
            <a:spLocks/>
          </p:cNvSpPr>
          <p:nvPr/>
        </p:nvSpPr>
        <p:spPr>
          <a:xfrm>
            <a:off x="397565" y="2345635"/>
            <a:ext cx="6084333" cy="60810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5916613" algn="r"/>
              </a:tabLst>
            </a:pPr>
            <a:r>
              <a:rPr lang="de-DE">
                <a:solidFill>
                  <a:schemeClr val="tx1"/>
                </a:solidFill>
              </a:rPr>
              <a:t>	GridPointShape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44FC875-DC52-44D3-A82C-D0F271E4F004}"/>
              </a:ext>
            </a:extLst>
          </p:cNvPr>
          <p:cNvSpPr/>
          <p:nvPr/>
        </p:nvSpPr>
        <p:spPr>
          <a:xfrm>
            <a:off x="569498" y="2485627"/>
            <a:ext cx="2254763" cy="38744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>
                <a:solidFill>
                  <a:schemeClr val="tx1"/>
                </a:solidFill>
              </a:rPr>
              <a:t>CoordShape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7EE368A-C94B-4C8F-810D-49BD4E91EFAD}"/>
              </a:ext>
            </a:extLst>
          </p:cNvPr>
          <p:cNvSpPr/>
          <p:nvPr/>
        </p:nvSpPr>
        <p:spPr>
          <a:xfrm>
            <a:off x="888158" y="3774101"/>
            <a:ext cx="2254763" cy="38744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>
                <a:solidFill>
                  <a:schemeClr val="tx1"/>
                </a:solidFill>
              </a:rPr>
              <a:t>IdentifierShape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CFCBCD9-49C3-42C5-A94B-EB324F4560E0}"/>
              </a:ext>
            </a:extLst>
          </p:cNvPr>
          <p:cNvSpPr/>
          <p:nvPr/>
        </p:nvSpPr>
        <p:spPr>
          <a:xfrm>
            <a:off x="888158" y="4312511"/>
            <a:ext cx="2254763" cy="362614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>
                <a:solidFill>
                  <a:schemeClr val="tx1"/>
                </a:solidFill>
              </a:rPr>
              <a:t>InfoShape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FF38B72-B6A7-47C4-8962-424C6FB49FAF}"/>
              </a:ext>
            </a:extLst>
          </p:cNvPr>
          <p:cNvSpPr/>
          <p:nvPr/>
        </p:nvSpPr>
        <p:spPr>
          <a:xfrm>
            <a:off x="3728330" y="3774096"/>
            <a:ext cx="2254763" cy="38744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>
                <a:solidFill>
                  <a:schemeClr val="tx1"/>
                </a:solidFill>
              </a:rPr>
              <a:t>MemorySlot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9470DD-1CAE-4D8E-96D3-674C03AD7B40}"/>
              </a:ext>
            </a:extLst>
          </p:cNvPr>
          <p:cNvSpPr/>
          <p:nvPr/>
        </p:nvSpPr>
        <p:spPr>
          <a:xfrm>
            <a:off x="3728330" y="4312511"/>
            <a:ext cx="2254763" cy="38744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>
                <a:solidFill>
                  <a:schemeClr val="tx1"/>
                </a:solidFill>
              </a:rPr>
              <a:t>MemorySlot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FD24471-0FFE-43BC-AEC8-7C990A6DF9BE}"/>
              </a:ext>
            </a:extLst>
          </p:cNvPr>
          <p:cNvSpPr/>
          <p:nvPr/>
        </p:nvSpPr>
        <p:spPr>
          <a:xfrm>
            <a:off x="3728330" y="5389341"/>
            <a:ext cx="2254763" cy="38744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>
                <a:solidFill>
                  <a:schemeClr val="tx1"/>
                </a:solidFill>
              </a:rPr>
              <a:t>MemorySlot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F9F5C09-CE7C-466A-868B-AC3512E74F46}"/>
              </a:ext>
            </a:extLst>
          </p:cNvPr>
          <p:cNvSpPr/>
          <p:nvPr/>
        </p:nvSpPr>
        <p:spPr>
          <a:xfrm>
            <a:off x="3728330" y="5927756"/>
            <a:ext cx="2254763" cy="38744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>
                <a:solidFill>
                  <a:schemeClr val="tx1"/>
                </a:solidFill>
              </a:rPr>
              <a:t>MemorySlot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1EA75A6-4BEA-40EE-A337-BE1F81F78497}"/>
              </a:ext>
            </a:extLst>
          </p:cNvPr>
          <p:cNvSpPr/>
          <p:nvPr/>
        </p:nvSpPr>
        <p:spPr>
          <a:xfrm>
            <a:off x="3728330" y="6466171"/>
            <a:ext cx="2254763" cy="38744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>
                <a:solidFill>
                  <a:schemeClr val="tx1"/>
                </a:solidFill>
              </a:rPr>
              <a:t>MemorySlot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E4547D2-5B47-4330-86AA-79A8B0FE29FC}"/>
              </a:ext>
            </a:extLst>
          </p:cNvPr>
          <p:cNvSpPr/>
          <p:nvPr/>
        </p:nvSpPr>
        <p:spPr>
          <a:xfrm>
            <a:off x="3728330" y="7004586"/>
            <a:ext cx="2254763" cy="38744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>
                <a:solidFill>
                  <a:schemeClr val="tx1"/>
                </a:solidFill>
              </a:rPr>
              <a:t>MemorySlot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FD32D83-E305-4B14-A263-ADE4A3F8F5C1}"/>
              </a:ext>
            </a:extLst>
          </p:cNvPr>
          <p:cNvSpPr/>
          <p:nvPr/>
        </p:nvSpPr>
        <p:spPr>
          <a:xfrm>
            <a:off x="3728330" y="7543004"/>
            <a:ext cx="2254763" cy="38744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>
                <a:solidFill>
                  <a:schemeClr val="tx1"/>
                </a:solidFill>
              </a:rPr>
              <a:t>MemorySlot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429B14E-E70D-404D-9CF9-062BE568B457}"/>
              </a:ext>
            </a:extLst>
          </p:cNvPr>
          <p:cNvSpPr/>
          <p:nvPr/>
        </p:nvSpPr>
        <p:spPr>
          <a:xfrm>
            <a:off x="3728330" y="4850926"/>
            <a:ext cx="2254763" cy="38744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>
                <a:solidFill>
                  <a:schemeClr val="tx1"/>
                </a:solidFill>
              </a:rPr>
              <a:t>MemorySlot</a:t>
            </a:r>
          </a:p>
        </p:txBody>
      </p:sp>
    </p:spTree>
    <p:extLst>
      <p:ext uri="{BB962C8B-B14F-4D97-AF65-F5344CB8AC3E}">
        <p14:creationId xmlns:p14="http://schemas.microsoft.com/office/powerpoint/2010/main" val="136659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</Words>
  <Application>Microsoft Office PowerPoint</Application>
  <PresentationFormat>A4-Papier (210 x 297 mm)</PresentationFormat>
  <Paragraphs>46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Kraus</dc:creator>
  <cp:lastModifiedBy>Peter Kraus</cp:lastModifiedBy>
  <cp:revision>28</cp:revision>
  <dcterms:created xsi:type="dcterms:W3CDTF">2018-07-14T19:47:13Z</dcterms:created>
  <dcterms:modified xsi:type="dcterms:W3CDTF">2019-03-26T14:01:38Z</dcterms:modified>
</cp:coreProperties>
</file>