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239C-6DE4-685B-2615-0BAC5DE7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753A1-1F91-5528-F306-2F90287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C7A99-854A-C14C-8443-1276CFB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3109A-C4F9-CD4E-FD6E-34922AE7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9DE1D-6E9A-67EF-4B7D-FE1D9D9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36F5-3A19-A3E3-F3C5-508A8D0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69905-232D-CE95-3357-7C2AAF48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0B9BA-D28A-B1A1-0C81-A0C36EB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68F50-08DE-286C-CB43-4EE9A106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1BBA6-9A23-F0D3-B275-C335A56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B892DE-B704-004F-4FF1-6BD5F102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65575D-077E-8D7D-C951-FD84941B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2DC99-6082-75D8-3414-AD5188A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CD355-C494-7E78-6AD6-035137F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861F-2BC6-B086-199E-898D6BD4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02095-31F6-00D3-5C78-11FAB4C8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3DD5B-9120-DBE7-2C37-7EB6D69D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C5211-2B59-3593-645A-153A363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66C1B-3121-6045-C82E-6E2BE3E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E5B7F-490D-AC64-D92E-AD41B7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F9C6-623C-4FE8-275A-700495DA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1B88A-803B-5868-2523-3C1B6BD2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364D6-2EF2-7B70-E602-DB83EDC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8FBD-10D1-3998-E0C3-931775B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2AD81-AF5F-C8CF-E246-08233CE4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91EE0-0637-21E0-74A2-6368304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87D58-41BE-603D-3C9C-AAAFC78B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639FD9-3254-2E1A-DF1A-AB8B937D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45E954-8551-E481-8D8F-77F997F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56B74-20C6-1AE0-A9EE-A56D755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CDA06-627D-CCCB-3B69-9A5907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FA46-D96E-43E9-31C7-A057518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720255-0462-66CC-083B-7C44D797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121A3-F805-A051-CB7F-1E082C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D80421-E626-E365-DB74-CCAB58D1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324B1-EB85-48DD-BAFF-FA78C2E1E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6911B7-A4D4-6350-BAAF-EF66FE6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B0DD72-94C7-FA9F-F476-DD91BC6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148E20-25EC-8253-F0D6-EB7000D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950-84AC-5192-7C49-3E709A8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DEAFB-D2CB-52BE-C882-40AC715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E6B90-E5F4-DE6F-F6AE-EE6C295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F821D0-C3FA-9E72-46BF-1E4B257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B7A81-E162-B16F-3A11-C51EE7B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6F570C-BAE0-3905-695B-3DB14051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BE0A-F24A-60B7-8930-54FD6CF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0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2617F-BC41-2283-207E-8854C3B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4DF3A-9E45-7CC7-F874-76A669F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ECBB-6627-AA36-746B-7863E5F5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5BF4-60EC-1A84-17D6-4C4844E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C9422-C561-A778-B6FD-2C34F09E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D9230-CB05-E931-C8B2-4D78CB5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3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CEED-C5A0-DF1D-2A66-5F45093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79E0C-2E1E-93F8-4C04-23AB28A9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FA826-79B9-5A04-98A8-36A912CD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9DD2A-D55D-2873-E52C-DFAA458F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BCE8E-EB14-E150-6558-96DB652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F1422-22E9-6238-1AA9-741D257B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142910-874A-2156-5F03-00EDDCE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F01C7-3474-CFC0-93CD-1761C58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1533-1BF8-C6D9-8DE6-795ACD4B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A1795-2345-A7F0-456D-8A4A40A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4236-3CEE-0D1E-0C97-5CEF2D1C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DC05A79-0B0C-92AF-D29D-3F206930ED1D}"/>
              </a:ext>
            </a:extLst>
          </p:cNvPr>
          <p:cNvSpPr/>
          <p:nvPr/>
        </p:nvSpPr>
        <p:spPr>
          <a:xfrm>
            <a:off x="1851660" y="300229"/>
            <a:ext cx="7882128" cy="958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Commands</a:t>
            </a:r>
            <a:endParaRPr lang="de-DE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5FBE9FB-0614-1164-A642-398DB82449F3}"/>
              </a:ext>
            </a:extLst>
          </p:cNvPr>
          <p:cNvSpPr/>
          <p:nvPr/>
        </p:nvSpPr>
        <p:spPr>
          <a:xfrm>
            <a:off x="2343150" y="1396749"/>
            <a:ext cx="6600444" cy="7833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Win32_utilities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903A450-5A21-8523-1F93-549F6855299F}"/>
              </a:ext>
            </a:extLst>
          </p:cNvPr>
          <p:cNvSpPr/>
          <p:nvPr/>
        </p:nvSpPr>
        <p:spPr>
          <a:xfrm>
            <a:off x="265176" y="3372231"/>
            <a:ext cx="11661648" cy="333527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37DEB3-9D90-1059-5C6B-3D4D6529DCFE}"/>
              </a:ext>
            </a:extLst>
          </p:cNvPr>
          <p:cNvSpPr/>
          <p:nvPr/>
        </p:nvSpPr>
        <p:spPr>
          <a:xfrm>
            <a:off x="4818888" y="557784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BaseCommand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746A7F-FC74-C0B3-019A-8A7CC915E11E}"/>
              </a:ext>
            </a:extLst>
          </p:cNvPr>
          <p:cNvSpPr/>
          <p:nvPr/>
        </p:nvSpPr>
        <p:spPr>
          <a:xfrm>
            <a:off x="5643372" y="5039868"/>
            <a:ext cx="283464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ArrowAnimationCommand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42A646-FB0C-4D4E-35C5-8988A78DE912}"/>
              </a:ext>
            </a:extLst>
          </p:cNvPr>
          <p:cNvSpPr/>
          <p:nvPr/>
        </p:nvSpPr>
        <p:spPr>
          <a:xfrm>
            <a:off x="4561332" y="4314444"/>
            <a:ext cx="249936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AnimationCommand</a:t>
            </a:r>
            <a:r>
              <a:rPr lang="de-DE" dirty="0"/>
              <a:t>&gt;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D6CC79-A5BF-37DA-21A3-0739BCD96E0B}"/>
              </a:ext>
            </a:extLst>
          </p:cNvPr>
          <p:cNvSpPr/>
          <p:nvPr/>
        </p:nvSpPr>
        <p:spPr>
          <a:xfrm>
            <a:off x="4818888" y="367284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NNetCommand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C1AFE-1A75-DC8A-EC28-ABD2A2BE2D87}"/>
              </a:ext>
            </a:extLst>
          </p:cNvPr>
          <p:cNvSpPr/>
          <p:nvPr/>
        </p:nvSpPr>
        <p:spPr>
          <a:xfrm>
            <a:off x="4818888" y="1530005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WinCommand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5329BF-E3CE-663F-FC28-47B5B1611A6A}"/>
              </a:ext>
            </a:extLst>
          </p:cNvPr>
          <p:cNvSpPr/>
          <p:nvPr/>
        </p:nvSpPr>
        <p:spPr>
          <a:xfrm>
            <a:off x="8638032" y="5039868"/>
            <a:ext cx="299770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CoordAnimationCommand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CAD2-F419-6FE1-BF08-5EC68F1CD670}"/>
              </a:ext>
            </a:extLst>
          </p:cNvPr>
          <p:cNvSpPr/>
          <p:nvPr/>
        </p:nvSpPr>
        <p:spPr>
          <a:xfrm>
            <a:off x="3055620" y="5039868"/>
            <a:ext cx="2299717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SetGridCommand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BA590E-9D51-1C28-222D-058A8B2C63F7}"/>
              </a:ext>
            </a:extLst>
          </p:cNvPr>
          <p:cNvSpPr/>
          <p:nvPr/>
        </p:nvSpPr>
        <p:spPr>
          <a:xfrm>
            <a:off x="542544" y="5039868"/>
            <a:ext cx="235305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SetScalesCommand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7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Kraus</dc:creator>
  <cp:lastModifiedBy>Peter Kraus</cp:lastModifiedBy>
  <cp:revision>6</cp:revision>
  <dcterms:created xsi:type="dcterms:W3CDTF">2024-06-14T12:11:47Z</dcterms:created>
  <dcterms:modified xsi:type="dcterms:W3CDTF">2024-06-14T22:11:48Z</dcterms:modified>
</cp:coreProperties>
</file>