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57" r:id="rId4"/>
    <p:sldId id="259" r:id="rId5"/>
    <p:sldId id="265" r:id="rId6"/>
    <p:sldId id="267" r:id="rId7"/>
    <p:sldId id="260" r:id="rId8"/>
    <p:sldId id="261" r:id="rId9"/>
    <p:sldId id="268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73C2E-A478-4793-8F21-F8C900CE83D3}" v="1" dt="2023-11-10T15:34:27.793"/>
    <p1510:client id="{E2DEA93E-BE93-4FFF-A7D0-CBD42A8216EB}" v="4" dt="2023-11-10T04:21:14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eshna Mullaguru" userId="b573738436855885" providerId="LiveId" clId="{E2DEA93E-BE93-4FFF-A7D0-CBD42A8216EB}"/>
    <pc:docChg chg="undo redo custSel addSld delSld modSld sldOrd">
      <pc:chgData name="Sudeshna Mullaguru" userId="b573738436855885" providerId="LiveId" clId="{E2DEA93E-BE93-4FFF-A7D0-CBD42A8216EB}" dt="2023-11-10T04:42:47.892" v="1284" actId="680"/>
      <pc:docMkLst>
        <pc:docMk/>
      </pc:docMkLst>
      <pc:sldChg chg="addSp delSp modSp mod modMedia setBg delAnim delDesignElem">
        <pc:chgData name="Sudeshna Mullaguru" userId="b573738436855885" providerId="LiveId" clId="{E2DEA93E-BE93-4FFF-A7D0-CBD42A8216EB}" dt="2023-11-10T04:22:01.994" v="1275" actId="26606"/>
        <pc:sldMkLst>
          <pc:docMk/>
          <pc:sldMk cId="618224811" sldId="256"/>
        </pc:sldMkLst>
        <pc:spChg chg="mod">
          <ac:chgData name="Sudeshna Mullaguru" userId="b573738436855885" providerId="LiveId" clId="{E2DEA93E-BE93-4FFF-A7D0-CBD42A8216EB}" dt="2023-11-10T04:22:01.994" v="1275" actId="26606"/>
          <ac:spMkLst>
            <pc:docMk/>
            <pc:sldMk cId="618224811" sldId="256"/>
            <ac:spMk id="2" creationId="{295ADA6C-87A0-3BAD-EAF7-646EE9F8C1BA}"/>
          </ac:spMkLst>
        </pc:spChg>
        <pc:spChg chg="mod">
          <ac:chgData name="Sudeshna Mullaguru" userId="b573738436855885" providerId="LiveId" clId="{E2DEA93E-BE93-4FFF-A7D0-CBD42A8216EB}" dt="2023-11-10T04:22:01.994" v="1275" actId="26606"/>
          <ac:spMkLst>
            <pc:docMk/>
            <pc:sldMk cId="618224811" sldId="256"/>
            <ac:spMk id="3" creationId="{4FC39BF2-AE5A-4292-D3B4-F32EAE12D80D}"/>
          </ac:spMkLst>
        </pc:spChg>
        <pc:spChg chg="add del">
          <ac:chgData name="Sudeshna Mullaguru" userId="b573738436855885" providerId="LiveId" clId="{E2DEA93E-BE93-4FFF-A7D0-CBD42A8216EB}" dt="2023-11-08T21:02:24.604" v="114" actId="26606"/>
          <ac:spMkLst>
            <pc:docMk/>
            <pc:sldMk cId="618224811" sldId="256"/>
            <ac:spMk id="6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08T21:02:24.604" v="114" actId="26606"/>
          <ac:spMkLst>
            <pc:docMk/>
            <pc:sldMk cId="618224811" sldId="256"/>
            <ac:spMk id="7" creationId="{CAEBFCD5-5356-4326-8D39-8235A46CD7B2}"/>
          </ac:spMkLst>
        </pc:spChg>
        <pc:spChg chg="add del">
          <ac:chgData name="Sudeshna Mullaguru" userId="b573738436855885" providerId="LiveId" clId="{E2DEA93E-BE93-4FFF-A7D0-CBD42A8216EB}" dt="2023-11-08T21:00:56.871" v="71" actId="26606"/>
          <ac:spMkLst>
            <pc:docMk/>
            <pc:sldMk cId="618224811" sldId="256"/>
            <ac:spMk id="8" creationId="{0D7B6173-1D58-48E2-83CF-37350F315F75}"/>
          </ac:spMkLst>
        </pc:spChg>
        <pc:spChg chg="add del">
          <ac:chgData name="Sudeshna Mullaguru" userId="b573738436855885" providerId="LiveId" clId="{E2DEA93E-BE93-4FFF-A7D0-CBD42A8216EB}" dt="2023-11-08T21:01:13.120" v="83" actId="26606"/>
          <ac:spMkLst>
            <pc:docMk/>
            <pc:sldMk cId="618224811" sldId="256"/>
            <ac:spMk id="9" creationId="{EB0222B5-B739-82A9-5CCC-C5585AE12A69}"/>
          </ac:spMkLst>
        </pc:spChg>
        <pc:spChg chg="add del">
          <ac:chgData name="Sudeshna Mullaguru" userId="b573738436855885" providerId="LiveId" clId="{E2DEA93E-BE93-4FFF-A7D0-CBD42A8216EB}" dt="2023-11-08T21:00:56.871" v="71" actId="26606"/>
          <ac:spMkLst>
            <pc:docMk/>
            <pc:sldMk cId="618224811" sldId="256"/>
            <ac:spMk id="10" creationId="{C7465CB2-E160-4D8E-B8B3-B7AFCAFC5BC1}"/>
          </ac:spMkLst>
        </pc:spChg>
        <pc:spChg chg="add del">
          <ac:chgData name="Sudeshna Mullaguru" userId="b573738436855885" providerId="LiveId" clId="{E2DEA93E-BE93-4FFF-A7D0-CBD42A8216EB}" dt="2023-11-08T21:01:13.120" v="83" actId="26606"/>
          <ac:spMkLst>
            <pc:docMk/>
            <pc:sldMk cId="618224811" sldId="256"/>
            <ac:spMk id="11" creationId="{5BE23E75-E7E9-4D9F-6D25-5512363F8621}"/>
          </ac:spMkLst>
        </pc:spChg>
        <pc:spChg chg="add del">
          <ac:chgData name="Sudeshna Mullaguru" userId="b573738436855885" providerId="LiveId" clId="{E2DEA93E-BE93-4FFF-A7D0-CBD42A8216EB}" dt="2023-11-08T21:00:56.871" v="71" actId="26606"/>
          <ac:spMkLst>
            <pc:docMk/>
            <pc:sldMk cId="618224811" sldId="256"/>
            <ac:spMk id="14" creationId="{1A8FFABF-F1A6-4C80-A0A6-29F3162FEFFE}"/>
          </ac:spMkLst>
        </pc:spChg>
        <pc:spChg chg="add del">
          <ac:chgData name="Sudeshna Mullaguru" userId="b573738436855885" providerId="LiveId" clId="{E2DEA93E-BE93-4FFF-A7D0-CBD42A8216EB}" dt="2023-11-08T21:01:05.678" v="77" actId="26606"/>
          <ac:spMkLst>
            <pc:docMk/>
            <pc:sldMk cId="618224811" sldId="256"/>
            <ac:spMk id="15" creationId="{3ECBE1F1-D69B-4AFA-ABD5-8E41720EF6DE}"/>
          </ac:spMkLst>
        </pc:spChg>
        <pc:spChg chg="add del">
          <ac:chgData name="Sudeshna Mullaguru" userId="b573738436855885" providerId="LiveId" clId="{E2DEA93E-BE93-4FFF-A7D0-CBD42A8216EB}" dt="2023-11-08T21:00:56.871" v="71" actId="26606"/>
          <ac:spMkLst>
            <pc:docMk/>
            <pc:sldMk cId="618224811" sldId="256"/>
            <ac:spMk id="16" creationId="{ED4C1E4B-EA97-41D4-855C-680107905C03}"/>
          </ac:spMkLst>
        </pc:spChg>
        <pc:spChg chg="add del">
          <ac:chgData name="Sudeshna Mullaguru" userId="b573738436855885" providerId="LiveId" clId="{E2DEA93E-BE93-4FFF-A7D0-CBD42A8216EB}" dt="2023-11-08T21:01:05.678" v="77" actId="26606"/>
          <ac:spMkLst>
            <pc:docMk/>
            <pc:sldMk cId="618224811" sldId="256"/>
            <ac:spMk id="18" creationId="{603A6265-E10C-4B85-9C20-E75FCAF9CC63}"/>
          </ac:spMkLst>
        </pc:spChg>
        <pc:spChg chg="add del">
          <ac:chgData name="Sudeshna Mullaguru" userId="b573738436855885" providerId="LiveId" clId="{E2DEA93E-BE93-4FFF-A7D0-CBD42A8216EB}" dt="2023-11-08T21:02:24.604" v="114" actId="26606"/>
          <ac:spMkLst>
            <pc:docMk/>
            <pc:sldMk cId="618224811" sldId="256"/>
            <ac:spMk id="19" creationId="{F6814848-248A-47DD-88E0-95099D951EF8}"/>
          </ac:spMkLst>
        </pc:spChg>
        <pc:spChg chg="add del">
          <ac:chgData name="Sudeshna Mullaguru" userId="b573738436855885" providerId="LiveId" clId="{E2DEA93E-BE93-4FFF-A7D0-CBD42A8216EB}" dt="2023-11-08T21:01:07.594" v="79" actId="26606"/>
          <ac:spMkLst>
            <pc:docMk/>
            <pc:sldMk cId="618224811" sldId="256"/>
            <ac:spMk id="20" creationId="{907EF6B7-1338-4443-8C46-6A318D952DFD}"/>
          </ac:spMkLst>
        </pc:spChg>
        <pc:spChg chg="add del">
          <ac:chgData name="Sudeshna Mullaguru" userId="b573738436855885" providerId="LiveId" clId="{E2DEA93E-BE93-4FFF-A7D0-CBD42A8216EB}" dt="2023-11-08T21:01:07.594" v="79" actId="26606"/>
          <ac:spMkLst>
            <pc:docMk/>
            <pc:sldMk cId="618224811" sldId="256"/>
            <ac:spMk id="21" creationId="{DAAE4CDD-124C-4DCF-9584-B6033B545DD5}"/>
          </ac:spMkLst>
        </pc:spChg>
        <pc:spChg chg="add del">
          <ac:chgData name="Sudeshna Mullaguru" userId="b573738436855885" providerId="LiveId" clId="{E2DEA93E-BE93-4FFF-A7D0-CBD42A8216EB}" dt="2023-11-08T21:01:07.594" v="79" actId="26606"/>
          <ac:spMkLst>
            <pc:docMk/>
            <pc:sldMk cId="618224811" sldId="256"/>
            <ac:spMk id="22" creationId="{081E4A58-353D-44AE-B2FC-2A74E2E400F7}"/>
          </ac:spMkLst>
        </pc:spChg>
        <pc:spChg chg="add del">
          <ac:chgData name="Sudeshna Mullaguru" userId="b573738436855885" providerId="LiveId" clId="{E2DEA93E-BE93-4FFF-A7D0-CBD42A8216EB}" dt="2023-11-08T21:02:24.604" v="114" actId="26606"/>
          <ac:spMkLst>
            <pc:docMk/>
            <pc:sldMk cId="618224811" sldId="256"/>
            <ac:spMk id="23" creationId="{718BDA89-0D2C-4C4E-99F6-D7A220FE48D3}"/>
          </ac:spMkLst>
        </pc:spChg>
        <pc:spChg chg="add del">
          <ac:chgData name="Sudeshna Mullaguru" userId="b573738436855885" providerId="LiveId" clId="{E2DEA93E-BE93-4FFF-A7D0-CBD42A8216EB}" dt="2023-11-08T21:01:11.981" v="81" actId="26606"/>
          <ac:spMkLst>
            <pc:docMk/>
            <pc:sldMk cId="618224811" sldId="256"/>
            <ac:spMk id="24" creationId="{3ECBE1F1-D69B-4AFA-ABD5-8E41720EF6DE}"/>
          </ac:spMkLst>
        </pc:spChg>
        <pc:spChg chg="add del">
          <ac:chgData name="Sudeshna Mullaguru" userId="b573738436855885" providerId="LiveId" clId="{E2DEA93E-BE93-4FFF-A7D0-CBD42A8216EB}" dt="2023-11-08T21:01:11.981" v="81" actId="26606"/>
          <ac:spMkLst>
            <pc:docMk/>
            <pc:sldMk cId="618224811" sldId="256"/>
            <ac:spMk id="26" creationId="{603A6265-E10C-4B85-9C20-E75FCAF9CC63}"/>
          </ac:spMkLst>
        </pc:spChg>
        <pc:spChg chg="add del">
          <ac:chgData name="Sudeshna Mullaguru" userId="b573738436855885" providerId="LiveId" clId="{E2DEA93E-BE93-4FFF-A7D0-CBD42A8216EB}" dt="2023-11-10T04:21:34.662" v="1264" actId="26606"/>
          <ac:spMkLst>
            <pc:docMk/>
            <pc:sldMk cId="618224811" sldId="256"/>
            <ac:spMk id="28" creationId="{EB0222B5-B739-82A9-5CCC-C5585AE12A69}"/>
          </ac:spMkLst>
        </pc:spChg>
        <pc:spChg chg="add del">
          <ac:chgData name="Sudeshna Mullaguru" userId="b573738436855885" providerId="LiveId" clId="{E2DEA93E-BE93-4FFF-A7D0-CBD42A8216EB}" dt="2023-11-10T04:21:34.662" v="1264" actId="26606"/>
          <ac:spMkLst>
            <pc:docMk/>
            <pc:sldMk cId="618224811" sldId="256"/>
            <ac:spMk id="29" creationId="{5BE23E75-E7E9-4D9F-6D25-5512363F8621}"/>
          </ac:spMkLst>
        </pc:spChg>
        <pc:spChg chg="add del">
          <ac:chgData name="Sudeshna Mullaguru" userId="b573738436855885" providerId="LiveId" clId="{E2DEA93E-BE93-4FFF-A7D0-CBD42A8216EB}" dt="2023-11-10T04:21:35.920" v="1266" actId="26606"/>
          <ac:spMkLst>
            <pc:docMk/>
            <pc:sldMk cId="618224811" sldId="256"/>
            <ac:spMk id="32" creationId="{907EF6B7-1338-4443-8C46-6A318D952DFD}"/>
          </ac:spMkLst>
        </pc:spChg>
        <pc:spChg chg="add del">
          <ac:chgData name="Sudeshna Mullaguru" userId="b573738436855885" providerId="LiveId" clId="{E2DEA93E-BE93-4FFF-A7D0-CBD42A8216EB}" dt="2023-11-10T04:21:35.920" v="1266" actId="26606"/>
          <ac:spMkLst>
            <pc:docMk/>
            <pc:sldMk cId="618224811" sldId="256"/>
            <ac:spMk id="33" creationId="{DAAE4CDD-124C-4DCF-9584-B6033B545DD5}"/>
          </ac:spMkLst>
        </pc:spChg>
        <pc:spChg chg="add del">
          <ac:chgData name="Sudeshna Mullaguru" userId="b573738436855885" providerId="LiveId" clId="{E2DEA93E-BE93-4FFF-A7D0-CBD42A8216EB}" dt="2023-11-10T04:21:35.920" v="1266" actId="26606"/>
          <ac:spMkLst>
            <pc:docMk/>
            <pc:sldMk cId="618224811" sldId="256"/>
            <ac:spMk id="34" creationId="{081E4A58-353D-44AE-B2FC-2A74E2E400F7}"/>
          </ac:spMkLst>
        </pc:spChg>
        <pc:spChg chg="add del">
          <ac:chgData name="Sudeshna Mullaguru" userId="b573738436855885" providerId="LiveId" clId="{E2DEA93E-BE93-4FFF-A7D0-CBD42A8216EB}" dt="2023-11-10T04:21:37.422" v="1268" actId="26606"/>
          <ac:spMkLst>
            <pc:docMk/>
            <pc:sldMk cId="618224811" sldId="256"/>
            <ac:spMk id="36" creationId="{18873D23-2DCF-4B31-A009-95721C06E8E1}"/>
          </ac:spMkLst>
        </pc:spChg>
        <pc:spChg chg="add del">
          <ac:chgData name="Sudeshna Mullaguru" userId="b573738436855885" providerId="LiveId" clId="{E2DEA93E-BE93-4FFF-A7D0-CBD42A8216EB}" dt="2023-11-10T04:21:37.422" v="1268" actId="26606"/>
          <ac:spMkLst>
            <pc:docMk/>
            <pc:sldMk cId="618224811" sldId="256"/>
            <ac:spMk id="37" creationId="{C13EF075-D4EF-4929-ADBC-91B27DA19955}"/>
          </ac:spMkLst>
        </pc:spChg>
        <pc:spChg chg="add del">
          <ac:chgData name="Sudeshna Mullaguru" userId="b573738436855885" providerId="LiveId" clId="{E2DEA93E-BE93-4FFF-A7D0-CBD42A8216EB}" dt="2023-11-08T21:02:24.604" v="114" actId="26606"/>
          <ac:spMkLst>
            <pc:docMk/>
            <pc:sldMk cId="618224811" sldId="256"/>
            <ac:spMk id="41" creationId="{7CE98B01-ED41-482F-AFA1-19C7FA7C04A7}"/>
          </ac:spMkLst>
        </pc:spChg>
        <pc:spChg chg="add del">
          <ac:chgData name="Sudeshna Mullaguru" userId="b573738436855885" providerId="LiveId" clId="{E2DEA93E-BE93-4FFF-A7D0-CBD42A8216EB}" dt="2023-11-08T21:02:24.604" v="114" actId="26606"/>
          <ac:spMkLst>
            <pc:docMk/>
            <pc:sldMk cId="618224811" sldId="256"/>
            <ac:spMk id="42" creationId="{B9CABDD0-8DF6-4974-A224-9A2A81778003}"/>
          </ac:spMkLst>
        </pc:spChg>
        <pc:spChg chg="add del">
          <ac:chgData name="Sudeshna Mullaguru" userId="b573738436855885" providerId="LiveId" clId="{E2DEA93E-BE93-4FFF-A7D0-CBD42A8216EB}" dt="2023-11-10T04:21:38.714" v="1270" actId="26606"/>
          <ac:spMkLst>
            <pc:docMk/>
            <pc:sldMk cId="618224811" sldId="256"/>
            <ac:spMk id="48" creationId="{F13C74B1-5B17-4795-BED0-7140497B445A}"/>
          </ac:spMkLst>
        </pc:spChg>
        <pc:spChg chg="add del">
          <ac:chgData name="Sudeshna Mullaguru" userId="b573738436855885" providerId="LiveId" clId="{E2DEA93E-BE93-4FFF-A7D0-CBD42A8216EB}" dt="2023-11-10T04:21:38.714" v="1270" actId="26606"/>
          <ac:spMkLst>
            <pc:docMk/>
            <pc:sldMk cId="618224811" sldId="256"/>
            <ac:spMk id="49" creationId="{D4974D33-8DC5-464E-8C6D-BE58F0669C17}"/>
          </ac:spMkLst>
        </pc:spChg>
        <pc:spChg chg="add del">
          <ac:chgData name="Sudeshna Mullaguru" userId="b573738436855885" providerId="LiveId" clId="{E2DEA93E-BE93-4FFF-A7D0-CBD42A8216EB}" dt="2023-11-08T21:02:14.017" v="107" actId="26606"/>
          <ac:spMkLst>
            <pc:docMk/>
            <pc:sldMk cId="618224811" sldId="256"/>
            <ac:spMk id="50" creationId="{A7AE9375-4664-4DB2-922D-2782A6E439AC}"/>
          </ac:spMkLst>
        </pc:spChg>
        <pc:spChg chg="add del">
          <ac:chgData name="Sudeshna Mullaguru" userId="b573738436855885" providerId="LiveId" clId="{E2DEA93E-BE93-4FFF-A7D0-CBD42A8216EB}" dt="2023-11-08T21:02:14.017" v="107" actId="26606"/>
          <ac:spMkLst>
            <pc:docMk/>
            <pc:sldMk cId="618224811" sldId="256"/>
            <ac:spMk id="52" creationId="{C2C57604-0CFD-4023-B9BD-107166A25317}"/>
          </ac:spMkLst>
        </pc:spChg>
        <pc:spChg chg="add del">
          <ac:chgData name="Sudeshna Mullaguru" userId="b573738436855885" providerId="LiveId" clId="{E2DEA93E-BE93-4FFF-A7D0-CBD42A8216EB}" dt="2023-11-10T04:21:41.675" v="1272" actId="26606"/>
          <ac:spMkLst>
            <pc:docMk/>
            <pc:sldMk cId="618224811" sldId="256"/>
            <ac:spMk id="53" creationId="{C2554CA6-288E-4202-BC52-2E5A8F0C0AED}"/>
          </ac:spMkLst>
        </pc:spChg>
        <pc:spChg chg="add del">
          <ac:chgData name="Sudeshna Mullaguru" userId="b573738436855885" providerId="LiveId" clId="{E2DEA93E-BE93-4FFF-A7D0-CBD42A8216EB}" dt="2023-11-08T21:02:17.477" v="109" actId="26606"/>
          <ac:spMkLst>
            <pc:docMk/>
            <pc:sldMk cId="618224811" sldId="256"/>
            <ac:spMk id="54" creationId="{2DE4D4CE-6DAE-4A05-BE5B-6BCE3F4EC79B}"/>
          </ac:spMkLst>
        </pc:spChg>
        <pc:spChg chg="add del">
          <ac:chgData name="Sudeshna Mullaguru" userId="b573738436855885" providerId="LiveId" clId="{E2DEA93E-BE93-4FFF-A7D0-CBD42A8216EB}" dt="2023-11-08T21:02:17.477" v="109" actId="26606"/>
          <ac:spMkLst>
            <pc:docMk/>
            <pc:sldMk cId="618224811" sldId="256"/>
            <ac:spMk id="55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10T04:21:41.675" v="1272" actId="26606"/>
          <ac:spMkLst>
            <pc:docMk/>
            <pc:sldMk cId="618224811" sldId="256"/>
            <ac:spMk id="57" creationId="{B10BB131-AC8E-4A8E-A5D1-36260F720C3B}"/>
          </ac:spMkLst>
        </pc:spChg>
        <pc:spChg chg="add del">
          <ac:chgData name="Sudeshna Mullaguru" userId="b573738436855885" providerId="LiveId" clId="{E2DEA93E-BE93-4FFF-A7D0-CBD42A8216EB}" dt="2023-11-10T04:21:41.675" v="1272" actId="26606"/>
          <ac:spMkLst>
            <pc:docMk/>
            <pc:sldMk cId="618224811" sldId="256"/>
            <ac:spMk id="58" creationId="{5B7778FC-632E-4DCA-A7CB-0D7731CCF970}"/>
          </ac:spMkLst>
        </pc:spChg>
        <pc:spChg chg="add del">
          <ac:chgData name="Sudeshna Mullaguru" userId="b573738436855885" providerId="LiveId" clId="{E2DEA93E-BE93-4FFF-A7D0-CBD42A8216EB}" dt="2023-11-08T21:02:17.477" v="109" actId="26606"/>
          <ac:spMkLst>
            <pc:docMk/>
            <pc:sldMk cId="618224811" sldId="256"/>
            <ac:spMk id="59" creationId="{55C61911-45B2-48BF-AC7A-1EB579B42CBB}"/>
          </ac:spMkLst>
        </pc:spChg>
        <pc:spChg chg="add del">
          <ac:chgData name="Sudeshna Mullaguru" userId="b573738436855885" providerId="LiveId" clId="{E2DEA93E-BE93-4FFF-A7D0-CBD42A8216EB}" dt="2023-11-08T21:02:17.477" v="109" actId="26606"/>
          <ac:spMkLst>
            <pc:docMk/>
            <pc:sldMk cId="618224811" sldId="256"/>
            <ac:spMk id="60" creationId="{10C23D31-5B0A-4956-A59F-A24F57D2A959}"/>
          </ac:spMkLst>
        </pc:spChg>
        <pc:spChg chg="add del">
          <ac:chgData name="Sudeshna Mullaguru" userId="b573738436855885" providerId="LiveId" clId="{E2DEA93E-BE93-4FFF-A7D0-CBD42A8216EB}" dt="2023-11-10T04:21:41.675" v="1272" actId="26606"/>
          <ac:spMkLst>
            <pc:docMk/>
            <pc:sldMk cId="618224811" sldId="256"/>
            <ac:spMk id="61" creationId="{FA23A907-97FB-4A8F-880A-DD77401C4296}"/>
          </ac:spMkLst>
        </pc:spChg>
        <pc:spChg chg="add del">
          <ac:chgData name="Sudeshna Mullaguru" userId="b573738436855885" providerId="LiveId" clId="{E2DEA93E-BE93-4FFF-A7D0-CBD42A8216EB}" dt="2023-11-08T21:02:17.477" v="109" actId="26606"/>
          <ac:spMkLst>
            <pc:docMk/>
            <pc:sldMk cId="618224811" sldId="256"/>
            <ac:spMk id="62" creationId="{F4C6FC6E-4AAF-4628-B7E5-85DF9D323B6F}"/>
          </ac:spMkLst>
        </pc:spChg>
        <pc:spChg chg="add del">
          <ac:chgData name="Sudeshna Mullaguru" userId="b573738436855885" providerId="LiveId" clId="{E2DEA93E-BE93-4FFF-A7D0-CBD42A8216EB}" dt="2023-11-10T04:22:01.994" v="1275" actId="26606"/>
          <ac:spMkLst>
            <pc:docMk/>
            <pc:sldMk cId="618224811" sldId="256"/>
            <ac:spMk id="63" creationId="{C1DD1A8A-57D5-4A81-AD04-532B043C5611}"/>
          </ac:spMkLst>
        </pc:spChg>
        <pc:spChg chg="add del">
          <ac:chgData name="Sudeshna Mullaguru" userId="b573738436855885" providerId="LiveId" clId="{E2DEA93E-BE93-4FFF-A7D0-CBD42A8216EB}" dt="2023-11-10T04:22:01.994" v="1275" actId="26606"/>
          <ac:spMkLst>
            <pc:docMk/>
            <pc:sldMk cId="618224811" sldId="256"/>
            <ac:spMk id="66" creationId="{007891EC-4501-44ED-A8C8-B11B6DB767AB}"/>
          </ac:spMkLst>
        </pc:spChg>
        <pc:spChg chg="add del">
          <ac:chgData name="Sudeshna Mullaguru" userId="b573738436855885" providerId="LiveId" clId="{E2DEA93E-BE93-4FFF-A7D0-CBD42A8216EB}" dt="2023-11-08T21:02:20.209" v="111" actId="26606"/>
          <ac:spMkLst>
            <pc:docMk/>
            <pc:sldMk cId="618224811" sldId="256"/>
            <ac:spMk id="80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08T21:02:20.209" v="111" actId="26606"/>
          <ac:spMkLst>
            <pc:docMk/>
            <pc:sldMk cId="618224811" sldId="256"/>
            <ac:spMk id="81" creationId="{CAEBFCD5-5356-4326-8D39-8235A46CD7B2}"/>
          </ac:spMkLst>
        </pc:spChg>
        <pc:spChg chg="add del">
          <ac:chgData name="Sudeshna Mullaguru" userId="b573738436855885" providerId="LiveId" clId="{E2DEA93E-BE93-4FFF-A7D0-CBD42A8216EB}" dt="2023-11-08T21:02:20.209" v="111" actId="26606"/>
          <ac:spMkLst>
            <pc:docMk/>
            <pc:sldMk cId="618224811" sldId="256"/>
            <ac:spMk id="82" creationId="{F6814848-248A-47DD-88E0-95099D951EF8}"/>
          </ac:spMkLst>
        </pc:spChg>
        <pc:spChg chg="add del">
          <ac:chgData name="Sudeshna Mullaguru" userId="b573738436855885" providerId="LiveId" clId="{E2DEA93E-BE93-4FFF-A7D0-CBD42A8216EB}" dt="2023-11-08T21:02:20.209" v="111" actId="26606"/>
          <ac:spMkLst>
            <pc:docMk/>
            <pc:sldMk cId="618224811" sldId="256"/>
            <ac:spMk id="83" creationId="{718BDA89-0D2C-4C4E-99F6-D7A220FE48D3}"/>
          </ac:spMkLst>
        </pc:spChg>
        <pc:spChg chg="add del">
          <ac:chgData name="Sudeshna Mullaguru" userId="b573738436855885" providerId="LiveId" clId="{E2DEA93E-BE93-4FFF-A7D0-CBD42A8216EB}" dt="2023-11-08T21:02:20.209" v="111" actId="26606"/>
          <ac:spMkLst>
            <pc:docMk/>
            <pc:sldMk cId="618224811" sldId="256"/>
            <ac:spMk id="87" creationId="{7CE98B01-ED41-482F-AFA1-19C7FA7C04A7}"/>
          </ac:spMkLst>
        </pc:spChg>
        <pc:spChg chg="add del">
          <ac:chgData name="Sudeshna Mullaguru" userId="b573738436855885" providerId="LiveId" clId="{E2DEA93E-BE93-4FFF-A7D0-CBD42A8216EB}" dt="2023-11-08T21:02:20.209" v="111" actId="26606"/>
          <ac:spMkLst>
            <pc:docMk/>
            <pc:sldMk cId="618224811" sldId="256"/>
            <ac:spMk id="88" creationId="{B9CABDD0-8DF6-4974-A224-9A2A81778003}"/>
          </ac:spMkLst>
        </pc:spChg>
        <pc:spChg chg="add del">
          <ac:chgData name="Sudeshna Mullaguru" userId="b573738436855885" providerId="LiveId" clId="{E2DEA93E-BE93-4FFF-A7D0-CBD42A8216EB}" dt="2023-11-08T21:02:24.589" v="113" actId="26606"/>
          <ac:spMkLst>
            <pc:docMk/>
            <pc:sldMk cId="618224811" sldId="256"/>
            <ac:spMk id="94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08T21:02:24.589" v="113" actId="26606"/>
          <ac:spMkLst>
            <pc:docMk/>
            <pc:sldMk cId="618224811" sldId="256"/>
            <ac:spMk id="102" creationId="{EC11F68A-CC71-4196-BBF3-20CDCD75D4E6}"/>
          </ac:spMkLst>
        </pc:spChg>
        <pc:spChg chg="add del">
          <ac:chgData name="Sudeshna Mullaguru" userId="b573738436855885" providerId="LiveId" clId="{E2DEA93E-BE93-4FFF-A7D0-CBD42A8216EB}" dt="2023-11-08T21:02:24.589" v="113" actId="26606"/>
          <ac:spMkLst>
            <pc:docMk/>
            <pc:sldMk cId="618224811" sldId="256"/>
            <ac:spMk id="103" creationId="{085F9950-F10E-4E64-962B-F70345789875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618224811" sldId="256"/>
            <ac:spMk id="105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618224811" sldId="256"/>
            <ac:spMk id="106" creationId="{CAEBFCD5-5356-4326-8D39-8235A46CD7B2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618224811" sldId="256"/>
            <ac:spMk id="107" creationId="{F6814848-248A-47DD-88E0-95099D951EF8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618224811" sldId="256"/>
            <ac:spMk id="108" creationId="{718BDA89-0D2C-4C4E-99F6-D7A220FE48D3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618224811" sldId="256"/>
            <ac:spMk id="112" creationId="{7CE98B01-ED41-482F-AFA1-19C7FA7C04A7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618224811" sldId="256"/>
            <ac:spMk id="113" creationId="{B9CABDD0-8DF6-4974-A224-9A2A81778003}"/>
          </ac:spMkLst>
        </pc:spChg>
        <pc:grpChg chg="add del">
          <ac:chgData name="Sudeshna Mullaguru" userId="b573738436855885" providerId="LiveId" clId="{E2DEA93E-BE93-4FFF-A7D0-CBD42A8216EB}" dt="2023-11-08T21:02:24.604" v="114" actId="26606"/>
          <ac:grpSpMkLst>
            <pc:docMk/>
            <pc:sldMk cId="618224811" sldId="256"/>
            <ac:grpSpMk id="38" creationId="{6B67BE95-96EF-433C-9F29-B0732AA6B6AC}"/>
          </ac:grpSpMkLst>
        </pc:grpChg>
        <pc:grpChg chg="add del">
          <ac:chgData name="Sudeshna Mullaguru" userId="b573738436855885" providerId="LiveId" clId="{E2DEA93E-BE93-4FFF-A7D0-CBD42A8216EB}" dt="2023-11-10T04:21:37.422" v="1268" actId="26606"/>
          <ac:grpSpMkLst>
            <pc:docMk/>
            <pc:sldMk cId="618224811" sldId="256"/>
            <ac:grpSpMk id="39" creationId="{DAA26DFA-AAB2-4973-9C17-16D587C7B198}"/>
          </ac:grpSpMkLst>
        </pc:grpChg>
        <pc:grpChg chg="add del">
          <ac:chgData name="Sudeshna Mullaguru" userId="b573738436855885" providerId="LiveId" clId="{E2DEA93E-BE93-4FFF-A7D0-CBD42A8216EB}" dt="2023-11-08T21:02:24.604" v="114" actId="26606"/>
          <ac:grpSpMkLst>
            <pc:docMk/>
            <pc:sldMk cId="618224811" sldId="256"/>
            <ac:grpSpMk id="43" creationId="{D6E8B984-55B9-4A62-A043-997D00F0AE09}"/>
          </ac:grpSpMkLst>
        </pc:grpChg>
        <pc:grpChg chg="add del">
          <ac:chgData name="Sudeshna Mullaguru" userId="b573738436855885" providerId="LiveId" clId="{E2DEA93E-BE93-4FFF-A7D0-CBD42A8216EB}" dt="2023-11-08T21:02:17.477" v="109" actId="26606"/>
          <ac:grpSpMkLst>
            <pc:docMk/>
            <pc:sldMk cId="618224811" sldId="256"/>
            <ac:grpSpMk id="56" creationId="{B8CB1D39-68D4-4372-BF3B-2A33A7495E2B}"/>
          </ac:grpSpMkLst>
        </pc:grpChg>
        <pc:grpChg chg="add del">
          <ac:chgData name="Sudeshna Mullaguru" userId="b573738436855885" providerId="LiveId" clId="{E2DEA93E-BE93-4FFF-A7D0-CBD42A8216EB}" dt="2023-11-08T21:02:17.477" v="109" actId="26606"/>
          <ac:grpSpMkLst>
            <pc:docMk/>
            <pc:sldMk cId="618224811" sldId="256"/>
            <ac:grpSpMk id="64" creationId="{582A903B-6B78-4F0A-B7C9-3D80499020B8}"/>
          </ac:grpSpMkLst>
        </pc:grpChg>
        <pc:grpChg chg="add del">
          <ac:chgData name="Sudeshna Mullaguru" userId="b573738436855885" providerId="LiveId" clId="{E2DEA93E-BE93-4FFF-A7D0-CBD42A8216EB}" dt="2023-11-08T21:02:20.209" v="111" actId="26606"/>
          <ac:grpSpMkLst>
            <pc:docMk/>
            <pc:sldMk cId="618224811" sldId="256"/>
            <ac:grpSpMk id="84" creationId="{6B67BE95-96EF-433C-9F29-B0732AA6B6AC}"/>
          </ac:grpSpMkLst>
        </pc:grpChg>
        <pc:grpChg chg="add del">
          <ac:chgData name="Sudeshna Mullaguru" userId="b573738436855885" providerId="LiveId" clId="{E2DEA93E-BE93-4FFF-A7D0-CBD42A8216EB}" dt="2023-11-08T21:02:20.209" v="111" actId="26606"/>
          <ac:grpSpMkLst>
            <pc:docMk/>
            <pc:sldMk cId="618224811" sldId="256"/>
            <ac:grpSpMk id="89" creationId="{D6E8B984-55B9-4A62-A043-997D00F0AE09}"/>
          </ac:grpSpMkLst>
        </pc:grpChg>
        <pc:grpChg chg="add del">
          <ac:chgData name="Sudeshna Mullaguru" userId="b573738436855885" providerId="LiveId" clId="{E2DEA93E-BE93-4FFF-A7D0-CBD42A8216EB}" dt="2023-11-08T21:02:24.589" v="113" actId="26606"/>
          <ac:grpSpMkLst>
            <pc:docMk/>
            <pc:sldMk cId="618224811" sldId="256"/>
            <ac:grpSpMk id="95" creationId="{1E8369D0-2C3B-4E27-AC6C-A246AC28CDA1}"/>
          </ac:grpSpMkLst>
        </pc:grpChg>
        <pc:grpChg chg="add del">
          <ac:chgData name="Sudeshna Mullaguru" userId="b573738436855885" providerId="LiveId" clId="{E2DEA93E-BE93-4FFF-A7D0-CBD42A8216EB}" dt="2023-11-08T21:02:24.589" v="113" actId="26606"/>
          <ac:grpSpMkLst>
            <pc:docMk/>
            <pc:sldMk cId="618224811" sldId="256"/>
            <ac:grpSpMk id="97" creationId="{C6F74901-2A71-43C3-837C-27CCD6B6D636}"/>
          </ac:grpSpMkLst>
        </pc:grpChg>
        <pc:grpChg chg="add del">
          <ac:chgData name="Sudeshna Mullaguru" userId="b573738436855885" providerId="LiveId" clId="{E2DEA93E-BE93-4FFF-A7D0-CBD42A8216EB}" dt="2023-11-10T04:21:14.706" v="1260"/>
          <ac:grpSpMkLst>
            <pc:docMk/>
            <pc:sldMk cId="618224811" sldId="256"/>
            <ac:grpSpMk id="109" creationId="{6B67BE95-96EF-433C-9F29-B0732AA6B6AC}"/>
          </ac:grpSpMkLst>
        </pc:grpChg>
        <pc:grpChg chg="add del">
          <ac:chgData name="Sudeshna Mullaguru" userId="b573738436855885" providerId="LiveId" clId="{E2DEA93E-BE93-4FFF-A7D0-CBD42A8216EB}" dt="2023-11-10T04:21:14.706" v="1260"/>
          <ac:grpSpMkLst>
            <pc:docMk/>
            <pc:sldMk cId="618224811" sldId="256"/>
            <ac:grpSpMk id="114" creationId="{D6E8B984-55B9-4A62-A043-997D00F0AE09}"/>
          </ac:grpSpMkLst>
        </pc:grpChg>
        <pc:picChg chg="add del mod">
          <ac:chgData name="Sudeshna Mullaguru" userId="b573738436855885" providerId="LiveId" clId="{E2DEA93E-BE93-4FFF-A7D0-CBD42A8216EB}" dt="2023-11-08T21:01:13.120" v="83" actId="26606"/>
          <ac:picMkLst>
            <pc:docMk/>
            <pc:sldMk cId="618224811" sldId="256"/>
            <ac:picMk id="5" creationId="{FF58A57D-FD35-BA3C-B56B-86DBA0B47B03}"/>
          </ac:picMkLst>
        </pc:picChg>
        <pc:picChg chg="add del">
          <ac:chgData name="Sudeshna Mullaguru" userId="b573738436855885" providerId="LiveId" clId="{E2DEA93E-BE93-4FFF-A7D0-CBD42A8216EB}" dt="2023-11-08T21:00:56.871" v="71" actId="26606"/>
          <ac:picMkLst>
            <pc:docMk/>
            <pc:sldMk cId="618224811" sldId="256"/>
            <ac:picMk id="12" creationId="{BF79C704-FD27-4BBA-A751-4A80EDB173B8}"/>
          </ac:picMkLst>
        </pc:picChg>
        <pc:picChg chg="add del">
          <ac:chgData name="Sudeshna Mullaguru" userId="b573738436855885" providerId="LiveId" clId="{E2DEA93E-BE93-4FFF-A7D0-CBD42A8216EB}" dt="2023-11-08T21:01:05.678" v="77" actId="26606"/>
          <ac:picMkLst>
            <pc:docMk/>
            <pc:sldMk cId="618224811" sldId="256"/>
            <ac:picMk id="17" creationId="{70CE2396-F818-FE1A-E056-866B07C40B41}"/>
          </ac:picMkLst>
        </pc:picChg>
        <pc:picChg chg="add del">
          <ac:chgData name="Sudeshna Mullaguru" userId="b573738436855885" providerId="LiveId" clId="{E2DEA93E-BE93-4FFF-A7D0-CBD42A8216EB}" dt="2023-11-08T21:01:11.981" v="81" actId="26606"/>
          <ac:picMkLst>
            <pc:docMk/>
            <pc:sldMk cId="618224811" sldId="256"/>
            <ac:picMk id="25" creationId="{70CE2396-F818-FE1A-E056-866B07C40B41}"/>
          </ac:picMkLst>
        </pc:picChg>
        <pc:picChg chg="add del">
          <ac:chgData name="Sudeshna Mullaguru" userId="b573738436855885" providerId="LiveId" clId="{E2DEA93E-BE93-4FFF-A7D0-CBD42A8216EB}" dt="2023-11-10T04:21:34.662" v="1264" actId="26606"/>
          <ac:picMkLst>
            <pc:docMk/>
            <pc:sldMk cId="618224811" sldId="256"/>
            <ac:picMk id="27" creationId="{503C8CF6-5589-8B86-767D-84B0BB2232F8}"/>
          </ac:picMkLst>
        </pc:picChg>
        <pc:picChg chg="add del">
          <ac:chgData name="Sudeshna Mullaguru" userId="b573738436855885" providerId="LiveId" clId="{E2DEA93E-BE93-4FFF-A7D0-CBD42A8216EB}" dt="2023-11-10T04:21:38.714" v="1270" actId="26606"/>
          <ac:picMkLst>
            <pc:docMk/>
            <pc:sldMk cId="618224811" sldId="256"/>
            <ac:picMk id="51" creationId="{6AF00EEC-C4E7-30FA-98C5-65D397D0A11F}"/>
          </ac:picMkLst>
        </pc:picChg>
        <pc:picChg chg="add del">
          <ac:chgData name="Sudeshna Mullaguru" userId="b573738436855885" providerId="LiveId" clId="{E2DEA93E-BE93-4FFF-A7D0-CBD42A8216EB}" dt="2023-11-10T04:22:01.994" v="1275" actId="26606"/>
          <ac:picMkLst>
            <pc:docMk/>
            <pc:sldMk cId="618224811" sldId="256"/>
            <ac:picMk id="65" creationId="{8040C721-9D7B-D102-7786-5866A4209EB0}"/>
          </ac:picMkLst>
        </pc:picChg>
        <pc:cxnChg chg="add del">
          <ac:chgData name="Sudeshna Mullaguru" userId="b573738436855885" providerId="LiveId" clId="{E2DEA93E-BE93-4FFF-A7D0-CBD42A8216EB}" dt="2023-11-08T21:01:13.120" v="83" actId="26606"/>
          <ac:cxnSpMkLst>
            <pc:docMk/>
            <pc:sldMk cId="618224811" sldId="256"/>
            <ac:cxnSpMk id="13" creationId="{61B115DB-65EB-3FC3-7284-CFDF4ADC60B6}"/>
          </ac:cxnSpMkLst>
        </pc:cxnChg>
        <pc:cxnChg chg="add del">
          <ac:chgData name="Sudeshna Mullaguru" userId="b573738436855885" providerId="LiveId" clId="{E2DEA93E-BE93-4FFF-A7D0-CBD42A8216EB}" dt="2023-11-10T04:21:34.662" v="1264" actId="26606"/>
          <ac:cxnSpMkLst>
            <pc:docMk/>
            <pc:sldMk cId="618224811" sldId="256"/>
            <ac:cxnSpMk id="30" creationId="{61B115DB-65EB-3FC3-7284-CFDF4ADC60B6}"/>
          </ac:cxnSpMkLst>
        </pc:cxnChg>
      </pc:sldChg>
      <pc:sldChg chg="addSp delSp modSp mod setBg modClrScheme delDesignElem chgLayout">
        <pc:chgData name="Sudeshna Mullaguru" userId="b573738436855885" providerId="LiveId" clId="{E2DEA93E-BE93-4FFF-A7D0-CBD42A8216EB}" dt="2023-11-10T04:21:14.706" v="1260"/>
        <pc:sldMkLst>
          <pc:docMk/>
          <pc:sldMk cId="2301183427" sldId="257"/>
        </pc:sldMkLst>
        <pc:spChg chg="del mod ord">
          <ac:chgData name="Sudeshna Mullaguru" userId="b573738436855885" providerId="LiveId" clId="{E2DEA93E-BE93-4FFF-A7D0-CBD42A8216EB}" dt="2023-11-08T20:56:39.672" v="0" actId="700"/>
          <ac:spMkLst>
            <pc:docMk/>
            <pc:sldMk cId="2301183427" sldId="257"/>
            <ac:spMk id="2" creationId="{0E9CBC96-FCA5-41FA-AEBB-BD90A3DDF157}"/>
          </ac:spMkLst>
        </pc:spChg>
        <pc:spChg chg="del mod ord">
          <ac:chgData name="Sudeshna Mullaguru" userId="b573738436855885" providerId="LiveId" clId="{E2DEA93E-BE93-4FFF-A7D0-CBD42A8216EB}" dt="2023-11-08T20:56:39.672" v="0" actId="700"/>
          <ac:spMkLst>
            <pc:docMk/>
            <pc:sldMk cId="2301183427" sldId="257"/>
            <ac:spMk id="3" creationId="{45FDDB34-595C-A189-CEE2-7A1B99C6F31E}"/>
          </ac:spMkLst>
        </pc:spChg>
        <pc:spChg chg="add mod ord">
          <ac:chgData name="Sudeshna Mullaguru" userId="b573738436855885" providerId="LiveId" clId="{E2DEA93E-BE93-4FFF-A7D0-CBD42A8216EB}" dt="2023-11-08T21:03:06.271" v="132" actId="26606"/>
          <ac:spMkLst>
            <pc:docMk/>
            <pc:sldMk cId="2301183427" sldId="257"/>
            <ac:spMk id="4" creationId="{C3A97A36-71A8-D12D-1054-BAE0FF95E282}"/>
          </ac:spMkLst>
        </pc:spChg>
        <pc:spChg chg="add mod ord">
          <ac:chgData name="Sudeshna Mullaguru" userId="b573738436855885" providerId="LiveId" clId="{E2DEA93E-BE93-4FFF-A7D0-CBD42A8216EB}" dt="2023-11-08T21:11:52.805" v="179" actId="20577"/>
          <ac:spMkLst>
            <pc:docMk/>
            <pc:sldMk cId="2301183427" sldId="257"/>
            <ac:spMk id="5" creationId="{EE117302-E011-53F1-3E50-19FCE9A98E1A}"/>
          </ac:spMkLst>
        </pc:spChg>
        <pc:spChg chg="add del">
          <ac:chgData name="Sudeshna Mullaguru" userId="b573738436855885" providerId="LiveId" clId="{E2DEA93E-BE93-4FFF-A7D0-CBD42A8216EB}" dt="2023-11-08T20:58:43.934" v="63" actId="26606"/>
          <ac:spMkLst>
            <pc:docMk/>
            <pc:sldMk cId="2301183427" sldId="257"/>
            <ac:spMk id="11" creationId="{B210AC1D-4063-4C6E-9528-FA9C4C0C18E6}"/>
          </ac:spMkLst>
        </pc:spChg>
        <pc:spChg chg="add del">
          <ac:chgData name="Sudeshna Mullaguru" userId="b573738436855885" providerId="LiveId" clId="{E2DEA93E-BE93-4FFF-A7D0-CBD42A8216EB}" dt="2023-11-08T20:58:43.934" v="63" actId="26606"/>
          <ac:spMkLst>
            <pc:docMk/>
            <pc:sldMk cId="2301183427" sldId="257"/>
            <ac:spMk id="13" creationId="{02F8C595-E68C-4306-AED8-DC7826A0A506}"/>
          </ac:spMkLst>
        </pc:spChg>
        <pc:spChg chg="add del">
          <ac:chgData name="Sudeshna Mullaguru" userId="b573738436855885" providerId="LiveId" clId="{E2DEA93E-BE93-4FFF-A7D0-CBD42A8216EB}" dt="2023-11-08T21:03:04.480" v="129" actId="26606"/>
          <ac:spMkLst>
            <pc:docMk/>
            <pc:sldMk cId="2301183427" sldId="257"/>
            <ac:spMk id="21" creationId="{B210AC1D-4063-4C6E-9528-FA9C4C0C18E6}"/>
          </ac:spMkLst>
        </pc:spChg>
        <pc:spChg chg="add del">
          <ac:chgData name="Sudeshna Mullaguru" userId="b573738436855885" providerId="LiveId" clId="{E2DEA93E-BE93-4FFF-A7D0-CBD42A8216EB}" dt="2023-11-08T21:03:04.480" v="129" actId="26606"/>
          <ac:spMkLst>
            <pc:docMk/>
            <pc:sldMk cId="2301183427" sldId="257"/>
            <ac:spMk id="23" creationId="{02F8C595-E68C-4306-AED8-DC7826A0A506}"/>
          </ac:spMkLst>
        </pc:spChg>
        <pc:spChg chg="add del">
          <ac:chgData name="Sudeshna Mullaguru" userId="b573738436855885" providerId="LiveId" clId="{E2DEA93E-BE93-4FFF-A7D0-CBD42A8216EB}" dt="2023-11-08T21:03:06.265" v="131" actId="26606"/>
          <ac:spMkLst>
            <pc:docMk/>
            <pc:sldMk cId="2301183427" sldId="257"/>
            <ac:spMk id="28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08T21:03:06.265" v="131" actId="26606"/>
          <ac:spMkLst>
            <pc:docMk/>
            <pc:sldMk cId="2301183427" sldId="257"/>
            <ac:spMk id="29" creationId="{FFFEB18F-F81F-4CED-BE64-EB888A77C3B8}"/>
          </ac:spMkLst>
        </pc:spChg>
        <pc:spChg chg="add del">
          <ac:chgData name="Sudeshna Mullaguru" userId="b573738436855885" providerId="LiveId" clId="{E2DEA93E-BE93-4FFF-A7D0-CBD42A8216EB}" dt="2023-11-08T21:03:06.265" v="131" actId="26606"/>
          <ac:spMkLst>
            <pc:docMk/>
            <pc:sldMk cId="2301183427" sldId="257"/>
            <ac:spMk id="30" creationId="{EAED1919-54A1-41C9-B30B-A3FF3F58E38B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2301183427" sldId="257"/>
            <ac:spMk id="206" creationId="{B210AC1D-4063-4C6E-9528-FA9C4C0C18E6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2301183427" sldId="257"/>
            <ac:spMk id="207" creationId="{02F8C595-E68C-4306-AED8-DC7826A0A506}"/>
          </ac:spMkLst>
        </pc:spChg>
        <pc:grpChg chg="add del">
          <ac:chgData name="Sudeshna Mullaguru" userId="b573738436855885" providerId="LiveId" clId="{E2DEA93E-BE93-4FFF-A7D0-CBD42A8216EB}" dt="2023-11-08T21:03:06.265" v="131" actId="26606"/>
          <ac:grpSpMkLst>
            <pc:docMk/>
            <pc:sldMk cId="2301183427" sldId="257"/>
            <ac:grpSpMk id="25" creationId="{C4751043-2EE3-4222-9979-8E61D93DA8DC}"/>
          </ac:grpSpMkLst>
        </pc:grpChg>
        <pc:grpChg chg="add del">
          <ac:chgData name="Sudeshna Mullaguru" userId="b573738436855885" providerId="LiveId" clId="{E2DEA93E-BE93-4FFF-A7D0-CBD42A8216EB}" dt="2023-11-08T21:03:06.265" v="131" actId="26606"/>
          <ac:grpSpMkLst>
            <pc:docMk/>
            <pc:sldMk cId="2301183427" sldId="257"/>
            <ac:grpSpMk id="31" creationId="{00E015F5-1A99-4E40-BC3D-7707802996B5}"/>
          </ac:grpSpMkLst>
        </pc:grpChg>
        <pc:grpChg chg="add del">
          <ac:chgData name="Sudeshna Mullaguru" userId="b573738436855885" providerId="LiveId" clId="{E2DEA93E-BE93-4FFF-A7D0-CBD42A8216EB}" dt="2023-11-08T21:03:06.265" v="131" actId="26606"/>
          <ac:grpSpMkLst>
            <pc:docMk/>
            <pc:sldMk cId="2301183427" sldId="257"/>
            <ac:grpSpMk id="35" creationId="{5468B3A9-705E-43C3-A742-0619B0D8F2EE}"/>
          </ac:grpSpMkLst>
        </pc:grpChg>
        <pc:picChg chg="add del">
          <ac:chgData name="Sudeshna Mullaguru" userId="b573738436855885" providerId="LiveId" clId="{E2DEA93E-BE93-4FFF-A7D0-CBD42A8216EB}" dt="2023-11-08T20:58:43.934" v="63" actId="26606"/>
          <ac:picMkLst>
            <pc:docMk/>
            <pc:sldMk cId="2301183427" sldId="257"/>
            <ac:picMk id="7" creationId="{4A305172-B768-2920-5381-3C8D67C0C5E7}"/>
          </ac:picMkLst>
        </pc:picChg>
        <pc:picChg chg="add mod">
          <ac:chgData name="Sudeshna Mullaguru" userId="b573738436855885" providerId="LiveId" clId="{E2DEA93E-BE93-4FFF-A7D0-CBD42A8216EB}" dt="2023-11-08T21:03:06.271" v="132" actId="26606"/>
          <ac:picMkLst>
            <pc:docMk/>
            <pc:sldMk cId="2301183427" sldId="257"/>
            <ac:picMk id="15" creationId="{C6A47130-5821-49F6-40E3-ECA58DB377DC}"/>
          </ac:picMkLst>
        </pc:picChg>
        <pc:cxnChg chg="add del">
          <ac:chgData name="Sudeshna Mullaguru" userId="b573738436855885" providerId="LiveId" clId="{E2DEA93E-BE93-4FFF-A7D0-CBD42A8216EB}" dt="2023-11-08T21:03:06.271" v="132" actId="26606"/>
          <ac:cxnSpMkLst>
            <pc:docMk/>
            <pc:sldMk cId="2301183427" sldId="257"/>
            <ac:cxnSpMk id="16" creationId="{1503BFE4-729B-D9D0-C17B-501E6AF1127A}"/>
          </ac:cxnSpMkLst>
        </pc:cxnChg>
      </pc:sldChg>
      <pc:sldChg chg="new add del">
        <pc:chgData name="Sudeshna Mullaguru" userId="b573738436855885" providerId="LiveId" clId="{E2DEA93E-BE93-4FFF-A7D0-CBD42A8216EB}" dt="2023-11-08T21:16:02.158" v="229" actId="47"/>
        <pc:sldMkLst>
          <pc:docMk/>
          <pc:sldMk cId="1611790721" sldId="258"/>
        </pc:sldMkLst>
      </pc:sldChg>
      <pc:sldChg chg="modSp new mod">
        <pc:chgData name="Sudeshna Mullaguru" userId="b573738436855885" providerId="LiveId" clId="{E2DEA93E-BE93-4FFF-A7D0-CBD42A8216EB}" dt="2023-11-10T04:21:14.706" v="1260"/>
        <pc:sldMkLst>
          <pc:docMk/>
          <pc:sldMk cId="2768805417" sldId="258"/>
        </pc:sldMkLst>
        <pc:spChg chg="mod">
          <ac:chgData name="Sudeshna Mullaguru" userId="b573738436855885" providerId="LiveId" clId="{E2DEA93E-BE93-4FFF-A7D0-CBD42A8216EB}" dt="2023-11-10T04:21:14.706" v="1260"/>
          <ac:spMkLst>
            <pc:docMk/>
            <pc:sldMk cId="2768805417" sldId="258"/>
            <ac:spMk id="2" creationId="{7C90D70C-CB27-3B07-5ADF-DEDCFACBEF49}"/>
          </ac:spMkLst>
        </pc:spChg>
        <pc:spChg chg="mod">
          <ac:chgData name="Sudeshna Mullaguru" userId="b573738436855885" providerId="LiveId" clId="{E2DEA93E-BE93-4FFF-A7D0-CBD42A8216EB}" dt="2023-11-08T21:23:06.312" v="309" actId="14100"/>
          <ac:spMkLst>
            <pc:docMk/>
            <pc:sldMk cId="2768805417" sldId="258"/>
            <ac:spMk id="3" creationId="{8600969F-2492-D9B2-AA58-312EDC472351}"/>
          </ac:spMkLst>
        </pc:spChg>
        <pc:spChg chg="mod">
          <ac:chgData name="Sudeshna Mullaguru" userId="b573738436855885" providerId="LiveId" clId="{E2DEA93E-BE93-4FFF-A7D0-CBD42A8216EB}" dt="2023-11-08T22:33:37.477" v="707" actId="20577"/>
          <ac:spMkLst>
            <pc:docMk/>
            <pc:sldMk cId="2768805417" sldId="258"/>
            <ac:spMk id="4" creationId="{E18F48F1-946F-CB59-C1C5-45B6274D4EDC}"/>
          </ac:spMkLst>
        </pc:spChg>
        <pc:spChg chg="mod">
          <ac:chgData name="Sudeshna Mullaguru" userId="b573738436855885" providerId="LiveId" clId="{E2DEA93E-BE93-4FFF-A7D0-CBD42A8216EB}" dt="2023-11-08T21:23:09.861" v="310" actId="14100"/>
          <ac:spMkLst>
            <pc:docMk/>
            <pc:sldMk cId="2768805417" sldId="258"/>
            <ac:spMk id="5" creationId="{BCC5AC8E-274B-DCA3-BD9A-39FBBAC278EF}"/>
          </ac:spMkLst>
        </pc:spChg>
        <pc:spChg chg="mod">
          <ac:chgData name="Sudeshna Mullaguru" userId="b573738436855885" providerId="LiveId" clId="{E2DEA93E-BE93-4FFF-A7D0-CBD42A8216EB}" dt="2023-11-08T22:34:01.429" v="713" actId="20577"/>
          <ac:spMkLst>
            <pc:docMk/>
            <pc:sldMk cId="2768805417" sldId="258"/>
            <ac:spMk id="6" creationId="{49CBD54F-6DE8-90DD-57C8-016AD1B66E04}"/>
          </ac:spMkLst>
        </pc:spChg>
      </pc:sldChg>
      <pc:sldChg chg="addSp delSp modSp new mod setBg setClrOvrMap delDesignElem">
        <pc:chgData name="Sudeshna Mullaguru" userId="b573738436855885" providerId="LiveId" clId="{E2DEA93E-BE93-4FFF-A7D0-CBD42A8216EB}" dt="2023-11-10T04:22:35.453" v="1276" actId="255"/>
        <pc:sldMkLst>
          <pc:docMk/>
          <pc:sldMk cId="1917253135" sldId="259"/>
        </pc:sldMkLst>
        <pc:spChg chg="mod">
          <ac:chgData name="Sudeshna Mullaguru" userId="b573738436855885" providerId="LiveId" clId="{E2DEA93E-BE93-4FFF-A7D0-CBD42A8216EB}" dt="2023-11-08T21:54:52.979" v="589" actId="26606"/>
          <ac:spMkLst>
            <pc:docMk/>
            <pc:sldMk cId="1917253135" sldId="259"/>
            <ac:spMk id="2" creationId="{C21849DD-32ED-1A85-EE06-32554FF68D8C}"/>
          </ac:spMkLst>
        </pc:spChg>
        <pc:spChg chg="add del mod ord">
          <ac:chgData name="Sudeshna Mullaguru" userId="b573738436855885" providerId="LiveId" clId="{E2DEA93E-BE93-4FFF-A7D0-CBD42A8216EB}" dt="2023-11-08T21:55:01.034" v="594" actId="26606"/>
          <ac:spMkLst>
            <pc:docMk/>
            <pc:sldMk cId="1917253135" sldId="259"/>
            <ac:spMk id="3" creationId="{01BA8304-284B-697D-EA23-D2F63F74563C}"/>
          </ac:spMkLst>
        </pc:spChg>
        <pc:spChg chg="add del">
          <ac:chgData name="Sudeshna Mullaguru" userId="b573738436855885" providerId="LiveId" clId="{E2DEA93E-BE93-4FFF-A7D0-CBD42A8216EB}" dt="2023-11-08T21:31:49.330" v="369" actId="26606"/>
          <ac:spMkLst>
            <pc:docMk/>
            <pc:sldMk cId="1917253135" sldId="259"/>
            <ac:spMk id="6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08T21:31:49.330" v="369" actId="26606"/>
          <ac:spMkLst>
            <pc:docMk/>
            <pc:sldMk cId="1917253135" sldId="259"/>
            <ac:spMk id="7" creationId="{CAEBFCD5-5356-4326-8D39-8235A46CD7B2}"/>
          </ac:spMkLst>
        </pc:spChg>
        <pc:spChg chg="add del">
          <ac:chgData name="Sudeshna Mullaguru" userId="b573738436855885" providerId="LiveId" clId="{E2DEA93E-BE93-4FFF-A7D0-CBD42A8216EB}" dt="2023-11-08T21:30:46.828" v="363" actId="26606"/>
          <ac:spMkLst>
            <pc:docMk/>
            <pc:sldMk cId="1917253135" sldId="259"/>
            <ac:spMk id="8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08T21:31:03.326" v="367" actId="26606"/>
          <ac:spMkLst>
            <pc:docMk/>
            <pc:sldMk cId="1917253135" sldId="259"/>
            <ac:spMk id="9" creationId="{3ECBE1F1-D69B-4AFA-ABD5-8E41720EF6DE}"/>
          </ac:spMkLst>
        </pc:spChg>
        <pc:spChg chg="add del">
          <ac:chgData name="Sudeshna Mullaguru" userId="b573738436855885" providerId="LiveId" clId="{E2DEA93E-BE93-4FFF-A7D0-CBD42A8216EB}" dt="2023-11-08T21:30:46.828" v="363" actId="26606"/>
          <ac:spMkLst>
            <pc:docMk/>
            <pc:sldMk cId="1917253135" sldId="259"/>
            <ac:spMk id="10" creationId="{CAEBFCD5-5356-4326-8D39-8235A46CD7B2}"/>
          </ac:spMkLst>
        </pc:spChg>
        <pc:spChg chg="add del">
          <ac:chgData name="Sudeshna Mullaguru" userId="b573738436855885" providerId="LiveId" clId="{E2DEA93E-BE93-4FFF-A7D0-CBD42A8216EB}" dt="2023-11-08T21:31:03.326" v="367" actId="26606"/>
          <ac:spMkLst>
            <pc:docMk/>
            <pc:sldMk cId="1917253135" sldId="259"/>
            <ac:spMk id="11" creationId="{603A6265-E10C-4B85-9C20-E75FCAF9CC63}"/>
          </ac:spMkLst>
        </pc:spChg>
        <pc:spChg chg="add del">
          <ac:chgData name="Sudeshna Mullaguru" userId="b573738436855885" providerId="LiveId" clId="{E2DEA93E-BE93-4FFF-A7D0-CBD42A8216EB}" dt="2023-11-08T21:30:46.828" v="363" actId="26606"/>
          <ac:spMkLst>
            <pc:docMk/>
            <pc:sldMk cId="1917253135" sldId="259"/>
            <ac:spMk id="12" creationId="{F6814848-248A-47DD-88E0-95099D951EF8}"/>
          </ac:spMkLst>
        </pc:spChg>
        <pc:spChg chg="add del">
          <ac:chgData name="Sudeshna Mullaguru" userId="b573738436855885" providerId="LiveId" clId="{E2DEA93E-BE93-4FFF-A7D0-CBD42A8216EB}" dt="2023-11-08T21:31:49.330" v="369" actId="26606"/>
          <ac:spMkLst>
            <pc:docMk/>
            <pc:sldMk cId="1917253135" sldId="259"/>
            <ac:spMk id="13" creationId="{F6814848-248A-47DD-88E0-95099D951EF8}"/>
          </ac:spMkLst>
        </pc:spChg>
        <pc:spChg chg="add del">
          <ac:chgData name="Sudeshna Mullaguru" userId="b573738436855885" providerId="LiveId" clId="{E2DEA93E-BE93-4FFF-A7D0-CBD42A8216EB}" dt="2023-11-08T21:30:46.828" v="363" actId="26606"/>
          <ac:spMkLst>
            <pc:docMk/>
            <pc:sldMk cId="1917253135" sldId="259"/>
            <ac:spMk id="14" creationId="{718BDA89-0D2C-4C4E-99F6-D7A220FE48D3}"/>
          </ac:spMkLst>
        </pc:spChg>
        <pc:spChg chg="add del">
          <ac:chgData name="Sudeshna Mullaguru" userId="b573738436855885" providerId="LiveId" clId="{E2DEA93E-BE93-4FFF-A7D0-CBD42A8216EB}" dt="2023-11-08T21:31:49.330" v="369" actId="26606"/>
          <ac:spMkLst>
            <pc:docMk/>
            <pc:sldMk cId="1917253135" sldId="259"/>
            <ac:spMk id="15" creationId="{718BDA89-0D2C-4C4E-99F6-D7A220FE48D3}"/>
          </ac:spMkLst>
        </pc:spChg>
        <pc:spChg chg="add del">
          <ac:chgData name="Sudeshna Mullaguru" userId="b573738436855885" providerId="LiveId" clId="{E2DEA93E-BE93-4FFF-A7D0-CBD42A8216EB}" dt="2023-11-08T21:34:08.351" v="394" actId="26606"/>
          <ac:spMkLst>
            <pc:docMk/>
            <pc:sldMk cId="1917253135" sldId="259"/>
            <ac:spMk id="18" creationId="{38FAA1A1-D861-433F-88FA-1E9D6FD31D11}"/>
          </ac:spMkLst>
        </pc:spChg>
        <pc:spChg chg="add del">
          <ac:chgData name="Sudeshna Mullaguru" userId="b573738436855885" providerId="LiveId" clId="{E2DEA93E-BE93-4FFF-A7D0-CBD42A8216EB}" dt="2023-11-08T21:30:46.828" v="363" actId="26606"/>
          <ac:spMkLst>
            <pc:docMk/>
            <pc:sldMk cId="1917253135" sldId="259"/>
            <ac:spMk id="20" creationId="{7CE98B01-ED41-482F-AFA1-19C7FA7C04A7}"/>
          </ac:spMkLst>
        </pc:spChg>
        <pc:spChg chg="add del">
          <ac:chgData name="Sudeshna Mullaguru" userId="b573738436855885" providerId="LiveId" clId="{E2DEA93E-BE93-4FFF-A7D0-CBD42A8216EB}" dt="2023-11-08T21:31:49.330" v="369" actId="26606"/>
          <ac:spMkLst>
            <pc:docMk/>
            <pc:sldMk cId="1917253135" sldId="259"/>
            <ac:spMk id="21" creationId="{7CE98B01-ED41-482F-AFA1-19C7FA7C04A7}"/>
          </ac:spMkLst>
        </pc:spChg>
        <pc:spChg chg="add del">
          <ac:chgData name="Sudeshna Mullaguru" userId="b573738436855885" providerId="LiveId" clId="{E2DEA93E-BE93-4FFF-A7D0-CBD42A8216EB}" dt="2023-11-08T21:30:46.828" v="363" actId="26606"/>
          <ac:spMkLst>
            <pc:docMk/>
            <pc:sldMk cId="1917253135" sldId="259"/>
            <ac:spMk id="22" creationId="{B9CABDD0-8DF6-4974-A224-9A2A81778003}"/>
          </ac:spMkLst>
        </pc:spChg>
        <pc:spChg chg="add del">
          <ac:chgData name="Sudeshna Mullaguru" userId="b573738436855885" providerId="LiveId" clId="{E2DEA93E-BE93-4FFF-A7D0-CBD42A8216EB}" dt="2023-11-08T21:31:49.330" v="369" actId="26606"/>
          <ac:spMkLst>
            <pc:docMk/>
            <pc:sldMk cId="1917253135" sldId="259"/>
            <ac:spMk id="23" creationId="{B9CABDD0-8DF6-4974-A224-9A2A81778003}"/>
          </ac:spMkLst>
        </pc:spChg>
        <pc:spChg chg="add del">
          <ac:chgData name="Sudeshna Mullaguru" userId="b573738436855885" providerId="LiveId" clId="{E2DEA93E-BE93-4FFF-A7D0-CBD42A8216EB}" dt="2023-11-08T21:31:57.986" v="371" actId="26606"/>
          <ac:spMkLst>
            <pc:docMk/>
            <pc:sldMk cId="1917253135" sldId="259"/>
            <ac:spMk id="40" creationId="{A7AE9375-4664-4DB2-922D-2782A6E439AC}"/>
          </ac:spMkLst>
        </pc:spChg>
        <pc:spChg chg="add del">
          <ac:chgData name="Sudeshna Mullaguru" userId="b573738436855885" providerId="LiveId" clId="{E2DEA93E-BE93-4FFF-A7D0-CBD42A8216EB}" dt="2023-11-08T21:31:57.986" v="371" actId="26606"/>
          <ac:spMkLst>
            <pc:docMk/>
            <pc:sldMk cId="1917253135" sldId="259"/>
            <ac:spMk id="41" creationId="{C2C57604-0CFD-4023-B9BD-107166A25317}"/>
          </ac:spMkLst>
        </pc:spChg>
        <pc:spChg chg="add del">
          <ac:chgData name="Sudeshna Mullaguru" userId="b573738436855885" providerId="LiveId" clId="{E2DEA93E-BE93-4FFF-A7D0-CBD42A8216EB}" dt="2023-11-08T21:32:02.640" v="373" actId="26606"/>
          <ac:spMkLst>
            <pc:docMk/>
            <pc:sldMk cId="1917253135" sldId="259"/>
            <ac:spMk id="43" creationId="{E8A8EAB8-D2FF-444D-B34B-7D32F106AD0E}"/>
          </ac:spMkLst>
        </pc:spChg>
        <pc:spChg chg="add del">
          <ac:chgData name="Sudeshna Mullaguru" userId="b573738436855885" providerId="LiveId" clId="{E2DEA93E-BE93-4FFF-A7D0-CBD42A8216EB}" dt="2023-11-08T21:32:06.267" v="375" actId="26606"/>
          <ac:spMkLst>
            <pc:docMk/>
            <pc:sldMk cId="1917253135" sldId="259"/>
            <ac:spMk id="47" creationId="{B95B9BA8-1D69-4796-85F5-B6D0BD52354B}"/>
          </ac:spMkLst>
        </pc:spChg>
        <pc:spChg chg="add del">
          <ac:chgData name="Sudeshna Mullaguru" userId="b573738436855885" providerId="LiveId" clId="{E2DEA93E-BE93-4FFF-A7D0-CBD42A8216EB}" dt="2023-11-08T21:32:07.890" v="377" actId="26606"/>
          <ac:spMkLst>
            <pc:docMk/>
            <pc:sldMk cId="1917253135" sldId="259"/>
            <ac:spMk id="58" creationId="{A7AE9375-4664-4DB2-922D-2782A6E439AC}"/>
          </ac:spMkLst>
        </pc:spChg>
        <pc:spChg chg="add del">
          <ac:chgData name="Sudeshna Mullaguru" userId="b573738436855885" providerId="LiveId" clId="{E2DEA93E-BE93-4FFF-A7D0-CBD42A8216EB}" dt="2023-11-08T21:32:07.890" v="377" actId="26606"/>
          <ac:spMkLst>
            <pc:docMk/>
            <pc:sldMk cId="1917253135" sldId="259"/>
            <ac:spMk id="60" creationId="{9DD005C1-8C51-42D6-9BEE-B9B83849743D}"/>
          </ac:spMkLst>
        </pc:spChg>
        <pc:spChg chg="add del">
          <ac:chgData name="Sudeshna Mullaguru" userId="b573738436855885" providerId="LiveId" clId="{E2DEA93E-BE93-4FFF-A7D0-CBD42A8216EB}" dt="2023-11-08T21:34:08.351" v="394" actId="26606"/>
          <ac:spMkLst>
            <pc:docMk/>
            <pc:sldMk cId="1917253135" sldId="259"/>
            <ac:spMk id="62" creationId="{09588DA8-065E-4F6F-8EFD-43104AB2E0CF}"/>
          </ac:spMkLst>
        </pc:spChg>
        <pc:spChg chg="add del">
          <ac:chgData name="Sudeshna Mullaguru" userId="b573738436855885" providerId="LiveId" clId="{E2DEA93E-BE93-4FFF-A7D0-CBD42A8216EB}" dt="2023-11-08T21:34:08.351" v="394" actId="26606"/>
          <ac:spMkLst>
            <pc:docMk/>
            <pc:sldMk cId="1917253135" sldId="259"/>
            <ac:spMk id="63" creationId="{C4285719-470E-454C-AF62-8323075F1F5B}"/>
          </ac:spMkLst>
        </pc:spChg>
        <pc:spChg chg="add del">
          <ac:chgData name="Sudeshna Mullaguru" userId="b573738436855885" providerId="LiveId" clId="{E2DEA93E-BE93-4FFF-A7D0-CBD42A8216EB}" dt="2023-11-08T21:34:08.351" v="394" actId="26606"/>
          <ac:spMkLst>
            <pc:docMk/>
            <pc:sldMk cId="1917253135" sldId="259"/>
            <ac:spMk id="64" creationId="{CD9FE4EF-C4D8-49A0-B2FF-81D8DB7D8A24}"/>
          </ac:spMkLst>
        </pc:spChg>
        <pc:spChg chg="add del">
          <ac:chgData name="Sudeshna Mullaguru" userId="b573738436855885" providerId="LiveId" clId="{E2DEA93E-BE93-4FFF-A7D0-CBD42A8216EB}" dt="2023-11-08T21:34:08.351" v="394" actId="26606"/>
          <ac:spMkLst>
            <pc:docMk/>
            <pc:sldMk cId="1917253135" sldId="259"/>
            <ac:spMk id="65" creationId="{4300840D-0A0B-4512-BACA-B439D5B9C57C}"/>
          </ac:spMkLst>
        </pc:spChg>
        <pc:spChg chg="add del">
          <ac:chgData name="Sudeshna Mullaguru" userId="b573738436855885" providerId="LiveId" clId="{E2DEA93E-BE93-4FFF-A7D0-CBD42A8216EB}" dt="2023-11-08T21:34:08.351" v="394" actId="26606"/>
          <ac:spMkLst>
            <pc:docMk/>
            <pc:sldMk cId="1917253135" sldId="259"/>
            <ac:spMk id="66" creationId="{D2B78728-A580-49A7-84F9-6EF6F583ADE0}"/>
          </ac:spMkLst>
        </pc:spChg>
        <pc:spChg chg="add del">
          <ac:chgData name="Sudeshna Mullaguru" userId="b573738436855885" providerId="LiveId" clId="{E2DEA93E-BE93-4FFF-A7D0-CBD42A8216EB}" dt="2023-11-08T21:34:08.351" v="394" actId="26606"/>
          <ac:spMkLst>
            <pc:docMk/>
            <pc:sldMk cId="1917253135" sldId="259"/>
            <ac:spMk id="67" creationId="{8D71EDA1-87BF-4D5D-AB79-F346FD19278A}"/>
          </ac:spMkLst>
        </pc:spChg>
        <pc:spChg chg="add del">
          <ac:chgData name="Sudeshna Mullaguru" userId="b573738436855885" providerId="LiveId" clId="{E2DEA93E-BE93-4FFF-A7D0-CBD42A8216EB}" dt="2023-11-08T21:33:07.463" v="383" actId="26606"/>
          <ac:spMkLst>
            <pc:docMk/>
            <pc:sldMk cId="1917253135" sldId="259"/>
            <ac:spMk id="72" creationId="{A7AE9375-4664-4DB2-922D-2782A6E439AC}"/>
          </ac:spMkLst>
        </pc:spChg>
        <pc:spChg chg="add del">
          <ac:chgData name="Sudeshna Mullaguru" userId="b573738436855885" providerId="LiveId" clId="{E2DEA93E-BE93-4FFF-A7D0-CBD42A8216EB}" dt="2023-11-08T21:33:06.002" v="381" actId="26606"/>
          <ac:spMkLst>
            <pc:docMk/>
            <pc:sldMk cId="1917253135" sldId="259"/>
            <ac:spMk id="73" creationId="{E8A8EAB8-D2FF-444D-B34B-7D32F106AD0E}"/>
          </ac:spMkLst>
        </pc:spChg>
        <pc:spChg chg="add del">
          <ac:chgData name="Sudeshna Mullaguru" userId="b573738436855885" providerId="LiveId" clId="{E2DEA93E-BE93-4FFF-A7D0-CBD42A8216EB}" dt="2023-11-08T21:33:07.463" v="383" actId="26606"/>
          <ac:spMkLst>
            <pc:docMk/>
            <pc:sldMk cId="1917253135" sldId="259"/>
            <ac:spMk id="74" creationId="{C2C57604-0CFD-4023-B9BD-107166A25317}"/>
          </ac:spMkLst>
        </pc:spChg>
        <pc:spChg chg="add del">
          <ac:chgData name="Sudeshna Mullaguru" userId="b573738436855885" providerId="LiveId" clId="{E2DEA93E-BE93-4FFF-A7D0-CBD42A8216EB}" dt="2023-11-08T21:33:08.996" v="385" actId="26606"/>
          <ac:spMkLst>
            <pc:docMk/>
            <pc:sldMk cId="1917253135" sldId="259"/>
            <ac:spMk id="92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08T21:33:08.996" v="385" actId="26606"/>
          <ac:spMkLst>
            <pc:docMk/>
            <pc:sldMk cId="1917253135" sldId="259"/>
            <ac:spMk id="93" creationId="{EC11F68A-CC71-4196-BBF3-20CDCD75D4E6}"/>
          </ac:spMkLst>
        </pc:spChg>
        <pc:spChg chg="add del">
          <ac:chgData name="Sudeshna Mullaguru" userId="b573738436855885" providerId="LiveId" clId="{E2DEA93E-BE93-4FFF-A7D0-CBD42A8216EB}" dt="2023-11-08T21:33:08.996" v="385" actId="26606"/>
          <ac:spMkLst>
            <pc:docMk/>
            <pc:sldMk cId="1917253135" sldId="259"/>
            <ac:spMk id="95" creationId="{085F9950-F10E-4E64-962B-F70345789875}"/>
          </ac:spMkLst>
        </pc:spChg>
        <pc:spChg chg="add del">
          <ac:chgData name="Sudeshna Mullaguru" userId="b573738436855885" providerId="LiveId" clId="{E2DEA93E-BE93-4FFF-A7D0-CBD42A8216EB}" dt="2023-11-08T21:33:11.159" v="387" actId="26606"/>
          <ac:spMkLst>
            <pc:docMk/>
            <pc:sldMk cId="1917253135" sldId="259"/>
            <ac:spMk id="254" creationId="{5A0118C5-4F8D-4CF4-BADD-53FEACC6C42A}"/>
          </ac:spMkLst>
        </pc:spChg>
        <pc:spChg chg="add del">
          <ac:chgData name="Sudeshna Mullaguru" userId="b573738436855885" providerId="LiveId" clId="{E2DEA93E-BE93-4FFF-A7D0-CBD42A8216EB}" dt="2023-11-08T21:33:11.159" v="387" actId="26606"/>
          <ac:spMkLst>
            <pc:docMk/>
            <pc:sldMk cId="1917253135" sldId="259"/>
            <ac:spMk id="425" creationId="{A99050EE-26AF-4253-BD50-F0FCD965A8F6}"/>
          </ac:spMkLst>
        </pc:spChg>
        <pc:spChg chg="add del">
          <ac:chgData name="Sudeshna Mullaguru" userId="b573738436855885" providerId="LiveId" clId="{E2DEA93E-BE93-4FFF-A7D0-CBD42A8216EB}" dt="2023-11-08T21:33:11.159" v="387" actId="26606"/>
          <ac:spMkLst>
            <pc:docMk/>
            <pc:sldMk cId="1917253135" sldId="259"/>
            <ac:spMk id="429" creationId="{D0C78466-EB6E-45A0-99A6-A00789ACD90A}"/>
          </ac:spMkLst>
        </pc:spChg>
        <pc:spChg chg="add del">
          <ac:chgData name="Sudeshna Mullaguru" userId="b573738436855885" providerId="LiveId" clId="{E2DEA93E-BE93-4FFF-A7D0-CBD42A8216EB}" dt="2023-11-08T21:33:11.159" v="387" actId="26606"/>
          <ac:spMkLst>
            <pc:docMk/>
            <pc:sldMk cId="1917253135" sldId="259"/>
            <ac:spMk id="430" creationId="{E99F76E4-5DFD-4DBE-B042-66FBCD1182C9}"/>
          </ac:spMkLst>
        </pc:spChg>
        <pc:spChg chg="add del">
          <ac:chgData name="Sudeshna Mullaguru" userId="b573738436855885" providerId="LiveId" clId="{E2DEA93E-BE93-4FFF-A7D0-CBD42A8216EB}" dt="2023-11-08T21:33:21.229" v="389" actId="26606"/>
          <ac:spMkLst>
            <pc:docMk/>
            <pc:sldMk cId="1917253135" sldId="259"/>
            <ac:spMk id="445" creationId="{C0763A76-9F1C-4FC5-82B7-DD475DA461B2}"/>
          </ac:spMkLst>
        </pc:spChg>
        <pc:spChg chg="add del">
          <ac:chgData name="Sudeshna Mullaguru" userId="b573738436855885" providerId="LiveId" clId="{E2DEA93E-BE93-4FFF-A7D0-CBD42A8216EB}" dt="2023-11-08T21:33:21.229" v="389" actId="26606"/>
          <ac:spMkLst>
            <pc:docMk/>
            <pc:sldMk cId="1917253135" sldId="259"/>
            <ac:spMk id="446" creationId="{E81BF4F6-F2CF-4984-9D14-D6966D92F99F}"/>
          </ac:spMkLst>
        </pc:spChg>
        <pc:spChg chg="add del">
          <ac:chgData name="Sudeshna Mullaguru" userId="b573738436855885" providerId="LiveId" clId="{E2DEA93E-BE93-4FFF-A7D0-CBD42A8216EB}" dt="2023-11-08T21:33:22.824" v="391" actId="26606"/>
          <ac:spMkLst>
            <pc:docMk/>
            <pc:sldMk cId="1917253135" sldId="259"/>
            <ac:spMk id="449" creationId="{E8A8EAB8-D2FF-444D-B34B-7D32F106AD0E}"/>
          </ac:spMkLst>
        </pc:spChg>
        <pc:spChg chg="add del">
          <ac:chgData name="Sudeshna Mullaguru" userId="b573738436855885" providerId="LiveId" clId="{E2DEA93E-BE93-4FFF-A7D0-CBD42A8216EB}" dt="2023-11-08T21:34:08.344" v="393" actId="26606"/>
          <ac:spMkLst>
            <pc:docMk/>
            <pc:sldMk cId="1917253135" sldId="259"/>
            <ac:spMk id="455" creationId="{AE3A741D-C19B-960A-5803-1C5887147820}"/>
          </ac:spMkLst>
        </pc:spChg>
        <pc:spChg chg="add del">
          <ac:chgData name="Sudeshna Mullaguru" userId="b573738436855885" providerId="LiveId" clId="{E2DEA93E-BE93-4FFF-A7D0-CBD42A8216EB}" dt="2023-11-08T21:34:08.344" v="393" actId="26606"/>
          <ac:spMkLst>
            <pc:docMk/>
            <pc:sldMk cId="1917253135" sldId="259"/>
            <ac:spMk id="456" creationId="{DC39DE25-0E4E-0AA7-0932-1D78C2372786}"/>
          </ac:spMkLst>
        </pc:spChg>
        <pc:spChg chg="add del">
          <ac:chgData name="Sudeshna Mullaguru" userId="b573738436855885" providerId="LiveId" clId="{E2DEA93E-BE93-4FFF-A7D0-CBD42A8216EB}" dt="2023-11-08T21:34:08.344" v="393" actId="26606"/>
          <ac:spMkLst>
            <pc:docMk/>
            <pc:sldMk cId="1917253135" sldId="259"/>
            <ac:spMk id="457" creationId="{8D6EA299-0840-6DEA-E670-C49AEBC87E89}"/>
          </ac:spMkLst>
        </pc:spChg>
        <pc:spChg chg="add del">
          <ac:chgData name="Sudeshna Mullaguru" userId="b573738436855885" providerId="LiveId" clId="{E2DEA93E-BE93-4FFF-A7D0-CBD42A8216EB}" dt="2023-11-08T21:35:19.147" v="398" actId="26606"/>
          <ac:spMkLst>
            <pc:docMk/>
            <pc:sldMk cId="1917253135" sldId="259"/>
            <ac:spMk id="459" creationId="{3ECBE1F1-D69B-4AFA-ABD5-8E41720EF6DE}"/>
          </ac:spMkLst>
        </pc:spChg>
        <pc:spChg chg="add del">
          <ac:chgData name="Sudeshna Mullaguru" userId="b573738436855885" providerId="LiveId" clId="{E2DEA93E-BE93-4FFF-A7D0-CBD42A8216EB}" dt="2023-11-08T21:35:19.147" v="398" actId="26606"/>
          <ac:spMkLst>
            <pc:docMk/>
            <pc:sldMk cId="1917253135" sldId="259"/>
            <ac:spMk id="461" creationId="{603A6265-E10C-4B85-9C20-E75FCAF9CC63}"/>
          </ac:spMkLst>
        </pc:spChg>
        <pc:spChg chg="add del">
          <ac:chgData name="Sudeshna Mullaguru" userId="b573738436855885" providerId="LiveId" clId="{E2DEA93E-BE93-4FFF-A7D0-CBD42A8216EB}" dt="2023-11-08T21:35:19.144" v="397" actId="26606"/>
          <ac:spMkLst>
            <pc:docMk/>
            <pc:sldMk cId="1917253135" sldId="259"/>
            <ac:spMk id="466" creationId="{B250C39F-3F6C-4D53-86D2-7BC6B2FF609C}"/>
          </ac:spMkLst>
        </pc:spChg>
        <pc:spChg chg="add del">
          <ac:chgData name="Sudeshna Mullaguru" userId="b573738436855885" providerId="LiveId" clId="{E2DEA93E-BE93-4FFF-A7D0-CBD42A8216EB}" dt="2023-11-08T21:35:19.144" v="397" actId="26606"/>
          <ac:spMkLst>
            <pc:docMk/>
            <pc:sldMk cId="1917253135" sldId="259"/>
            <ac:spMk id="468" creationId="{70A48D59-8581-41F7-B529-F4617FE07A9A}"/>
          </ac:spMkLst>
        </pc:spChg>
        <pc:spChg chg="add del">
          <ac:chgData name="Sudeshna Mullaguru" userId="b573738436855885" providerId="LiveId" clId="{E2DEA93E-BE93-4FFF-A7D0-CBD42A8216EB}" dt="2023-11-08T21:35:19.144" v="397" actId="26606"/>
          <ac:spMkLst>
            <pc:docMk/>
            <pc:sldMk cId="1917253135" sldId="259"/>
            <ac:spMk id="470" creationId="{9DD005C1-8C51-42D6-9BEE-B9B83849743D}"/>
          </ac:spMkLst>
        </pc:spChg>
        <pc:spChg chg="add del">
          <ac:chgData name="Sudeshna Mullaguru" userId="b573738436855885" providerId="LiveId" clId="{E2DEA93E-BE93-4FFF-A7D0-CBD42A8216EB}" dt="2023-11-08T21:35:56.275" v="399" actId="26606"/>
          <ac:spMkLst>
            <pc:docMk/>
            <pc:sldMk cId="1917253135" sldId="259"/>
            <ac:spMk id="472" creationId="{9F7D5CDA-D291-4307-BF55-1381FED29634}"/>
          </ac:spMkLst>
        </pc:spChg>
        <pc:spChg chg="add del">
          <ac:chgData name="Sudeshna Mullaguru" userId="b573738436855885" providerId="LiveId" clId="{E2DEA93E-BE93-4FFF-A7D0-CBD42A8216EB}" dt="2023-11-08T21:55:01.034" v="594" actId="26606"/>
          <ac:spMkLst>
            <pc:docMk/>
            <pc:sldMk cId="1917253135" sldId="259"/>
            <ac:spMk id="477" creationId="{45D37F4E-DDB4-456B-97E0-9937730A039F}"/>
          </ac:spMkLst>
        </pc:spChg>
        <pc:spChg chg="add del">
          <ac:chgData name="Sudeshna Mullaguru" userId="b573738436855885" providerId="LiveId" clId="{E2DEA93E-BE93-4FFF-A7D0-CBD42A8216EB}" dt="2023-11-08T21:55:01.034" v="594" actId="26606"/>
          <ac:spMkLst>
            <pc:docMk/>
            <pc:sldMk cId="1917253135" sldId="259"/>
            <ac:spMk id="479" creationId="{B2DD41CD-8F47-4F56-AD12-4E2FF7696987}"/>
          </ac:spMkLst>
        </pc:spChg>
        <pc:spChg chg="add del">
          <ac:chgData name="Sudeshna Mullaguru" userId="b573738436855885" providerId="LiveId" clId="{E2DEA93E-BE93-4FFF-A7D0-CBD42A8216EB}" dt="2023-11-08T21:54:42.805" v="581" actId="26606"/>
          <ac:spMkLst>
            <pc:docMk/>
            <pc:sldMk cId="1917253135" sldId="259"/>
            <ac:spMk id="484" creationId="{C0763A76-9F1C-4FC5-82B7-DD475DA461B2}"/>
          </ac:spMkLst>
        </pc:spChg>
        <pc:spChg chg="add del">
          <ac:chgData name="Sudeshna Mullaguru" userId="b573738436855885" providerId="LiveId" clId="{E2DEA93E-BE93-4FFF-A7D0-CBD42A8216EB}" dt="2023-11-08T21:54:42.805" v="581" actId="26606"/>
          <ac:spMkLst>
            <pc:docMk/>
            <pc:sldMk cId="1917253135" sldId="259"/>
            <ac:spMk id="486" creationId="{E81BF4F6-F2CF-4984-9D14-D6966D92F99F}"/>
          </ac:spMkLst>
        </pc:spChg>
        <pc:spChg chg="add del">
          <ac:chgData name="Sudeshna Mullaguru" userId="b573738436855885" providerId="LiveId" clId="{E2DEA93E-BE93-4FFF-A7D0-CBD42A8216EB}" dt="2023-11-08T21:54:46.279" v="583" actId="26606"/>
          <ac:spMkLst>
            <pc:docMk/>
            <pc:sldMk cId="1917253135" sldId="259"/>
            <ac:spMk id="488" creationId="{3ECBE1F1-D69B-4AFA-ABD5-8E41720EF6DE}"/>
          </ac:spMkLst>
        </pc:spChg>
        <pc:spChg chg="add del">
          <ac:chgData name="Sudeshna Mullaguru" userId="b573738436855885" providerId="LiveId" clId="{E2DEA93E-BE93-4FFF-A7D0-CBD42A8216EB}" dt="2023-11-08T21:54:46.279" v="583" actId="26606"/>
          <ac:spMkLst>
            <pc:docMk/>
            <pc:sldMk cId="1917253135" sldId="259"/>
            <ac:spMk id="489" creationId="{603A6265-E10C-4B85-9C20-E75FCAF9CC63}"/>
          </ac:spMkLst>
        </pc:spChg>
        <pc:spChg chg="add del">
          <ac:chgData name="Sudeshna Mullaguru" userId="b573738436855885" providerId="LiveId" clId="{E2DEA93E-BE93-4FFF-A7D0-CBD42A8216EB}" dt="2023-11-08T21:54:48.302" v="585" actId="26606"/>
          <ac:spMkLst>
            <pc:docMk/>
            <pc:sldMk cId="1917253135" sldId="259"/>
            <ac:spMk id="491" creationId="{9F7D5CDA-D291-4307-BF55-1381FED29634}"/>
          </ac:spMkLst>
        </pc:spChg>
        <pc:spChg chg="add del">
          <ac:chgData name="Sudeshna Mullaguru" userId="b573738436855885" providerId="LiveId" clId="{E2DEA93E-BE93-4FFF-A7D0-CBD42A8216EB}" dt="2023-11-08T21:54:48.302" v="585" actId="26606"/>
          <ac:spMkLst>
            <pc:docMk/>
            <pc:sldMk cId="1917253135" sldId="259"/>
            <ac:spMk id="492" creationId="{59B296B9-C5A5-4E4F-9B60-C907B5F1466C}"/>
          </ac:spMkLst>
        </pc:spChg>
        <pc:spChg chg="add del">
          <ac:chgData name="Sudeshna Mullaguru" userId="b573738436855885" providerId="LiveId" clId="{E2DEA93E-BE93-4FFF-A7D0-CBD42A8216EB}" dt="2023-11-08T21:54:48.302" v="585" actId="26606"/>
          <ac:spMkLst>
            <pc:docMk/>
            <pc:sldMk cId="1917253135" sldId="259"/>
            <ac:spMk id="493" creationId="{D0300FD3-5AF1-6305-15FA-9078072672E2}"/>
          </ac:spMkLst>
        </pc:spChg>
        <pc:spChg chg="add del">
          <ac:chgData name="Sudeshna Mullaguru" userId="b573738436855885" providerId="LiveId" clId="{E2DEA93E-BE93-4FFF-A7D0-CBD42A8216EB}" dt="2023-11-08T21:54:51.261" v="587" actId="26606"/>
          <ac:spMkLst>
            <pc:docMk/>
            <pc:sldMk cId="1917253135" sldId="259"/>
            <ac:spMk id="495" creationId="{B210AC1D-4063-4C6E-9528-FA9C4C0C18E6}"/>
          </ac:spMkLst>
        </pc:spChg>
        <pc:spChg chg="add del">
          <ac:chgData name="Sudeshna Mullaguru" userId="b573738436855885" providerId="LiveId" clId="{E2DEA93E-BE93-4FFF-A7D0-CBD42A8216EB}" dt="2023-11-08T21:54:51.261" v="587" actId="26606"/>
          <ac:spMkLst>
            <pc:docMk/>
            <pc:sldMk cId="1917253135" sldId="259"/>
            <ac:spMk id="496" creationId="{02F8C595-E68C-4306-AED8-DC7826A0A506}"/>
          </ac:spMkLst>
        </pc:spChg>
        <pc:spChg chg="add del">
          <ac:chgData name="Sudeshna Mullaguru" userId="b573738436855885" providerId="LiveId" clId="{E2DEA93E-BE93-4FFF-A7D0-CBD42A8216EB}" dt="2023-11-08T21:54:52.979" v="589" actId="26606"/>
          <ac:spMkLst>
            <pc:docMk/>
            <pc:sldMk cId="1917253135" sldId="259"/>
            <ac:spMk id="498" creationId="{E8A8EAB8-D2FF-444D-B34B-7D32F106AD0E}"/>
          </ac:spMkLst>
        </pc:spChg>
        <pc:spChg chg="add del">
          <ac:chgData name="Sudeshna Mullaguru" userId="b573738436855885" providerId="LiveId" clId="{E2DEA93E-BE93-4FFF-A7D0-CBD42A8216EB}" dt="2023-11-08T21:54:54.702" v="591" actId="26606"/>
          <ac:spMkLst>
            <pc:docMk/>
            <pc:sldMk cId="1917253135" sldId="259"/>
            <ac:spMk id="503" creationId="{45D37F4E-DDB4-456B-97E0-9937730A039F}"/>
          </ac:spMkLst>
        </pc:spChg>
        <pc:spChg chg="add del">
          <ac:chgData name="Sudeshna Mullaguru" userId="b573738436855885" providerId="LiveId" clId="{E2DEA93E-BE93-4FFF-A7D0-CBD42A8216EB}" dt="2023-11-08T21:54:54.702" v="591" actId="26606"/>
          <ac:spMkLst>
            <pc:docMk/>
            <pc:sldMk cId="1917253135" sldId="259"/>
            <ac:spMk id="504" creationId="{B2DD41CD-8F47-4F56-AD12-4E2FF7696987}"/>
          </ac:spMkLst>
        </pc:spChg>
        <pc:spChg chg="add del">
          <ac:chgData name="Sudeshna Mullaguru" userId="b573738436855885" providerId="LiveId" clId="{E2DEA93E-BE93-4FFF-A7D0-CBD42A8216EB}" dt="2023-11-08T21:55:01.029" v="593" actId="26606"/>
          <ac:spMkLst>
            <pc:docMk/>
            <pc:sldMk cId="1917253135" sldId="259"/>
            <ac:spMk id="506" creationId="{45D37F4E-DDB4-456B-97E0-9937730A039F}"/>
          </ac:spMkLst>
        </pc:spChg>
        <pc:spChg chg="add del">
          <ac:chgData name="Sudeshna Mullaguru" userId="b573738436855885" providerId="LiveId" clId="{E2DEA93E-BE93-4FFF-A7D0-CBD42A8216EB}" dt="2023-11-08T21:55:01.029" v="593" actId="26606"/>
          <ac:spMkLst>
            <pc:docMk/>
            <pc:sldMk cId="1917253135" sldId="259"/>
            <ac:spMk id="507" creationId="{B2DD41CD-8F47-4F56-AD12-4E2FF7696987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1917253135" sldId="259"/>
            <ac:spMk id="510" creationId="{45D37F4E-DDB4-456B-97E0-9937730A039F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1917253135" sldId="259"/>
            <ac:spMk id="511" creationId="{B2DD41CD-8F47-4F56-AD12-4E2FF7696987}"/>
          </ac:spMkLst>
        </pc:spChg>
        <pc:spChg chg="add mod">
          <ac:chgData name="Sudeshna Mullaguru" userId="b573738436855885" providerId="LiveId" clId="{E2DEA93E-BE93-4FFF-A7D0-CBD42A8216EB}" dt="2023-11-10T04:22:35.453" v="1276" actId="255"/>
          <ac:spMkLst>
            <pc:docMk/>
            <pc:sldMk cId="1917253135" sldId="259"/>
            <ac:spMk id="512" creationId="{01BA8304-284B-697D-EA23-D2F63F74563C}"/>
          </ac:spMkLst>
        </pc:spChg>
        <pc:grpChg chg="add del">
          <ac:chgData name="Sudeshna Mullaguru" userId="b573738436855885" providerId="LiveId" clId="{E2DEA93E-BE93-4FFF-A7D0-CBD42A8216EB}" dt="2023-11-08T21:30:46.828" v="363" actId="26606"/>
          <ac:grpSpMkLst>
            <pc:docMk/>
            <pc:sldMk cId="1917253135" sldId="259"/>
            <ac:grpSpMk id="16" creationId="{6B67BE95-96EF-433C-9F29-B0732AA6B6AC}"/>
          </ac:grpSpMkLst>
        </pc:grpChg>
        <pc:grpChg chg="add del">
          <ac:chgData name="Sudeshna Mullaguru" userId="b573738436855885" providerId="LiveId" clId="{E2DEA93E-BE93-4FFF-A7D0-CBD42A8216EB}" dt="2023-11-08T21:31:49.330" v="369" actId="26606"/>
          <ac:grpSpMkLst>
            <pc:docMk/>
            <pc:sldMk cId="1917253135" sldId="259"/>
            <ac:grpSpMk id="19" creationId="{6B67BE95-96EF-433C-9F29-B0732AA6B6AC}"/>
          </ac:grpSpMkLst>
        </pc:grpChg>
        <pc:grpChg chg="add del">
          <ac:chgData name="Sudeshna Mullaguru" userId="b573738436855885" providerId="LiveId" clId="{E2DEA93E-BE93-4FFF-A7D0-CBD42A8216EB}" dt="2023-11-08T21:30:46.828" v="363" actId="26606"/>
          <ac:grpSpMkLst>
            <pc:docMk/>
            <pc:sldMk cId="1917253135" sldId="259"/>
            <ac:grpSpMk id="24" creationId="{D6E8B984-55B9-4A62-A043-997D00F0AE09}"/>
          </ac:grpSpMkLst>
        </pc:grpChg>
        <pc:grpChg chg="add del">
          <ac:chgData name="Sudeshna Mullaguru" userId="b573738436855885" providerId="LiveId" clId="{E2DEA93E-BE93-4FFF-A7D0-CBD42A8216EB}" dt="2023-11-08T21:31:49.330" v="369" actId="26606"/>
          <ac:grpSpMkLst>
            <pc:docMk/>
            <pc:sldMk cId="1917253135" sldId="259"/>
            <ac:grpSpMk id="38" creationId="{D6E8B984-55B9-4A62-A043-997D00F0AE09}"/>
          </ac:grpSpMkLst>
        </pc:grpChg>
        <pc:grpChg chg="add del">
          <ac:chgData name="Sudeshna Mullaguru" userId="b573738436855885" providerId="LiveId" clId="{E2DEA93E-BE93-4FFF-A7D0-CBD42A8216EB}" dt="2023-11-08T21:32:06.267" v="375" actId="26606"/>
          <ac:grpSpMkLst>
            <pc:docMk/>
            <pc:sldMk cId="1917253135" sldId="259"/>
            <ac:grpSpMk id="48" creationId="{5F892E19-92E7-4BB2-8C3F-DBDFE8D9D324}"/>
          </ac:grpSpMkLst>
        </pc:grpChg>
        <pc:grpChg chg="add del">
          <ac:chgData name="Sudeshna Mullaguru" userId="b573738436855885" providerId="LiveId" clId="{E2DEA93E-BE93-4FFF-A7D0-CBD42A8216EB}" dt="2023-11-08T21:33:08.996" v="385" actId="26606"/>
          <ac:grpSpMkLst>
            <pc:docMk/>
            <pc:sldMk cId="1917253135" sldId="259"/>
            <ac:grpSpMk id="78" creationId="{C6F74901-2A71-43C3-837C-27CCD6B6D636}"/>
          </ac:grpSpMkLst>
        </pc:grpChg>
        <pc:grpChg chg="add del">
          <ac:chgData name="Sudeshna Mullaguru" userId="b573738436855885" providerId="LiveId" clId="{E2DEA93E-BE93-4FFF-A7D0-CBD42A8216EB}" dt="2023-11-08T21:33:08.996" v="385" actId="26606"/>
          <ac:grpSpMkLst>
            <pc:docMk/>
            <pc:sldMk cId="1917253135" sldId="259"/>
            <ac:grpSpMk id="94" creationId="{1E8369D0-2C3B-4E27-AC6C-A246AC28CDA1}"/>
          </ac:grpSpMkLst>
        </pc:grpChg>
        <pc:grpChg chg="add del">
          <ac:chgData name="Sudeshna Mullaguru" userId="b573738436855885" providerId="LiveId" clId="{E2DEA93E-BE93-4FFF-A7D0-CBD42A8216EB}" dt="2023-11-08T21:33:11.159" v="387" actId="26606"/>
          <ac:grpSpMkLst>
            <pc:docMk/>
            <pc:sldMk cId="1917253135" sldId="259"/>
            <ac:grpSpMk id="255" creationId="{773717CC-ECEE-4ABF-BA61-C59F46801775}"/>
          </ac:grpSpMkLst>
        </pc:grpChg>
        <pc:grpChg chg="add del">
          <ac:chgData name="Sudeshna Mullaguru" userId="b573738436855885" providerId="LiveId" clId="{E2DEA93E-BE93-4FFF-A7D0-CBD42A8216EB}" dt="2023-11-08T21:33:11.159" v="387" actId="26606"/>
          <ac:grpSpMkLst>
            <pc:docMk/>
            <pc:sldMk cId="1917253135" sldId="259"/>
            <ac:grpSpMk id="426" creationId="{00E015F5-1A99-4E40-BC3D-7707802996B5}"/>
          </ac:grpSpMkLst>
        </pc:grpChg>
        <pc:grpChg chg="add del">
          <ac:chgData name="Sudeshna Mullaguru" userId="b573738436855885" providerId="LiveId" clId="{E2DEA93E-BE93-4FFF-A7D0-CBD42A8216EB}" dt="2023-11-08T21:33:11.159" v="387" actId="26606"/>
          <ac:grpSpMkLst>
            <pc:docMk/>
            <pc:sldMk cId="1917253135" sldId="259"/>
            <ac:grpSpMk id="431" creationId="{5468B3A9-705E-43C3-A742-0619B0D8F2EE}"/>
          </ac:grpSpMkLst>
        </pc:grpChg>
        <pc:grpChg chg="add del">
          <ac:chgData name="Sudeshna Mullaguru" userId="b573738436855885" providerId="LiveId" clId="{E2DEA93E-BE93-4FFF-A7D0-CBD42A8216EB}" dt="2023-11-08T21:54:52.979" v="589" actId="26606"/>
          <ac:grpSpMkLst>
            <pc:docMk/>
            <pc:sldMk cId="1917253135" sldId="259"/>
            <ac:grpSpMk id="500" creationId="{9D20816A-53A8-414B-9615-2877C1081698}"/>
          </ac:grpSpMkLst>
        </pc:grpChg>
        <pc:graphicFrameChg chg="add del">
          <ac:chgData name="Sudeshna Mullaguru" userId="b573738436855885" providerId="LiveId" clId="{E2DEA93E-BE93-4FFF-A7D0-CBD42A8216EB}" dt="2023-11-08T21:54:54.702" v="591" actId="26606"/>
          <ac:graphicFrameMkLst>
            <pc:docMk/>
            <pc:sldMk cId="1917253135" sldId="259"/>
            <ac:graphicFrameMk id="481" creationId="{B4C6C50C-8C81-7D5B-F194-E3717A75E02D}"/>
          </ac:graphicFrameMkLst>
        </pc:graphicFrameChg>
        <pc:graphicFrameChg chg="add del">
          <ac:chgData name="Sudeshna Mullaguru" userId="b573738436855885" providerId="LiveId" clId="{E2DEA93E-BE93-4FFF-A7D0-CBD42A8216EB}" dt="2023-11-08T21:55:01.029" v="593" actId="26606"/>
          <ac:graphicFrameMkLst>
            <pc:docMk/>
            <pc:sldMk cId="1917253135" sldId="259"/>
            <ac:graphicFrameMk id="508" creationId="{46B2B2A1-5E50-9B85-D52D-B826439EEF3B}"/>
          </ac:graphicFrameMkLst>
        </pc:graphicFrameChg>
        <pc:picChg chg="add del">
          <ac:chgData name="Sudeshna Mullaguru" userId="b573738436855885" providerId="LiveId" clId="{E2DEA93E-BE93-4FFF-A7D0-CBD42A8216EB}" dt="2023-11-08T21:31:03.326" v="367" actId="26606"/>
          <ac:picMkLst>
            <pc:docMk/>
            <pc:sldMk cId="1917253135" sldId="259"/>
            <ac:picMk id="5" creationId="{D1401EEB-85D7-1E23-C220-D36D0AB689BF}"/>
          </ac:picMkLst>
        </pc:picChg>
        <pc:picChg chg="add del">
          <ac:chgData name="Sudeshna Mullaguru" userId="b573738436855885" providerId="LiveId" clId="{E2DEA93E-BE93-4FFF-A7D0-CBD42A8216EB}" dt="2023-11-08T21:33:06.002" v="381" actId="26606"/>
          <ac:picMkLst>
            <pc:docMk/>
            <pc:sldMk cId="1917253135" sldId="259"/>
            <ac:picMk id="69" creationId="{57C8208D-8A1B-1082-8487-52179219C82F}"/>
          </ac:picMkLst>
        </pc:picChg>
        <pc:picChg chg="add del">
          <ac:chgData name="Sudeshna Mullaguru" userId="b573738436855885" providerId="LiveId" clId="{E2DEA93E-BE93-4FFF-A7D0-CBD42A8216EB}" dt="2023-11-08T21:33:21.229" v="389" actId="26606"/>
          <ac:picMkLst>
            <pc:docMk/>
            <pc:sldMk cId="1917253135" sldId="259"/>
            <ac:picMk id="447" creationId="{AFF7ECAD-68CD-23A7-1606-05A8E16D8841}"/>
          </ac:picMkLst>
        </pc:picChg>
        <pc:picChg chg="add del">
          <ac:chgData name="Sudeshna Mullaguru" userId="b573738436855885" providerId="LiveId" clId="{E2DEA93E-BE93-4FFF-A7D0-CBD42A8216EB}" dt="2023-11-08T21:33:22.824" v="391" actId="26606"/>
          <ac:picMkLst>
            <pc:docMk/>
            <pc:sldMk cId="1917253135" sldId="259"/>
            <ac:picMk id="450" creationId="{57C8208D-8A1B-1082-8487-52179219C82F}"/>
          </ac:picMkLst>
        </pc:picChg>
        <pc:picChg chg="add del">
          <ac:chgData name="Sudeshna Mullaguru" userId="b573738436855885" providerId="LiveId" clId="{E2DEA93E-BE93-4FFF-A7D0-CBD42A8216EB}" dt="2023-11-08T21:34:08.344" v="393" actId="26606"/>
          <ac:picMkLst>
            <pc:docMk/>
            <pc:sldMk cId="1917253135" sldId="259"/>
            <ac:picMk id="454" creationId="{6BFA3478-9592-097F-C76A-B7FACFC8F906}"/>
          </ac:picMkLst>
        </pc:picChg>
        <pc:picChg chg="add mod ord">
          <ac:chgData name="Sudeshna Mullaguru" userId="b573738436855885" providerId="LiveId" clId="{E2DEA93E-BE93-4FFF-A7D0-CBD42A8216EB}" dt="2023-11-08T21:54:52.979" v="589" actId="26606"/>
          <ac:picMkLst>
            <pc:docMk/>
            <pc:sldMk cId="1917253135" sldId="259"/>
            <ac:picMk id="460" creationId="{32F738EB-8D60-31E0-753B-5090BEFEACF3}"/>
          </ac:picMkLst>
        </pc:picChg>
        <pc:cxnChg chg="add del">
          <ac:chgData name="Sudeshna Mullaguru" userId="b573738436855885" providerId="LiveId" clId="{E2DEA93E-BE93-4FFF-A7D0-CBD42A8216EB}" dt="2023-11-08T21:32:02.640" v="373" actId="26606"/>
          <ac:cxnSpMkLst>
            <pc:docMk/>
            <pc:sldMk cId="1917253135" sldId="259"/>
            <ac:cxnSpMk id="44" creationId="{067633D1-6EE6-4118-B9F0-B363477BEE7A}"/>
          </ac:cxnSpMkLst>
        </pc:cxnChg>
        <pc:cxnChg chg="add del">
          <ac:chgData name="Sudeshna Mullaguru" userId="b573738436855885" providerId="LiveId" clId="{E2DEA93E-BE93-4FFF-A7D0-CBD42A8216EB}" dt="2023-11-08T21:32:02.640" v="373" actId="26606"/>
          <ac:cxnSpMkLst>
            <pc:docMk/>
            <pc:sldMk cId="1917253135" sldId="259"/>
            <ac:cxnSpMk id="45" creationId="{4AD7FFC6-42A9-49CB-B5E9-B3F6B038331B}"/>
          </ac:cxnSpMkLst>
        </pc:cxnChg>
        <pc:cxnChg chg="add del">
          <ac:chgData name="Sudeshna Mullaguru" userId="b573738436855885" providerId="LiveId" clId="{E2DEA93E-BE93-4FFF-A7D0-CBD42A8216EB}" dt="2023-11-08T21:32:07.890" v="377" actId="26606"/>
          <ac:cxnSpMkLst>
            <pc:docMk/>
            <pc:sldMk cId="1917253135" sldId="259"/>
            <ac:cxnSpMk id="59" creationId="{EE504C98-6397-41C1-A8D8-2D9C4ED307E0}"/>
          </ac:cxnSpMkLst>
        </pc:cxnChg>
        <pc:cxnChg chg="add del">
          <ac:chgData name="Sudeshna Mullaguru" userId="b573738436855885" providerId="LiveId" clId="{E2DEA93E-BE93-4FFF-A7D0-CBD42A8216EB}" dt="2023-11-08T21:33:06.002" v="381" actId="26606"/>
          <ac:cxnSpMkLst>
            <pc:docMk/>
            <pc:sldMk cId="1917253135" sldId="259"/>
            <ac:cxnSpMk id="75" creationId="{EEA38897-7BA3-4408-8083-3235339C4A60}"/>
          </ac:cxnSpMkLst>
        </pc:cxnChg>
        <pc:cxnChg chg="add del">
          <ac:chgData name="Sudeshna Mullaguru" userId="b573738436855885" providerId="LiveId" clId="{E2DEA93E-BE93-4FFF-A7D0-CBD42A8216EB}" dt="2023-11-08T21:33:06.002" v="381" actId="26606"/>
          <ac:cxnSpMkLst>
            <pc:docMk/>
            <pc:sldMk cId="1917253135" sldId="259"/>
            <ac:cxnSpMk id="77" creationId="{F11AD06B-AB20-4097-8606-5DA00DBACE88}"/>
          </ac:cxnSpMkLst>
        </pc:cxnChg>
        <pc:cxnChg chg="add del">
          <ac:chgData name="Sudeshna Mullaguru" userId="b573738436855885" providerId="LiveId" clId="{E2DEA93E-BE93-4FFF-A7D0-CBD42A8216EB}" dt="2023-11-08T21:33:22.824" v="391" actId="26606"/>
          <ac:cxnSpMkLst>
            <pc:docMk/>
            <pc:sldMk cId="1917253135" sldId="259"/>
            <ac:cxnSpMk id="451" creationId="{EEA38897-7BA3-4408-8083-3235339C4A60}"/>
          </ac:cxnSpMkLst>
        </pc:cxnChg>
        <pc:cxnChg chg="add del">
          <ac:chgData name="Sudeshna Mullaguru" userId="b573738436855885" providerId="LiveId" clId="{E2DEA93E-BE93-4FFF-A7D0-CBD42A8216EB}" dt="2023-11-08T21:33:22.824" v="391" actId="26606"/>
          <ac:cxnSpMkLst>
            <pc:docMk/>
            <pc:sldMk cId="1917253135" sldId="259"/>
            <ac:cxnSpMk id="452" creationId="{F11AD06B-AB20-4097-8606-5DA00DBACE88}"/>
          </ac:cxnSpMkLst>
        </pc:cxnChg>
        <pc:cxnChg chg="add del">
          <ac:chgData name="Sudeshna Mullaguru" userId="b573738436855885" providerId="LiveId" clId="{E2DEA93E-BE93-4FFF-A7D0-CBD42A8216EB}" dt="2023-11-08T21:54:52.979" v="589" actId="26606"/>
          <ac:cxnSpMkLst>
            <pc:docMk/>
            <pc:sldMk cId="1917253135" sldId="259"/>
            <ac:cxnSpMk id="499" creationId="{DAE05351-315A-4BA9-A90A-FE5C949522D1}"/>
          </ac:cxnSpMkLst>
        </pc:cxnChg>
      </pc:sldChg>
      <pc:sldChg chg="addSp delSp modSp new del mod chgLayout">
        <pc:chgData name="Sudeshna Mullaguru" userId="b573738436855885" providerId="LiveId" clId="{E2DEA93E-BE93-4FFF-A7D0-CBD42A8216EB}" dt="2023-11-08T21:15:51.047" v="226" actId="2696"/>
        <pc:sldMkLst>
          <pc:docMk/>
          <pc:sldMk cId="3168383980" sldId="259"/>
        </pc:sldMkLst>
        <pc:spChg chg="mod ord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2" creationId="{AFB9620B-23FE-C5E4-6BF2-EBB5509B10AC}"/>
          </ac:spMkLst>
        </pc:spChg>
        <pc:spChg chg="mod ord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3" creationId="{D35D3D79-9652-E863-0CD9-AF60077AD416}"/>
          </ac:spMkLst>
        </pc:spChg>
        <pc:spChg chg="add del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4" creationId="{F0FA61D3-A4BD-0E91-5AF3-B427FE6C910A}"/>
          </ac:spMkLst>
        </pc:spChg>
        <pc:spChg chg="add del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5" creationId="{31DE6A02-75A5-83A7-E5CA-1B48A2B584FA}"/>
          </ac:spMkLst>
        </pc:spChg>
        <pc:spChg chg="add del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6" creationId="{B6B03CB3-96F6-2B80-D71F-4B61D5465410}"/>
          </ac:spMkLst>
        </pc:spChg>
        <pc:spChg chg="add del mod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7" creationId="{E76248F0-1DF5-7262-1772-E4C1BF63567E}"/>
          </ac:spMkLst>
        </pc:spChg>
        <pc:spChg chg="add del mod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8" creationId="{7654FD22-9B0D-000E-B6FD-52BF12BC5608}"/>
          </ac:spMkLst>
        </pc:spChg>
        <pc:spChg chg="add del mod ord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9" creationId="{D818EB7E-AC2A-74E5-0A64-3AE934566C90}"/>
          </ac:spMkLst>
        </pc:spChg>
        <pc:spChg chg="add del mod ord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10" creationId="{78160D2A-5A9B-C574-E602-45C113A4D7B5}"/>
          </ac:spMkLst>
        </pc:spChg>
        <pc:spChg chg="add del mod ord">
          <ac:chgData name="Sudeshna Mullaguru" userId="b573738436855885" providerId="LiveId" clId="{E2DEA93E-BE93-4FFF-A7D0-CBD42A8216EB}" dt="2023-11-08T21:15:46.573" v="224" actId="6264"/>
          <ac:spMkLst>
            <pc:docMk/>
            <pc:sldMk cId="3168383980" sldId="259"/>
            <ac:spMk id="11" creationId="{0C40B4B6-A360-C315-50B1-400B1F8ECA58}"/>
          </ac:spMkLst>
        </pc:spChg>
        <pc:spChg chg="add del mod ord">
          <ac:chgData name="Sudeshna Mullaguru" userId="b573738436855885" providerId="LiveId" clId="{E2DEA93E-BE93-4FFF-A7D0-CBD42A8216EB}" dt="2023-11-08T21:15:45.902" v="223" actId="700"/>
          <ac:spMkLst>
            <pc:docMk/>
            <pc:sldMk cId="3168383980" sldId="259"/>
            <ac:spMk id="12" creationId="{B332030B-C0CC-036B-C774-9317E8EC7ADB}"/>
          </ac:spMkLst>
        </pc:spChg>
        <pc:spChg chg="add del mod ord">
          <ac:chgData name="Sudeshna Mullaguru" userId="b573738436855885" providerId="LiveId" clId="{E2DEA93E-BE93-4FFF-A7D0-CBD42A8216EB}" dt="2023-11-08T21:15:45.902" v="223" actId="700"/>
          <ac:spMkLst>
            <pc:docMk/>
            <pc:sldMk cId="3168383980" sldId="259"/>
            <ac:spMk id="13" creationId="{FC1D823F-962C-2395-4551-4671A18118EB}"/>
          </ac:spMkLst>
        </pc:spChg>
        <pc:spChg chg="add del mod ord">
          <ac:chgData name="Sudeshna Mullaguru" userId="b573738436855885" providerId="LiveId" clId="{E2DEA93E-BE93-4FFF-A7D0-CBD42A8216EB}" dt="2023-11-08T21:15:45.902" v="223" actId="700"/>
          <ac:spMkLst>
            <pc:docMk/>
            <pc:sldMk cId="3168383980" sldId="259"/>
            <ac:spMk id="14" creationId="{BDCFC3F9-94B8-B8B8-53D1-DF4C1A9CB209}"/>
          </ac:spMkLst>
        </pc:spChg>
      </pc:sldChg>
      <pc:sldChg chg="new del">
        <pc:chgData name="Sudeshna Mullaguru" userId="b573738436855885" providerId="LiveId" clId="{E2DEA93E-BE93-4FFF-A7D0-CBD42A8216EB}" dt="2023-11-08T21:16:00.575" v="228" actId="47"/>
        <pc:sldMkLst>
          <pc:docMk/>
          <pc:sldMk cId="4065893496" sldId="259"/>
        </pc:sldMkLst>
      </pc:sldChg>
      <pc:sldChg chg="new del">
        <pc:chgData name="Sudeshna Mullaguru" userId="b573738436855885" providerId="LiveId" clId="{E2DEA93E-BE93-4FFF-A7D0-CBD42A8216EB}" dt="2023-11-08T21:39:00.516" v="419" actId="2696"/>
        <pc:sldMkLst>
          <pc:docMk/>
          <pc:sldMk cId="535651564" sldId="260"/>
        </pc:sldMkLst>
      </pc:sldChg>
      <pc:sldChg chg="addSp delSp modSp new mod setBg delDesignElem">
        <pc:chgData name="Sudeshna Mullaguru" userId="b573738436855885" providerId="LiveId" clId="{E2DEA93E-BE93-4FFF-A7D0-CBD42A8216EB}" dt="2023-11-10T04:21:14.831" v="1262" actId="27636"/>
        <pc:sldMkLst>
          <pc:docMk/>
          <pc:sldMk cId="2253703824" sldId="260"/>
        </pc:sldMkLst>
        <pc:spChg chg="mod">
          <ac:chgData name="Sudeshna Mullaguru" userId="b573738436855885" providerId="LiveId" clId="{E2DEA93E-BE93-4FFF-A7D0-CBD42A8216EB}" dt="2023-11-08T21:47:38.888" v="554" actId="26606"/>
          <ac:spMkLst>
            <pc:docMk/>
            <pc:sldMk cId="2253703824" sldId="260"/>
            <ac:spMk id="2" creationId="{183306AE-E70D-FCFC-CCB8-AA11643F88D9}"/>
          </ac:spMkLst>
        </pc:spChg>
        <pc:spChg chg="add del mod">
          <ac:chgData name="Sudeshna Mullaguru" userId="b573738436855885" providerId="LiveId" clId="{E2DEA93E-BE93-4FFF-A7D0-CBD42A8216EB}" dt="2023-11-08T21:43:59.441" v="493" actId="26606"/>
          <ac:spMkLst>
            <pc:docMk/>
            <pc:sldMk cId="2253703824" sldId="260"/>
            <ac:spMk id="3" creationId="{3645FF03-4865-919B-B8E4-74C8DBC71B42}"/>
          </ac:spMkLst>
        </pc:spChg>
        <pc:spChg chg="add del">
          <ac:chgData name="Sudeshna Mullaguru" userId="b573738436855885" providerId="LiveId" clId="{E2DEA93E-BE93-4FFF-A7D0-CBD42A8216EB}" dt="2023-11-08T21:43:34.203" v="478" actId="26606"/>
          <ac:spMkLst>
            <pc:docMk/>
            <pc:sldMk cId="2253703824" sldId="260"/>
            <ac:spMk id="6" creationId="{2C61293E-6EBE-43EF-A52C-9BEBFD7679D4}"/>
          </ac:spMkLst>
        </pc:spChg>
        <pc:spChg chg="add del">
          <ac:chgData name="Sudeshna Mullaguru" userId="b573738436855885" providerId="LiveId" clId="{E2DEA93E-BE93-4FFF-A7D0-CBD42A8216EB}" dt="2023-11-08T21:43:34.203" v="478" actId="26606"/>
          <ac:spMkLst>
            <pc:docMk/>
            <pc:sldMk cId="2253703824" sldId="260"/>
            <ac:spMk id="8" creationId="{3FCFB1DE-0B7E-48CC-BA90-B2AB0889F9D6}"/>
          </ac:spMkLst>
        </pc:spChg>
        <pc:spChg chg="add del">
          <ac:chgData name="Sudeshna Mullaguru" userId="b573738436855885" providerId="LiveId" clId="{E2DEA93E-BE93-4FFF-A7D0-CBD42A8216EB}" dt="2023-11-08T21:41:29.266" v="446" actId="26606"/>
          <ac:spMkLst>
            <pc:docMk/>
            <pc:sldMk cId="2253703824" sldId="260"/>
            <ac:spMk id="9" creationId="{C0763A76-9F1C-4FC5-82B7-DD475DA461B2}"/>
          </ac:spMkLst>
        </pc:spChg>
        <pc:spChg chg="add del">
          <ac:chgData name="Sudeshna Mullaguru" userId="b573738436855885" providerId="LiveId" clId="{E2DEA93E-BE93-4FFF-A7D0-CBD42A8216EB}" dt="2023-11-08T21:43:34.933" v="480" actId="26606"/>
          <ac:spMkLst>
            <pc:docMk/>
            <pc:sldMk cId="2253703824" sldId="260"/>
            <ac:spMk id="10" creationId="{9F7D5CDA-D291-4307-BF55-1381FED29634}"/>
          </ac:spMkLst>
        </pc:spChg>
        <pc:spChg chg="add del">
          <ac:chgData name="Sudeshna Mullaguru" userId="b573738436855885" providerId="LiveId" clId="{E2DEA93E-BE93-4FFF-A7D0-CBD42A8216EB}" dt="2023-11-08T21:41:29.266" v="446" actId="26606"/>
          <ac:spMkLst>
            <pc:docMk/>
            <pc:sldMk cId="2253703824" sldId="260"/>
            <ac:spMk id="11" creationId="{E81BF4F6-F2CF-4984-9D14-D6966D92F99F}"/>
          </ac:spMkLst>
        </pc:spChg>
        <pc:spChg chg="add del">
          <ac:chgData name="Sudeshna Mullaguru" userId="b573738436855885" providerId="LiveId" clId="{E2DEA93E-BE93-4FFF-A7D0-CBD42A8216EB}" dt="2023-11-08T21:41:30.525" v="448" actId="26606"/>
          <ac:spMkLst>
            <pc:docMk/>
            <pc:sldMk cId="2253703824" sldId="260"/>
            <ac:spMk id="13" creationId="{9F7D5CDA-D291-4307-BF55-1381FED29634}"/>
          </ac:spMkLst>
        </pc:spChg>
        <pc:spChg chg="add del">
          <ac:chgData name="Sudeshna Mullaguru" userId="b573738436855885" providerId="LiveId" clId="{E2DEA93E-BE93-4FFF-A7D0-CBD42A8216EB}" dt="2023-11-08T21:43:39.059" v="482" actId="26606"/>
          <ac:spMkLst>
            <pc:docMk/>
            <pc:sldMk cId="2253703824" sldId="260"/>
            <ac:spMk id="15" creationId="{3ECBE1F1-D69B-4AFA-ABD5-8E41720EF6DE}"/>
          </ac:spMkLst>
        </pc:spChg>
        <pc:spChg chg="add del">
          <ac:chgData name="Sudeshna Mullaguru" userId="b573738436855885" providerId="LiveId" clId="{E2DEA93E-BE93-4FFF-A7D0-CBD42A8216EB}" dt="2023-11-08T21:41:32.442" v="450" actId="26606"/>
          <ac:spMkLst>
            <pc:docMk/>
            <pc:sldMk cId="2253703824" sldId="260"/>
            <ac:spMk id="16" creationId="{2C61293E-6EBE-43EF-A52C-9BEBFD7679D4}"/>
          </ac:spMkLst>
        </pc:spChg>
        <pc:spChg chg="add del">
          <ac:chgData name="Sudeshna Mullaguru" userId="b573738436855885" providerId="LiveId" clId="{E2DEA93E-BE93-4FFF-A7D0-CBD42A8216EB}" dt="2023-11-08T21:41:32.442" v="450" actId="26606"/>
          <ac:spMkLst>
            <pc:docMk/>
            <pc:sldMk cId="2253703824" sldId="260"/>
            <ac:spMk id="18" creationId="{21540236-BFD5-4A9D-8840-4703E7F76825}"/>
          </ac:spMkLst>
        </pc:spChg>
        <pc:spChg chg="add del">
          <ac:chgData name="Sudeshna Mullaguru" userId="b573738436855885" providerId="LiveId" clId="{E2DEA93E-BE93-4FFF-A7D0-CBD42A8216EB}" dt="2023-11-08T21:41:36.208" v="452" actId="26606"/>
          <ac:spMkLst>
            <pc:docMk/>
            <pc:sldMk cId="2253703824" sldId="260"/>
            <ac:spMk id="20" creationId="{C0763A76-9F1C-4FC5-82B7-DD475DA461B2}"/>
          </ac:spMkLst>
        </pc:spChg>
        <pc:spChg chg="add del">
          <ac:chgData name="Sudeshna Mullaguru" userId="b573738436855885" providerId="LiveId" clId="{E2DEA93E-BE93-4FFF-A7D0-CBD42A8216EB}" dt="2023-11-08T21:41:36.208" v="452" actId="26606"/>
          <ac:spMkLst>
            <pc:docMk/>
            <pc:sldMk cId="2253703824" sldId="260"/>
            <ac:spMk id="21" creationId="{E81BF4F6-F2CF-4984-9D14-D6966D92F99F}"/>
          </ac:spMkLst>
        </pc:spChg>
        <pc:spChg chg="add del">
          <ac:chgData name="Sudeshna Mullaguru" userId="b573738436855885" providerId="LiveId" clId="{E2DEA93E-BE93-4FFF-A7D0-CBD42A8216EB}" dt="2023-11-08T21:43:39.059" v="482" actId="26606"/>
          <ac:spMkLst>
            <pc:docMk/>
            <pc:sldMk cId="2253703824" sldId="260"/>
            <ac:spMk id="23" creationId="{603A6265-E10C-4B85-9C20-E75FCAF9CC63}"/>
          </ac:spMkLst>
        </pc:spChg>
        <pc:spChg chg="add del">
          <ac:chgData name="Sudeshna Mullaguru" userId="b573738436855885" providerId="LiveId" clId="{E2DEA93E-BE93-4FFF-A7D0-CBD42A8216EB}" dt="2023-11-08T21:43:55.176" v="486" actId="26606"/>
          <ac:spMkLst>
            <pc:docMk/>
            <pc:sldMk cId="2253703824" sldId="260"/>
            <ac:spMk id="27" creationId="{AC17DE74-01C9-4859-B65A-85CF999E8580}"/>
          </ac:spMkLst>
        </pc:spChg>
        <pc:spChg chg="add del">
          <ac:chgData name="Sudeshna Mullaguru" userId="b573738436855885" providerId="LiveId" clId="{E2DEA93E-BE93-4FFF-A7D0-CBD42A8216EB}" dt="2023-11-08T21:43:55.176" v="486" actId="26606"/>
          <ac:spMkLst>
            <pc:docMk/>
            <pc:sldMk cId="2253703824" sldId="260"/>
            <ac:spMk id="28" creationId="{068C0432-0E90-4CC1-8CD3-D44A90DF07EF}"/>
          </ac:spMkLst>
        </pc:spChg>
        <pc:spChg chg="add del">
          <ac:chgData name="Sudeshna Mullaguru" userId="b573738436855885" providerId="LiveId" clId="{E2DEA93E-BE93-4FFF-A7D0-CBD42A8216EB}" dt="2023-11-08T21:43:55.176" v="486" actId="26606"/>
          <ac:spMkLst>
            <pc:docMk/>
            <pc:sldMk cId="2253703824" sldId="260"/>
            <ac:spMk id="29" creationId="{3645FF03-4865-919B-B8E4-74C8DBC71B42}"/>
          </ac:spMkLst>
        </pc:spChg>
        <pc:spChg chg="add del">
          <ac:chgData name="Sudeshna Mullaguru" userId="b573738436855885" providerId="LiveId" clId="{E2DEA93E-BE93-4FFF-A7D0-CBD42A8216EB}" dt="2023-11-08T21:43:56.807" v="488" actId="26606"/>
          <ac:spMkLst>
            <pc:docMk/>
            <pc:sldMk cId="2253703824" sldId="260"/>
            <ac:spMk id="31" creationId="{1BB867FF-FC45-48F7-8104-F89BE54909F1}"/>
          </ac:spMkLst>
        </pc:spChg>
        <pc:spChg chg="add del">
          <ac:chgData name="Sudeshna Mullaguru" userId="b573738436855885" providerId="LiveId" clId="{E2DEA93E-BE93-4FFF-A7D0-CBD42A8216EB}" dt="2023-11-08T21:43:56.807" v="488" actId="26606"/>
          <ac:spMkLst>
            <pc:docMk/>
            <pc:sldMk cId="2253703824" sldId="260"/>
            <ac:spMk id="32" creationId="{8BB56887-D0D5-4F0C-9E19-7247EB83C8B7}"/>
          </ac:spMkLst>
        </pc:spChg>
        <pc:spChg chg="add del">
          <ac:chgData name="Sudeshna Mullaguru" userId="b573738436855885" providerId="LiveId" clId="{E2DEA93E-BE93-4FFF-A7D0-CBD42A8216EB}" dt="2023-11-08T21:43:56.807" v="488" actId="26606"/>
          <ac:spMkLst>
            <pc:docMk/>
            <pc:sldMk cId="2253703824" sldId="260"/>
            <ac:spMk id="33" creationId="{081E4A58-353D-44AE-B2FC-2A74E2E400F7}"/>
          </ac:spMkLst>
        </pc:spChg>
        <pc:spChg chg="add del">
          <ac:chgData name="Sudeshna Mullaguru" userId="b573738436855885" providerId="LiveId" clId="{E2DEA93E-BE93-4FFF-A7D0-CBD42A8216EB}" dt="2023-11-08T21:43:56.807" v="488" actId="26606"/>
          <ac:spMkLst>
            <pc:docMk/>
            <pc:sldMk cId="2253703824" sldId="260"/>
            <ac:spMk id="34" creationId="{3645FF03-4865-919B-B8E4-74C8DBC71B42}"/>
          </ac:spMkLst>
        </pc:spChg>
        <pc:spChg chg="add del">
          <ac:chgData name="Sudeshna Mullaguru" userId="b573738436855885" providerId="LiveId" clId="{E2DEA93E-BE93-4FFF-A7D0-CBD42A8216EB}" dt="2023-11-08T21:43:57.662" v="490" actId="26606"/>
          <ac:spMkLst>
            <pc:docMk/>
            <pc:sldMk cId="2253703824" sldId="260"/>
            <ac:spMk id="36" creationId="{AC17DE74-01C9-4859-B65A-85CF999E8580}"/>
          </ac:spMkLst>
        </pc:spChg>
        <pc:spChg chg="add del">
          <ac:chgData name="Sudeshna Mullaguru" userId="b573738436855885" providerId="LiveId" clId="{E2DEA93E-BE93-4FFF-A7D0-CBD42A8216EB}" dt="2023-11-08T21:43:57.662" v="490" actId="26606"/>
          <ac:spMkLst>
            <pc:docMk/>
            <pc:sldMk cId="2253703824" sldId="260"/>
            <ac:spMk id="37" creationId="{068C0432-0E90-4CC1-8CD3-D44A90DF07EF}"/>
          </ac:spMkLst>
        </pc:spChg>
        <pc:spChg chg="add del">
          <ac:chgData name="Sudeshna Mullaguru" userId="b573738436855885" providerId="LiveId" clId="{E2DEA93E-BE93-4FFF-A7D0-CBD42A8216EB}" dt="2023-11-08T21:43:57.662" v="490" actId="26606"/>
          <ac:spMkLst>
            <pc:docMk/>
            <pc:sldMk cId="2253703824" sldId="260"/>
            <ac:spMk id="38" creationId="{3645FF03-4865-919B-B8E4-74C8DBC71B42}"/>
          </ac:spMkLst>
        </pc:spChg>
        <pc:spChg chg="add del">
          <ac:chgData name="Sudeshna Mullaguru" userId="b573738436855885" providerId="LiveId" clId="{E2DEA93E-BE93-4FFF-A7D0-CBD42A8216EB}" dt="2023-11-08T21:43:59.421" v="492" actId="26606"/>
          <ac:spMkLst>
            <pc:docMk/>
            <pc:sldMk cId="2253703824" sldId="260"/>
            <ac:spMk id="44" creationId="{3645FF03-4865-919B-B8E4-74C8DBC71B42}"/>
          </ac:spMkLst>
        </pc:spChg>
        <pc:spChg chg="add del">
          <ac:chgData name="Sudeshna Mullaguru" userId="b573738436855885" providerId="LiveId" clId="{E2DEA93E-BE93-4FFF-A7D0-CBD42A8216EB}" dt="2023-11-08T21:44:46.261" v="500" actId="26606"/>
          <ac:spMkLst>
            <pc:docMk/>
            <pc:sldMk cId="2253703824" sldId="260"/>
            <ac:spMk id="46" creationId="{2C61293E-6EBE-43EF-A52C-9BEBFD7679D4}"/>
          </ac:spMkLst>
        </pc:spChg>
        <pc:spChg chg="add del">
          <ac:chgData name="Sudeshna Mullaguru" userId="b573738436855885" providerId="LiveId" clId="{E2DEA93E-BE93-4FFF-A7D0-CBD42A8216EB}" dt="2023-11-08T21:44:46.261" v="500" actId="26606"/>
          <ac:spMkLst>
            <pc:docMk/>
            <pc:sldMk cId="2253703824" sldId="260"/>
            <ac:spMk id="48" creationId="{3FCFB1DE-0B7E-48CC-BA90-B2AB0889F9D6}"/>
          </ac:spMkLst>
        </pc:spChg>
        <pc:spChg chg="add mod">
          <ac:chgData name="Sudeshna Mullaguru" userId="b573738436855885" providerId="LiveId" clId="{E2DEA93E-BE93-4FFF-A7D0-CBD42A8216EB}" dt="2023-11-10T04:21:14.831" v="1262" actId="27636"/>
          <ac:spMkLst>
            <pc:docMk/>
            <pc:sldMk cId="2253703824" sldId="260"/>
            <ac:spMk id="49" creationId="{3645FF03-4865-919B-B8E4-74C8DBC71B42}"/>
          </ac:spMkLst>
        </pc:spChg>
        <pc:spChg chg="add del">
          <ac:chgData name="Sudeshna Mullaguru" userId="b573738436855885" providerId="LiveId" clId="{E2DEA93E-BE93-4FFF-A7D0-CBD42A8216EB}" dt="2023-11-08T21:44:46.256" v="499" actId="26606"/>
          <ac:spMkLst>
            <pc:docMk/>
            <pc:sldMk cId="2253703824" sldId="260"/>
            <ac:spMk id="54" creationId="{2C61293E-6EBE-43EF-A52C-9BEBFD7679D4}"/>
          </ac:spMkLst>
        </pc:spChg>
        <pc:spChg chg="add del">
          <ac:chgData name="Sudeshna Mullaguru" userId="b573738436855885" providerId="LiveId" clId="{E2DEA93E-BE93-4FFF-A7D0-CBD42A8216EB}" dt="2023-11-08T21:44:46.256" v="499" actId="26606"/>
          <ac:spMkLst>
            <pc:docMk/>
            <pc:sldMk cId="2253703824" sldId="260"/>
            <ac:spMk id="56" creationId="{21540236-BFD5-4A9D-8840-4703E7F76825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2253703824" sldId="260"/>
            <ac:spMk id="64" creationId="{45D37F4E-DDB4-456B-97E0-9937730A039F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2253703824" sldId="260"/>
            <ac:spMk id="66" creationId="{B2DD41CD-8F47-4F56-AD12-4E2FF7696987}"/>
          </ac:spMkLst>
        </pc:spChg>
        <pc:grpChg chg="add del">
          <ac:chgData name="Sudeshna Mullaguru" userId="b573738436855885" providerId="LiveId" clId="{E2DEA93E-BE93-4FFF-A7D0-CBD42A8216EB}" dt="2023-11-08T21:43:59.421" v="492" actId="26606"/>
          <ac:grpSpMkLst>
            <pc:docMk/>
            <pc:sldMk cId="2253703824" sldId="260"/>
            <ac:grpSpMk id="40" creationId="{8DD77349-6ADE-99FE-8E04-12919EE56F9C}"/>
          </ac:grpSpMkLst>
        </pc:grpChg>
        <pc:grpChg chg="add del">
          <ac:chgData name="Sudeshna Mullaguru" userId="b573738436855885" providerId="LiveId" clId="{E2DEA93E-BE93-4FFF-A7D0-CBD42A8216EB}" dt="2023-11-08T21:47:38.888" v="554" actId="26606"/>
          <ac:grpSpMkLst>
            <pc:docMk/>
            <pc:sldMk cId="2253703824" sldId="260"/>
            <ac:grpSpMk id="58" creationId="{8CE57D37-C2D0-066B-1AE3-6F4244344F27}"/>
          </ac:grpSpMkLst>
        </pc:grpChg>
        <pc:graphicFrameChg chg="add del">
          <ac:chgData name="Sudeshna Mullaguru" userId="b573738436855885" providerId="LiveId" clId="{E2DEA93E-BE93-4FFF-A7D0-CBD42A8216EB}" dt="2023-11-08T21:43:53.495" v="484" actId="26606"/>
          <ac:graphicFrameMkLst>
            <pc:docMk/>
            <pc:sldMk cId="2253703824" sldId="260"/>
            <ac:graphicFrameMk id="25" creationId="{8677DA1A-FFB7-34A4-7E5C-4E76F39A25C8}"/>
          </ac:graphicFrameMkLst>
        </pc:graphicFrameChg>
        <pc:picChg chg="add del">
          <ac:chgData name="Sudeshna Mullaguru" userId="b573738436855885" providerId="LiveId" clId="{E2DEA93E-BE93-4FFF-A7D0-CBD42A8216EB}" dt="2023-11-08T21:41:29.266" v="446" actId="26606"/>
          <ac:picMkLst>
            <pc:docMk/>
            <pc:sldMk cId="2253703824" sldId="260"/>
            <ac:picMk id="5" creationId="{174DFB73-6BC3-690D-003E-FA69E9156AA7}"/>
          </ac:picMkLst>
        </pc:picChg>
        <pc:picChg chg="add del">
          <ac:chgData name="Sudeshna Mullaguru" userId="b573738436855885" providerId="LiveId" clId="{E2DEA93E-BE93-4FFF-A7D0-CBD42A8216EB}" dt="2023-11-08T21:43:34.203" v="478" actId="26606"/>
          <ac:picMkLst>
            <pc:docMk/>
            <pc:sldMk cId="2253703824" sldId="260"/>
            <ac:picMk id="7" creationId="{0870F77A-9E49-D679-785C-E3DF43A0604F}"/>
          </ac:picMkLst>
        </pc:picChg>
        <pc:picChg chg="add del">
          <ac:chgData name="Sudeshna Mullaguru" userId="b573738436855885" providerId="LiveId" clId="{E2DEA93E-BE93-4FFF-A7D0-CBD42A8216EB}" dt="2023-11-08T21:43:34.933" v="480" actId="26606"/>
          <ac:picMkLst>
            <pc:docMk/>
            <pc:sldMk cId="2253703824" sldId="260"/>
            <ac:picMk id="12" creationId="{5E493471-A5C1-CA2D-1400-26B6213F857C}"/>
          </ac:picMkLst>
        </pc:picChg>
        <pc:picChg chg="add del">
          <ac:chgData name="Sudeshna Mullaguru" userId="b573738436855885" providerId="LiveId" clId="{E2DEA93E-BE93-4FFF-A7D0-CBD42A8216EB}" dt="2023-11-08T21:41:30.525" v="448" actId="26606"/>
          <ac:picMkLst>
            <pc:docMk/>
            <pc:sldMk cId="2253703824" sldId="260"/>
            <ac:picMk id="14" creationId="{17E65797-C4A5-09B2-D2C0-E6DE4CEE07A6}"/>
          </ac:picMkLst>
        </pc:picChg>
        <pc:picChg chg="add del">
          <ac:chgData name="Sudeshna Mullaguru" userId="b573738436855885" providerId="LiveId" clId="{E2DEA93E-BE93-4FFF-A7D0-CBD42A8216EB}" dt="2023-11-08T21:41:32.442" v="450" actId="26606"/>
          <ac:picMkLst>
            <pc:docMk/>
            <pc:sldMk cId="2253703824" sldId="260"/>
            <ac:picMk id="17" creationId="{42C03CC2-B5AC-EFE4-4255-8E0D2CEC8853}"/>
          </ac:picMkLst>
        </pc:picChg>
        <pc:picChg chg="add del">
          <ac:chgData name="Sudeshna Mullaguru" userId="b573738436855885" providerId="LiveId" clId="{E2DEA93E-BE93-4FFF-A7D0-CBD42A8216EB}" dt="2023-11-08T21:43:39.059" v="482" actId="26606"/>
          <ac:picMkLst>
            <pc:docMk/>
            <pc:sldMk cId="2253703824" sldId="260"/>
            <ac:picMk id="19" creationId="{DB5572DA-5FB1-A02C-4BE1-49BE3B07A5A9}"/>
          </ac:picMkLst>
        </pc:picChg>
        <pc:picChg chg="add del">
          <ac:chgData name="Sudeshna Mullaguru" userId="b573738436855885" providerId="LiveId" clId="{E2DEA93E-BE93-4FFF-A7D0-CBD42A8216EB}" dt="2023-11-08T21:41:36.208" v="452" actId="26606"/>
          <ac:picMkLst>
            <pc:docMk/>
            <pc:sldMk cId="2253703824" sldId="260"/>
            <ac:picMk id="22" creationId="{174DFB73-6BC3-690D-003E-FA69E9156AA7}"/>
          </ac:picMkLst>
        </pc:picChg>
        <pc:picChg chg="add mod ord">
          <ac:chgData name="Sudeshna Mullaguru" userId="b573738436855885" providerId="LiveId" clId="{E2DEA93E-BE93-4FFF-A7D0-CBD42A8216EB}" dt="2023-11-08T21:47:38.888" v="554" actId="26606"/>
          <ac:picMkLst>
            <pc:docMk/>
            <pc:sldMk cId="2253703824" sldId="260"/>
            <ac:picMk id="47" creationId="{0870F77A-9E49-D679-785C-E3DF43A0604F}"/>
          </ac:picMkLst>
        </pc:picChg>
      </pc:sldChg>
      <pc:sldChg chg="addSp delSp modSp new mod">
        <pc:chgData name="Sudeshna Mullaguru" userId="b573738436855885" providerId="LiveId" clId="{E2DEA93E-BE93-4FFF-A7D0-CBD42A8216EB}" dt="2023-11-09T00:01:50.809" v="1252" actId="14100"/>
        <pc:sldMkLst>
          <pc:docMk/>
          <pc:sldMk cId="403846017" sldId="261"/>
        </pc:sldMkLst>
        <pc:spChg chg="mod">
          <ac:chgData name="Sudeshna Mullaguru" userId="b573738436855885" providerId="LiveId" clId="{E2DEA93E-BE93-4FFF-A7D0-CBD42A8216EB}" dt="2023-11-08T23:53:21.557" v="1103" actId="27636"/>
          <ac:spMkLst>
            <pc:docMk/>
            <pc:sldMk cId="403846017" sldId="261"/>
            <ac:spMk id="2" creationId="{6AD5FB3A-4C0D-E606-F239-05D2582D6918}"/>
          </ac:spMkLst>
        </pc:spChg>
        <pc:spChg chg="mod">
          <ac:chgData name="Sudeshna Mullaguru" userId="b573738436855885" providerId="LiveId" clId="{E2DEA93E-BE93-4FFF-A7D0-CBD42A8216EB}" dt="2023-11-08T23:58:21.133" v="1190" actId="14100"/>
          <ac:spMkLst>
            <pc:docMk/>
            <pc:sldMk cId="403846017" sldId="261"/>
            <ac:spMk id="3" creationId="{0602F650-68BA-98EB-9598-40D066627682}"/>
          </ac:spMkLst>
        </pc:spChg>
        <pc:spChg chg="add mod">
          <ac:chgData name="Sudeshna Mullaguru" userId="b573738436855885" providerId="LiveId" clId="{E2DEA93E-BE93-4FFF-A7D0-CBD42A8216EB}" dt="2023-11-08T23:09:12.232" v="748" actId="13822"/>
          <ac:spMkLst>
            <pc:docMk/>
            <pc:sldMk cId="403846017" sldId="261"/>
            <ac:spMk id="4" creationId="{3BCAF85C-525D-8813-993B-5822CD48EF95}"/>
          </ac:spMkLst>
        </pc:spChg>
        <pc:spChg chg="add del">
          <ac:chgData name="Sudeshna Mullaguru" userId="b573738436855885" providerId="LiveId" clId="{E2DEA93E-BE93-4FFF-A7D0-CBD42A8216EB}" dt="2023-11-08T23:10:39.241" v="752" actId="478"/>
          <ac:spMkLst>
            <pc:docMk/>
            <pc:sldMk cId="403846017" sldId="261"/>
            <ac:spMk id="7" creationId="{A5C51DD4-5940-B741-5C53-67236B15A82A}"/>
          </ac:spMkLst>
        </pc:spChg>
        <pc:spChg chg="add del">
          <ac:chgData name="Sudeshna Mullaguru" userId="b573738436855885" providerId="LiveId" clId="{E2DEA93E-BE93-4FFF-A7D0-CBD42A8216EB}" dt="2023-11-08T23:10:48.151" v="754" actId="478"/>
          <ac:spMkLst>
            <pc:docMk/>
            <pc:sldMk cId="403846017" sldId="261"/>
            <ac:spMk id="8" creationId="{3FF206BA-DC8D-96A4-BF6A-E7A48DC0C751}"/>
          </ac:spMkLst>
        </pc:spChg>
        <pc:spChg chg="add mod">
          <ac:chgData name="Sudeshna Mullaguru" userId="b573738436855885" providerId="LiveId" clId="{E2DEA93E-BE93-4FFF-A7D0-CBD42A8216EB}" dt="2023-11-08T23:11:44.814" v="775" actId="20577"/>
          <ac:spMkLst>
            <pc:docMk/>
            <pc:sldMk cId="403846017" sldId="261"/>
            <ac:spMk id="9" creationId="{6970C55B-CD1E-D1BC-F4CB-385029DFDCBC}"/>
          </ac:spMkLst>
        </pc:spChg>
        <pc:spChg chg="add mod">
          <ac:chgData name="Sudeshna Mullaguru" userId="b573738436855885" providerId="LiveId" clId="{E2DEA93E-BE93-4FFF-A7D0-CBD42A8216EB}" dt="2023-11-08T23:21:08.262" v="800" actId="20577"/>
          <ac:spMkLst>
            <pc:docMk/>
            <pc:sldMk cId="403846017" sldId="261"/>
            <ac:spMk id="14" creationId="{25D4D4B1-0084-429F-888E-6FD4831C91C9}"/>
          </ac:spMkLst>
        </pc:spChg>
        <pc:spChg chg="add mod">
          <ac:chgData name="Sudeshna Mullaguru" userId="b573738436855885" providerId="LiveId" clId="{E2DEA93E-BE93-4FFF-A7D0-CBD42A8216EB}" dt="2023-11-08T23:36:09.571" v="853" actId="20577"/>
          <ac:spMkLst>
            <pc:docMk/>
            <pc:sldMk cId="403846017" sldId="261"/>
            <ac:spMk id="17" creationId="{69829DB6-B6C0-9A95-1E48-6E86414D7751}"/>
          </ac:spMkLst>
        </pc:spChg>
        <pc:spChg chg="add mod">
          <ac:chgData name="Sudeshna Mullaguru" userId="b573738436855885" providerId="LiveId" clId="{E2DEA93E-BE93-4FFF-A7D0-CBD42A8216EB}" dt="2023-11-08T23:37:12.690" v="877" actId="14100"/>
          <ac:spMkLst>
            <pc:docMk/>
            <pc:sldMk cId="403846017" sldId="261"/>
            <ac:spMk id="20" creationId="{78C535BC-46E5-6A65-DD32-881CF5DEAE3C}"/>
          </ac:spMkLst>
        </pc:spChg>
        <pc:spChg chg="add mod">
          <ac:chgData name="Sudeshna Mullaguru" userId="b573738436855885" providerId="LiveId" clId="{E2DEA93E-BE93-4FFF-A7D0-CBD42A8216EB}" dt="2023-11-08T23:40:44.812" v="914" actId="14100"/>
          <ac:spMkLst>
            <pc:docMk/>
            <pc:sldMk cId="403846017" sldId="261"/>
            <ac:spMk id="23" creationId="{7B3DCD7D-492A-0614-8CB0-46B59BECAC0E}"/>
          </ac:spMkLst>
        </pc:spChg>
        <pc:spChg chg="add mod">
          <ac:chgData name="Sudeshna Mullaguru" userId="b573738436855885" providerId="LiveId" clId="{E2DEA93E-BE93-4FFF-A7D0-CBD42A8216EB}" dt="2023-11-08T23:42:32.622" v="976" actId="20577"/>
          <ac:spMkLst>
            <pc:docMk/>
            <pc:sldMk cId="403846017" sldId="261"/>
            <ac:spMk id="28" creationId="{6BD01C86-0745-B6A0-75A9-9E60CE30D608}"/>
          </ac:spMkLst>
        </pc:spChg>
        <pc:spChg chg="add mod">
          <ac:chgData name="Sudeshna Mullaguru" userId="b573738436855885" providerId="LiveId" clId="{E2DEA93E-BE93-4FFF-A7D0-CBD42A8216EB}" dt="2023-11-08T23:48:03.373" v="1070" actId="13822"/>
          <ac:spMkLst>
            <pc:docMk/>
            <pc:sldMk cId="403846017" sldId="261"/>
            <ac:spMk id="32" creationId="{EDAB8A76-2CA3-E619-5CF1-07681426ED40}"/>
          </ac:spMkLst>
        </pc:spChg>
        <pc:spChg chg="add mod">
          <ac:chgData name="Sudeshna Mullaguru" userId="b573738436855885" providerId="LiveId" clId="{E2DEA93E-BE93-4FFF-A7D0-CBD42A8216EB}" dt="2023-11-08T23:48:09.456" v="1071" actId="13822"/>
          <ac:spMkLst>
            <pc:docMk/>
            <pc:sldMk cId="403846017" sldId="261"/>
            <ac:spMk id="33" creationId="{84991E39-A8C3-97C4-0B7F-CF2B645526A7}"/>
          </ac:spMkLst>
        </pc:spChg>
        <pc:spChg chg="add mod">
          <ac:chgData name="Sudeshna Mullaguru" userId="b573738436855885" providerId="LiveId" clId="{E2DEA93E-BE93-4FFF-A7D0-CBD42A8216EB}" dt="2023-11-08T23:48:14.489" v="1072" actId="13822"/>
          <ac:spMkLst>
            <pc:docMk/>
            <pc:sldMk cId="403846017" sldId="261"/>
            <ac:spMk id="34" creationId="{A8295893-91CD-E0F8-3F42-2025C18919F1}"/>
          </ac:spMkLst>
        </pc:spChg>
        <pc:spChg chg="add mod">
          <ac:chgData name="Sudeshna Mullaguru" userId="b573738436855885" providerId="LiveId" clId="{E2DEA93E-BE93-4FFF-A7D0-CBD42A8216EB}" dt="2023-11-08T23:48:18.439" v="1073" actId="13822"/>
          <ac:spMkLst>
            <pc:docMk/>
            <pc:sldMk cId="403846017" sldId="261"/>
            <ac:spMk id="35" creationId="{569A0A8B-4CA2-A19B-C8F5-D06C7649B372}"/>
          </ac:spMkLst>
        </pc:spChg>
        <pc:spChg chg="add mod">
          <ac:chgData name="Sudeshna Mullaguru" userId="b573738436855885" providerId="LiveId" clId="{E2DEA93E-BE93-4FFF-A7D0-CBD42A8216EB}" dt="2023-11-08T23:55:18.184" v="1175" actId="13822"/>
          <ac:spMkLst>
            <pc:docMk/>
            <pc:sldMk cId="403846017" sldId="261"/>
            <ac:spMk id="67" creationId="{177E7530-5F2D-1235-D2D2-BD6451B8B18C}"/>
          </ac:spMkLst>
        </pc:spChg>
        <pc:spChg chg="add mod">
          <ac:chgData name="Sudeshna Mullaguru" userId="b573738436855885" providerId="LiveId" clId="{E2DEA93E-BE93-4FFF-A7D0-CBD42A8216EB}" dt="2023-11-08T23:55:22.993" v="1176" actId="13822"/>
          <ac:spMkLst>
            <pc:docMk/>
            <pc:sldMk cId="403846017" sldId="261"/>
            <ac:spMk id="68" creationId="{A3940362-898A-5818-58EF-EFD93C77E222}"/>
          </ac:spMkLst>
        </pc:spChg>
        <pc:spChg chg="add mod">
          <ac:chgData name="Sudeshna Mullaguru" userId="b573738436855885" providerId="LiveId" clId="{E2DEA93E-BE93-4FFF-A7D0-CBD42A8216EB}" dt="2023-11-08T23:55:27.128" v="1177" actId="13822"/>
          <ac:spMkLst>
            <pc:docMk/>
            <pc:sldMk cId="403846017" sldId="261"/>
            <ac:spMk id="69" creationId="{0F45E95B-06DD-81D8-C80F-DFB7946B36E1}"/>
          </ac:spMkLst>
        </pc:spChg>
        <pc:spChg chg="add mod">
          <ac:chgData name="Sudeshna Mullaguru" userId="b573738436855885" providerId="LiveId" clId="{E2DEA93E-BE93-4FFF-A7D0-CBD42A8216EB}" dt="2023-11-08T23:55:30.625" v="1178" actId="13822"/>
          <ac:spMkLst>
            <pc:docMk/>
            <pc:sldMk cId="403846017" sldId="261"/>
            <ac:spMk id="70" creationId="{B9F6F93B-1E3D-AC70-2E68-3267DBCF0540}"/>
          </ac:spMkLst>
        </pc:spChg>
        <pc:spChg chg="add mod">
          <ac:chgData name="Sudeshna Mullaguru" userId="b573738436855885" providerId="LiveId" clId="{E2DEA93E-BE93-4FFF-A7D0-CBD42A8216EB}" dt="2023-11-08T23:59:06.566" v="1224" actId="20577"/>
          <ac:spMkLst>
            <pc:docMk/>
            <pc:sldMk cId="403846017" sldId="261"/>
            <ac:spMk id="93" creationId="{5BDAD09D-0AEF-644E-733C-2A508525C00A}"/>
          </ac:spMkLst>
        </pc:spChg>
        <pc:cxnChg chg="add del mod">
          <ac:chgData name="Sudeshna Mullaguru" userId="b573738436855885" providerId="LiveId" clId="{E2DEA93E-BE93-4FFF-A7D0-CBD42A8216EB}" dt="2023-11-08T23:18:13.238" v="777" actId="478"/>
          <ac:cxnSpMkLst>
            <pc:docMk/>
            <pc:sldMk cId="403846017" sldId="261"/>
            <ac:cxnSpMk id="6" creationId="{725FBC33-DC57-735E-8304-2ACAD219B411}"/>
          </ac:cxnSpMkLst>
        </pc:cxnChg>
        <pc:cxnChg chg="add">
          <ac:chgData name="Sudeshna Mullaguru" userId="b573738436855885" providerId="LiveId" clId="{E2DEA93E-BE93-4FFF-A7D0-CBD42A8216EB}" dt="2023-11-08T23:18:11.091" v="776" actId="11529"/>
          <ac:cxnSpMkLst>
            <pc:docMk/>
            <pc:sldMk cId="403846017" sldId="261"/>
            <ac:cxnSpMk id="11" creationId="{5E34FA7E-2EAA-7936-B250-07A1DEB1C590}"/>
          </ac:cxnSpMkLst>
        </pc:cxnChg>
        <pc:cxnChg chg="add">
          <ac:chgData name="Sudeshna Mullaguru" userId="b573738436855885" providerId="LiveId" clId="{E2DEA93E-BE93-4FFF-A7D0-CBD42A8216EB}" dt="2023-11-08T23:20:10.403" v="778" actId="11529"/>
          <ac:cxnSpMkLst>
            <pc:docMk/>
            <pc:sldMk cId="403846017" sldId="261"/>
            <ac:cxnSpMk id="13" creationId="{3F82091D-0344-7380-9E7B-A16E9AD51CB3}"/>
          </ac:cxnSpMkLst>
        </pc:cxnChg>
        <pc:cxnChg chg="add">
          <ac:chgData name="Sudeshna Mullaguru" userId="b573738436855885" providerId="LiveId" clId="{E2DEA93E-BE93-4FFF-A7D0-CBD42A8216EB}" dt="2023-11-08T23:21:30.648" v="801" actId="11529"/>
          <ac:cxnSpMkLst>
            <pc:docMk/>
            <pc:sldMk cId="403846017" sldId="261"/>
            <ac:cxnSpMk id="16" creationId="{308BC623-CD41-01C5-2ED4-456A8B9744B3}"/>
          </ac:cxnSpMkLst>
        </pc:cxnChg>
        <pc:cxnChg chg="add">
          <ac:chgData name="Sudeshna Mullaguru" userId="b573738436855885" providerId="LiveId" clId="{E2DEA93E-BE93-4FFF-A7D0-CBD42A8216EB}" dt="2023-11-08T23:36:33.623" v="854" actId="11529"/>
          <ac:cxnSpMkLst>
            <pc:docMk/>
            <pc:sldMk cId="403846017" sldId="261"/>
            <ac:cxnSpMk id="19" creationId="{57371069-8AE9-5B16-B6FB-9B205019B6B4}"/>
          </ac:cxnSpMkLst>
        </pc:cxnChg>
        <pc:cxnChg chg="add del mod">
          <ac:chgData name="Sudeshna Mullaguru" userId="b573738436855885" providerId="LiveId" clId="{E2DEA93E-BE93-4FFF-A7D0-CBD42A8216EB}" dt="2023-11-08T23:50:26.447" v="1083" actId="478"/>
          <ac:cxnSpMkLst>
            <pc:docMk/>
            <pc:sldMk cId="403846017" sldId="261"/>
            <ac:cxnSpMk id="22" creationId="{25C10009-B79A-C678-BC2C-5B2A0B454D0C}"/>
          </ac:cxnSpMkLst>
        </pc:cxnChg>
        <pc:cxnChg chg="add mod">
          <ac:chgData name="Sudeshna Mullaguru" userId="b573738436855885" providerId="LiveId" clId="{E2DEA93E-BE93-4FFF-A7D0-CBD42A8216EB}" dt="2023-11-08T23:51:50.502" v="1094" actId="1076"/>
          <ac:cxnSpMkLst>
            <pc:docMk/>
            <pc:sldMk cId="403846017" sldId="261"/>
            <ac:cxnSpMk id="27" creationId="{9870DEC2-DF2F-5C56-221D-1E31EEC4D15D}"/>
          </ac:cxnSpMkLst>
        </pc:cxnChg>
        <pc:cxnChg chg="add del mod">
          <ac:chgData name="Sudeshna Mullaguru" userId="b573738436855885" providerId="LiveId" clId="{E2DEA93E-BE93-4FFF-A7D0-CBD42A8216EB}" dt="2023-11-08T23:48:52.979" v="1076" actId="478"/>
          <ac:cxnSpMkLst>
            <pc:docMk/>
            <pc:sldMk cId="403846017" sldId="261"/>
            <ac:cxnSpMk id="30" creationId="{BF710532-BF1D-B450-E110-A33711929FC4}"/>
          </ac:cxnSpMkLst>
        </pc:cxnChg>
        <pc:cxnChg chg="add">
          <ac:chgData name="Sudeshna Mullaguru" userId="b573738436855885" providerId="LiveId" clId="{E2DEA93E-BE93-4FFF-A7D0-CBD42A8216EB}" dt="2023-11-08T23:47:18.638" v="1066" actId="11529"/>
          <ac:cxnSpMkLst>
            <pc:docMk/>
            <pc:sldMk cId="403846017" sldId="261"/>
            <ac:cxnSpMk id="37" creationId="{386F934A-A2C8-1A01-643B-B4163621C9EB}"/>
          </ac:cxnSpMkLst>
        </pc:cxnChg>
        <pc:cxnChg chg="add">
          <ac:chgData name="Sudeshna Mullaguru" userId="b573738436855885" providerId="LiveId" clId="{E2DEA93E-BE93-4FFF-A7D0-CBD42A8216EB}" dt="2023-11-08T23:47:36.840" v="1067" actId="11529"/>
          <ac:cxnSpMkLst>
            <pc:docMk/>
            <pc:sldMk cId="403846017" sldId="261"/>
            <ac:cxnSpMk id="39" creationId="{B9908103-3BEA-7367-0D4F-8802FBFBE55A}"/>
          </ac:cxnSpMkLst>
        </pc:cxnChg>
        <pc:cxnChg chg="add mod">
          <ac:chgData name="Sudeshna Mullaguru" userId="b573738436855885" providerId="LiveId" clId="{E2DEA93E-BE93-4FFF-A7D0-CBD42A8216EB}" dt="2023-11-08T23:47:57.478" v="1069" actId="14100"/>
          <ac:cxnSpMkLst>
            <pc:docMk/>
            <pc:sldMk cId="403846017" sldId="261"/>
            <ac:cxnSpMk id="41" creationId="{D6302C83-300C-89F1-4CF9-5C06905C715F}"/>
          </ac:cxnSpMkLst>
        </pc:cxnChg>
        <pc:cxnChg chg="add">
          <ac:chgData name="Sudeshna Mullaguru" userId="b573738436855885" providerId="LiveId" clId="{E2DEA93E-BE93-4FFF-A7D0-CBD42A8216EB}" dt="2023-11-08T23:49:22.247" v="1077" actId="11529"/>
          <ac:cxnSpMkLst>
            <pc:docMk/>
            <pc:sldMk cId="403846017" sldId="261"/>
            <ac:cxnSpMk id="45" creationId="{963382CF-28D4-E2A1-CADE-AF19463537AA}"/>
          </ac:cxnSpMkLst>
        </pc:cxnChg>
        <pc:cxnChg chg="add">
          <ac:chgData name="Sudeshna Mullaguru" userId="b573738436855885" providerId="LiveId" clId="{E2DEA93E-BE93-4FFF-A7D0-CBD42A8216EB}" dt="2023-11-08T23:49:43.862" v="1078" actId="11529"/>
          <ac:cxnSpMkLst>
            <pc:docMk/>
            <pc:sldMk cId="403846017" sldId="261"/>
            <ac:cxnSpMk id="47" creationId="{402E2FE4-D456-00BA-7D63-E60578C068FD}"/>
          </ac:cxnSpMkLst>
        </pc:cxnChg>
        <pc:cxnChg chg="add">
          <ac:chgData name="Sudeshna Mullaguru" userId="b573738436855885" providerId="LiveId" clId="{E2DEA93E-BE93-4FFF-A7D0-CBD42A8216EB}" dt="2023-11-08T23:49:59.444" v="1079" actId="11529"/>
          <ac:cxnSpMkLst>
            <pc:docMk/>
            <pc:sldMk cId="403846017" sldId="261"/>
            <ac:cxnSpMk id="49" creationId="{AF7E711C-4D70-2F78-F584-A593B915EABB}"/>
          </ac:cxnSpMkLst>
        </pc:cxnChg>
        <pc:cxnChg chg="add">
          <ac:chgData name="Sudeshna Mullaguru" userId="b573738436855885" providerId="LiveId" clId="{E2DEA93E-BE93-4FFF-A7D0-CBD42A8216EB}" dt="2023-11-08T23:50:06.287" v="1080" actId="11529"/>
          <ac:cxnSpMkLst>
            <pc:docMk/>
            <pc:sldMk cId="403846017" sldId="261"/>
            <ac:cxnSpMk id="51" creationId="{4B08659B-2842-2675-C7F9-CA4A4A715944}"/>
          </ac:cxnSpMkLst>
        </pc:cxnChg>
        <pc:cxnChg chg="add">
          <ac:chgData name="Sudeshna Mullaguru" userId="b573738436855885" providerId="LiveId" clId="{E2DEA93E-BE93-4FFF-A7D0-CBD42A8216EB}" dt="2023-11-08T23:50:14.886" v="1081" actId="11529"/>
          <ac:cxnSpMkLst>
            <pc:docMk/>
            <pc:sldMk cId="403846017" sldId="261"/>
            <ac:cxnSpMk id="53" creationId="{1F6F2FAC-1174-F4B5-2EFB-7254F748F087}"/>
          </ac:cxnSpMkLst>
        </pc:cxnChg>
        <pc:cxnChg chg="add">
          <ac:chgData name="Sudeshna Mullaguru" userId="b573738436855885" providerId="LiveId" clId="{E2DEA93E-BE93-4FFF-A7D0-CBD42A8216EB}" dt="2023-11-08T23:50:22.420" v="1082" actId="11529"/>
          <ac:cxnSpMkLst>
            <pc:docMk/>
            <pc:sldMk cId="403846017" sldId="261"/>
            <ac:cxnSpMk id="55" creationId="{F5EACEBD-0849-BDC0-870C-07A94C4DD518}"/>
          </ac:cxnSpMkLst>
        </pc:cxnChg>
        <pc:cxnChg chg="add">
          <ac:chgData name="Sudeshna Mullaguru" userId="b573738436855885" providerId="LiveId" clId="{E2DEA93E-BE93-4FFF-A7D0-CBD42A8216EB}" dt="2023-11-08T23:50:36.805" v="1084" actId="11529"/>
          <ac:cxnSpMkLst>
            <pc:docMk/>
            <pc:sldMk cId="403846017" sldId="261"/>
            <ac:cxnSpMk id="57" creationId="{72ECF112-54AB-DD26-6913-46ED8905FCDF}"/>
          </ac:cxnSpMkLst>
        </pc:cxnChg>
        <pc:cxnChg chg="add mod">
          <ac:chgData name="Sudeshna Mullaguru" userId="b573738436855885" providerId="LiveId" clId="{E2DEA93E-BE93-4FFF-A7D0-CBD42A8216EB}" dt="2023-11-08T23:51:33.589" v="1092" actId="14100"/>
          <ac:cxnSpMkLst>
            <pc:docMk/>
            <pc:sldMk cId="403846017" sldId="261"/>
            <ac:cxnSpMk id="59" creationId="{FABF2962-56A4-71D8-5B2D-DED3C525BB0D}"/>
          </ac:cxnSpMkLst>
        </pc:cxnChg>
        <pc:cxnChg chg="add mod">
          <ac:chgData name="Sudeshna Mullaguru" userId="b573738436855885" providerId="LiveId" clId="{E2DEA93E-BE93-4FFF-A7D0-CBD42A8216EB}" dt="2023-11-08T23:51:38.717" v="1093" actId="1076"/>
          <ac:cxnSpMkLst>
            <pc:docMk/>
            <pc:sldMk cId="403846017" sldId="261"/>
            <ac:cxnSpMk id="62" creationId="{1DCA9A19-2F32-9327-E651-10FC5590133A}"/>
          </ac:cxnSpMkLst>
        </pc:cxnChg>
        <pc:cxnChg chg="add">
          <ac:chgData name="Sudeshna Mullaguru" userId="b573738436855885" providerId="LiveId" clId="{E2DEA93E-BE93-4FFF-A7D0-CBD42A8216EB}" dt="2023-11-08T23:55:37.085" v="1179" actId="11529"/>
          <ac:cxnSpMkLst>
            <pc:docMk/>
            <pc:sldMk cId="403846017" sldId="261"/>
            <ac:cxnSpMk id="72" creationId="{DC82E7AA-4505-3B4A-CB5A-9B3CB8BAA1DF}"/>
          </ac:cxnSpMkLst>
        </pc:cxnChg>
        <pc:cxnChg chg="add mod">
          <ac:chgData name="Sudeshna Mullaguru" userId="b573738436855885" providerId="LiveId" clId="{E2DEA93E-BE93-4FFF-A7D0-CBD42A8216EB}" dt="2023-11-08T23:56:07.749" v="1182" actId="14100"/>
          <ac:cxnSpMkLst>
            <pc:docMk/>
            <pc:sldMk cId="403846017" sldId="261"/>
            <ac:cxnSpMk id="74" creationId="{2B4ABA18-3583-8BAC-05DA-70AB1009D84D}"/>
          </ac:cxnSpMkLst>
        </pc:cxnChg>
        <pc:cxnChg chg="add">
          <ac:chgData name="Sudeshna Mullaguru" userId="b573738436855885" providerId="LiveId" clId="{E2DEA93E-BE93-4FFF-A7D0-CBD42A8216EB}" dt="2023-11-08T23:56:19.275" v="1183" actId="11529"/>
          <ac:cxnSpMkLst>
            <pc:docMk/>
            <pc:sldMk cId="403846017" sldId="261"/>
            <ac:cxnSpMk id="78" creationId="{322F1194-C12B-B245-2057-3EB4E4837AC4}"/>
          </ac:cxnSpMkLst>
        </pc:cxnChg>
        <pc:cxnChg chg="add mod">
          <ac:chgData name="Sudeshna Mullaguru" userId="b573738436855885" providerId="LiveId" clId="{E2DEA93E-BE93-4FFF-A7D0-CBD42A8216EB}" dt="2023-11-08T23:58:01.767" v="1189" actId="14100"/>
          <ac:cxnSpMkLst>
            <pc:docMk/>
            <pc:sldMk cId="403846017" sldId="261"/>
            <ac:cxnSpMk id="80" creationId="{6C8A7C67-0FC0-8392-917A-22822D389707}"/>
          </ac:cxnSpMkLst>
        </pc:cxnChg>
        <pc:cxnChg chg="add del mod">
          <ac:chgData name="Sudeshna Mullaguru" userId="b573738436855885" providerId="LiveId" clId="{E2DEA93E-BE93-4FFF-A7D0-CBD42A8216EB}" dt="2023-11-09T00:01:27.874" v="1247" actId="478"/>
          <ac:cxnSpMkLst>
            <pc:docMk/>
            <pc:sldMk cId="403846017" sldId="261"/>
            <ac:cxnSpMk id="87" creationId="{37C2B58B-2DD2-FAD9-5DBB-0AA84BEC6B67}"/>
          </ac:cxnSpMkLst>
        </pc:cxnChg>
        <pc:cxnChg chg="add mod">
          <ac:chgData name="Sudeshna Mullaguru" userId="b573738436855885" providerId="LiveId" clId="{E2DEA93E-BE93-4FFF-A7D0-CBD42A8216EB}" dt="2023-11-09T00:00:45.451" v="1236" actId="1076"/>
          <ac:cxnSpMkLst>
            <pc:docMk/>
            <pc:sldMk cId="403846017" sldId="261"/>
            <ac:cxnSpMk id="90" creationId="{0369757C-599E-2B2B-13ED-37E005B38651}"/>
          </ac:cxnSpMkLst>
        </pc:cxnChg>
        <pc:cxnChg chg="add mod">
          <ac:chgData name="Sudeshna Mullaguru" userId="b573738436855885" providerId="LiveId" clId="{E2DEA93E-BE93-4FFF-A7D0-CBD42A8216EB}" dt="2023-11-09T00:01:50.809" v="1252" actId="14100"/>
          <ac:cxnSpMkLst>
            <pc:docMk/>
            <pc:sldMk cId="403846017" sldId="261"/>
            <ac:cxnSpMk id="92" creationId="{F1133454-C6B8-C49E-1BB8-29FC4DAA8E0E}"/>
          </ac:cxnSpMkLst>
        </pc:cxnChg>
        <pc:cxnChg chg="add del">
          <ac:chgData name="Sudeshna Mullaguru" userId="b573738436855885" providerId="LiveId" clId="{E2DEA93E-BE93-4FFF-A7D0-CBD42A8216EB}" dt="2023-11-09T00:01:27.380" v="1246" actId="478"/>
          <ac:cxnSpMkLst>
            <pc:docMk/>
            <pc:sldMk cId="403846017" sldId="261"/>
            <ac:cxnSpMk id="97" creationId="{A985DB54-69B6-47A5-B626-C1FB7F095CEB}"/>
          </ac:cxnSpMkLst>
        </pc:cxnChg>
        <pc:cxnChg chg="add del mod">
          <ac:chgData name="Sudeshna Mullaguru" userId="b573738436855885" providerId="LiveId" clId="{E2DEA93E-BE93-4FFF-A7D0-CBD42A8216EB}" dt="2023-11-09T00:01:35.030" v="1249" actId="14100"/>
          <ac:cxnSpMkLst>
            <pc:docMk/>
            <pc:sldMk cId="403846017" sldId="261"/>
            <ac:cxnSpMk id="99" creationId="{38862B34-E4CB-8F6D-C017-9D8C0B5939B0}"/>
          </ac:cxnSpMkLst>
        </pc:cxnChg>
        <pc:cxnChg chg="add del mod">
          <ac:chgData name="Sudeshna Mullaguru" userId="b573738436855885" providerId="LiveId" clId="{E2DEA93E-BE93-4FFF-A7D0-CBD42A8216EB}" dt="2023-11-09T00:01:26.396" v="1244" actId="478"/>
          <ac:cxnSpMkLst>
            <pc:docMk/>
            <pc:sldMk cId="403846017" sldId="261"/>
            <ac:cxnSpMk id="104" creationId="{07E55754-79FE-0288-285C-6831D59FA3E6}"/>
          </ac:cxnSpMkLst>
        </pc:cxnChg>
        <pc:cxnChg chg="add del">
          <ac:chgData name="Sudeshna Mullaguru" userId="b573738436855885" providerId="LiveId" clId="{E2DEA93E-BE93-4FFF-A7D0-CBD42A8216EB}" dt="2023-11-09T00:01:25.820" v="1243" actId="11529"/>
          <ac:cxnSpMkLst>
            <pc:docMk/>
            <pc:sldMk cId="403846017" sldId="261"/>
            <ac:cxnSpMk id="109" creationId="{254557FA-0E30-364F-CDDC-887C37BF1061}"/>
          </ac:cxnSpMkLst>
        </pc:cxnChg>
      </pc:sldChg>
      <pc:sldChg chg="addSp delSp modSp new mod setBg delDesignElem">
        <pc:chgData name="Sudeshna Mullaguru" userId="b573738436855885" providerId="LiveId" clId="{E2DEA93E-BE93-4FFF-A7D0-CBD42A8216EB}" dt="2023-11-10T04:21:14.706" v="1260"/>
        <pc:sldMkLst>
          <pc:docMk/>
          <pc:sldMk cId="1990700976" sldId="262"/>
        </pc:sldMkLst>
        <pc:spChg chg="mod">
          <ac:chgData name="Sudeshna Mullaguru" userId="b573738436855885" providerId="LiveId" clId="{E2DEA93E-BE93-4FFF-A7D0-CBD42A8216EB}" dt="2023-11-08T22:05:45.643" v="667" actId="26606"/>
          <ac:spMkLst>
            <pc:docMk/>
            <pc:sldMk cId="1990700976" sldId="262"/>
            <ac:spMk id="2" creationId="{2F99F340-0783-D353-D4F8-AD1D4AE9C9D1}"/>
          </ac:spMkLst>
        </pc:spChg>
        <pc:spChg chg="mod">
          <ac:chgData name="Sudeshna Mullaguru" userId="b573738436855885" providerId="LiveId" clId="{E2DEA93E-BE93-4FFF-A7D0-CBD42A8216EB}" dt="2023-11-08T22:18:30.467" v="675" actId="14100"/>
          <ac:spMkLst>
            <pc:docMk/>
            <pc:sldMk cId="1990700976" sldId="262"/>
            <ac:spMk id="3" creationId="{BC2165D5-60B1-1706-4FBD-8AADDAA433E4}"/>
          </ac:spMkLst>
        </pc:spChg>
        <pc:spChg chg="add del">
          <ac:chgData name="Sudeshna Mullaguru" userId="b573738436855885" providerId="LiveId" clId="{E2DEA93E-BE93-4FFF-A7D0-CBD42A8216EB}" dt="2023-11-08T22:05:45.643" v="667" actId="26606"/>
          <ac:spMkLst>
            <pc:docMk/>
            <pc:sldMk cId="1990700976" sldId="262"/>
            <ac:spMk id="8" creationId="{100EDD19-6802-4EC3-95CE-CFFAB042CFD6}"/>
          </ac:spMkLst>
        </pc:spChg>
        <pc:spChg chg="add del">
          <ac:chgData name="Sudeshna Mullaguru" userId="b573738436855885" providerId="LiveId" clId="{E2DEA93E-BE93-4FFF-A7D0-CBD42A8216EB}" dt="2023-11-08T22:05:45.643" v="667" actId="26606"/>
          <ac:spMkLst>
            <pc:docMk/>
            <pc:sldMk cId="1990700976" sldId="262"/>
            <ac:spMk id="10" creationId="{DB17E863-922E-4C26-BD64-E8FD41D28661}"/>
          </ac:spMkLst>
        </pc:spChg>
        <pc:spChg chg="add del">
          <ac:chgData name="Sudeshna Mullaguru" userId="b573738436855885" providerId="LiveId" clId="{E2DEA93E-BE93-4FFF-A7D0-CBD42A8216EB}" dt="2023-11-08T22:04:58.414" v="658" actId="26606"/>
          <ac:spMkLst>
            <pc:docMk/>
            <pc:sldMk cId="1990700976" sldId="262"/>
            <ac:spMk id="16" creationId="{2659FDB4-FCBE-4A89-B46D-43D4FA54464D}"/>
          </ac:spMkLst>
        </pc:spChg>
        <pc:spChg chg="add del">
          <ac:chgData name="Sudeshna Mullaguru" userId="b573738436855885" providerId="LiveId" clId="{E2DEA93E-BE93-4FFF-A7D0-CBD42A8216EB}" dt="2023-11-08T22:05:04.669" v="660" actId="26606"/>
          <ac:spMkLst>
            <pc:docMk/>
            <pc:sldMk cId="1990700976" sldId="262"/>
            <ac:spMk id="20" creationId="{3ECBE1F1-D69B-4AFA-ABD5-8E41720EF6DE}"/>
          </ac:spMkLst>
        </pc:spChg>
        <pc:spChg chg="add del">
          <ac:chgData name="Sudeshna Mullaguru" userId="b573738436855885" providerId="LiveId" clId="{E2DEA93E-BE93-4FFF-A7D0-CBD42A8216EB}" dt="2023-11-08T22:05:04.669" v="660" actId="26606"/>
          <ac:spMkLst>
            <pc:docMk/>
            <pc:sldMk cId="1990700976" sldId="262"/>
            <ac:spMk id="22" creationId="{603A6265-E10C-4B85-9C20-E75FCAF9CC63}"/>
          </ac:spMkLst>
        </pc:spChg>
        <pc:spChg chg="add del">
          <ac:chgData name="Sudeshna Mullaguru" userId="b573738436855885" providerId="LiveId" clId="{E2DEA93E-BE93-4FFF-A7D0-CBD42A8216EB}" dt="2023-11-08T22:05:21.266" v="662" actId="26606"/>
          <ac:spMkLst>
            <pc:docMk/>
            <pc:sldMk cId="1990700976" sldId="262"/>
            <ac:spMk id="24" creationId="{100EDD19-6802-4EC3-95CE-CFFAB042CFD6}"/>
          </ac:spMkLst>
        </pc:spChg>
        <pc:spChg chg="add del">
          <ac:chgData name="Sudeshna Mullaguru" userId="b573738436855885" providerId="LiveId" clId="{E2DEA93E-BE93-4FFF-A7D0-CBD42A8216EB}" dt="2023-11-08T22:05:21.266" v="662" actId="26606"/>
          <ac:spMkLst>
            <pc:docMk/>
            <pc:sldMk cId="1990700976" sldId="262"/>
            <ac:spMk id="25" creationId="{DB17E863-922E-4C26-BD64-E8FD41D28661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1990700976" sldId="262"/>
            <ac:spMk id="36" creationId="{2C61293E-6EBE-43EF-A52C-9BEBFD7679D4}"/>
          </ac:spMkLst>
        </pc:spChg>
        <pc:spChg chg="add del">
          <ac:chgData name="Sudeshna Mullaguru" userId="b573738436855885" providerId="LiveId" clId="{E2DEA93E-BE93-4FFF-A7D0-CBD42A8216EB}" dt="2023-11-10T04:21:14.706" v="1260"/>
          <ac:spMkLst>
            <pc:docMk/>
            <pc:sldMk cId="1990700976" sldId="262"/>
            <ac:spMk id="38" creationId="{3FCFB1DE-0B7E-48CC-BA90-B2AB0889F9D6}"/>
          </ac:spMkLst>
        </pc:spChg>
        <pc:grpChg chg="add del">
          <ac:chgData name="Sudeshna Mullaguru" userId="b573738436855885" providerId="LiveId" clId="{E2DEA93E-BE93-4FFF-A7D0-CBD42A8216EB}" dt="2023-11-08T22:05:36.190" v="664" actId="26606"/>
          <ac:grpSpMkLst>
            <pc:docMk/>
            <pc:sldMk cId="1990700976" sldId="262"/>
            <ac:grpSpMk id="15" creationId="{8DD77349-6ADE-99FE-8E04-12919EE56F9C}"/>
          </ac:grpSpMkLst>
        </pc:grpChg>
        <pc:grpChg chg="add del">
          <ac:chgData name="Sudeshna Mullaguru" userId="b573738436855885" providerId="LiveId" clId="{E2DEA93E-BE93-4FFF-A7D0-CBD42A8216EB}" dt="2023-11-08T22:05:45.636" v="666" actId="26606"/>
          <ac:grpSpMkLst>
            <pc:docMk/>
            <pc:sldMk cId="1990700976" sldId="262"/>
            <ac:grpSpMk id="32" creationId="{8CE57D37-C2D0-066B-1AE3-6F4244344F27}"/>
          </ac:grpSpMkLst>
        </pc:grpChg>
        <pc:graphicFrameChg chg="add del">
          <ac:chgData name="Sudeshna Mullaguru" userId="b573738436855885" providerId="LiveId" clId="{E2DEA93E-BE93-4FFF-A7D0-CBD42A8216EB}" dt="2023-11-08T22:04:58.414" v="658" actId="26606"/>
          <ac:graphicFrameMkLst>
            <pc:docMk/>
            <pc:sldMk cId="1990700976" sldId="262"/>
            <ac:graphicFrameMk id="12" creationId="{3E5A481F-672C-12C7-8F57-439AA8C3CBE4}"/>
          </ac:graphicFrameMkLst>
        </pc:graphicFrameChg>
        <pc:graphicFrameChg chg="add del">
          <ac:chgData name="Sudeshna Mullaguru" userId="b573738436855885" providerId="LiveId" clId="{E2DEA93E-BE93-4FFF-A7D0-CBD42A8216EB}" dt="2023-11-08T22:05:21.266" v="662" actId="26606"/>
          <ac:graphicFrameMkLst>
            <pc:docMk/>
            <pc:sldMk cId="1990700976" sldId="262"/>
            <ac:graphicFrameMk id="26" creationId="{DD0109B3-B370-9025-5502-33980A634541}"/>
          </ac:graphicFrameMkLst>
        </pc:graphicFrameChg>
        <pc:picChg chg="add del">
          <ac:chgData name="Sudeshna Mullaguru" userId="b573738436855885" providerId="LiveId" clId="{E2DEA93E-BE93-4FFF-A7D0-CBD42A8216EB}" dt="2023-11-08T22:05:04.669" v="660" actId="26606"/>
          <ac:picMkLst>
            <pc:docMk/>
            <pc:sldMk cId="1990700976" sldId="262"/>
            <ac:picMk id="21" creationId="{D765DA63-AB0E-699E-FD81-CF2BD2DC0F1D}"/>
          </ac:picMkLst>
        </pc:picChg>
        <pc:picChg chg="add del">
          <ac:chgData name="Sudeshna Mullaguru" userId="b573738436855885" providerId="LiveId" clId="{E2DEA93E-BE93-4FFF-A7D0-CBD42A8216EB}" dt="2023-11-08T22:05:45.636" v="666" actId="26606"/>
          <ac:picMkLst>
            <pc:docMk/>
            <pc:sldMk cId="1990700976" sldId="262"/>
            <ac:picMk id="31" creationId="{68F3D6FE-50D8-F49A-5518-B3F224642331}"/>
          </ac:picMkLst>
        </pc:picChg>
        <pc:picChg chg="add">
          <ac:chgData name="Sudeshna Mullaguru" userId="b573738436855885" providerId="LiveId" clId="{E2DEA93E-BE93-4FFF-A7D0-CBD42A8216EB}" dt="2023-11-08T22:05:45.643" v="667" actId="26606"/>
          <ac:picMkLst>
            <pc:docMk/>
            <pc:sldMk cId="1990700976" sldId="262"/>
            <ac:picMk id="37" creationId="{6E96EECD-0396-EC4C-9780-8638185E5339}"/>
          </ac:picMkLst>
        </pc:picChg>
        <pc:cxnChg chg="add del">
          <ac:chgData name="Sudeshna Mullaguru" userId="b573738436855885" providerId="LiveId" clId="{E2DEA93E-BE93-4FFF-A7D0-CBD42A8216EB}" dt="2023-11-08T22:04:58.414" v="658" actId="26606"/>
          <ac:cxnSpMkLst>
            <pc:docMk/>
            <pc:sldMk cId="1990700976" sldId="262"/>
            <ac:cxnSpMk id="18" creationId="{C8F51B3F-8331-4E4A-AE96-D47B1006EEAD}"/>
          </ac:cxnSpMkLst>
        </pc:cxnChg>
      </pc:sldChg>
      <pc:sldChg chg="modSp new mod ord">
        <pc:chgData name="Sudeshna Mullaguru" userId="b573738436855885" providerId="LiveId" clId="{E2DEA93E-BE93-4FFF-A7D0-CBD42A8216EB}" dt="2023-11-10T04:21:14.706" v="1260"/>
        <pc:sldMkLst>
          <pc:docMk/>
          <pc:sldMk cId="958898128" sldId="263"/>
        </pc:sldMkLst>
        <pc:spChg chg="mod">
          <ac:chgData name="Sudeshna Mullaguru" userId="b573738436855885" providerId="LiveId" clId="{E2DEA93E-BE93-4FFF-A7D0-CBD42A8216EB}" dt="2023-11-10T04:21:14.706" v="1260"/>
          <ac:spMkLst>
            <pc:docMk/>
            <pc:sldMk cId="958898128" sldId="263"/>
            <ac:spMk id="2" creationId="{AFB1C64D-6DA1-BC67-14F4-DCBB0C4CD036}"/>
          </ac:spMkLst>
        </pc:spChg>
        <pc:spChg chg="mod">
          <ac:chgData name="Sudeshna Mullaguru" userId="b573738436855885" providerId="LiveId" clId="{E2DEA93E-BE93-4FFF-A7D0-CBD42A8216EB}" dt="2023-11-10T04:21:14.706" v="1260"/>
          <ac:spMkLst>
            <pc:docMk/>
            <pc:sldMk cId="958898128" sldId="263"/>
            <ac:spMk id="3" creationId="{7683CAB2-FC3C-C42F-5FE2-5FBAB3B028DD}"/>
          </ac:spMkLst>
        </pc:spChg>
      </pc:sldChg>
      <pc:sldChg chg="delSp new mod">
        <pc:chgData name="Sudeshna Mullaguru" userId="b573738436855885" providerId="LiveId" clId="{E2DEA93E-BE93-4FFF-A7D0-CBD42A8216EB}" dt="2023-11-10T04:42:33.303" v="1283" actId="478"/>
        <pc:sldMkLst>
          <pc:docMk/>
          <pc:sldMk cId="676763443" sldId="264"/>
        </pc:sldMkLst>
        <pc:spChg chg="del">
          <ac:chgData name="Sudeshna Mullaguru" userId="b573738436855885" providerId="LiveId" clId="{E2DEA93E-BE93-4FFF-A7D0-CBD42A8216EB}" dt="2023-11-10T04:42:33.303" v="1283" actId="478"/>
          <ac:spMkLst>
            <pc:docMk/>
            <pc:sldMk cId="676763443" sldId="264"/>
            <ac:spMk id="4" creationId="{CC666B7A-BDFC-F89A-56ED-85B0ABFB378B}"/>
          </ac:spMkLst>
        </pc:spChg>
      </pc:sldChg>
      <pc:sldChg chg="add del">
        <pc:chgData name="Sudeshna Mullaguru" userId="b573738436855885" providerId="LiveId" clId="{E2DEA93E-BE93-4FFF-A7D0-CBD42A8216EB}" dt="2023-11-10T04:20:30.626" v="1254" actId="2696"/>
        <pc:sldMkLst>
          <pc:docMk/>
          <pc:sldMk cId="701195275" sldId="264"/>
        </pc:sldMkLst>
      </pc:sldChg>
      <pc:sldChg chg="modSp new del mod ord">
        <pc:chgData name="Sudeshna Mullaguru" userId="b573738436855885" providerId="LiveId" clId="{E2DEA93E-BE93-4FFF-A7D0-CBD42A8216EB}" dt="2023-11-10T04:40:10.890" v="1281" actId="2696"/>
        <pc:sldMkLst>
          <pc:docMk/>
          <pc:sldMk cId="998591358" sldId="264"/>
        </pc:sldMkLst>
        <pc:spChg chg="mod">
          <ac:chgData name="Sudeshna Mullaguru" userId="b573738436855885" providerId="LiveId" clId="{E2DEA93E-BE93-4FFF-A7D0-CBD42A8216EB}" dt="2023-11-10T04:39:46.240" v="1278" actId="14100"/>
          <ac:spMkLst>
            <pc:docMk/>
            <pc:sldMk cId="998591358" sldId="264"/>
            <ac:spMk id="4" creationId="{569BDDAA-61FB-F801-34C6-B6D8F253BF5E}"/>
          </ac:spMkLst>
        </pc:spChg>
      </pc:sldChg>
      <pc:sldChg chg="new">
        <pc:chgData name="Sudeshna Mullaguru" userId="b573738436855885" providerId="LiveId" clId="{E2DEA93E-BE93-4FFF-A7D0-CBD42A8216EB}" dt="2023-11-10T04:42:47.892" v="1284" actId="680"/>
        <pc:sldMkLst>
          <pc:docMk/>
          <pc:sldMk cId="2105263844" sldId="265"/>
        </pc:sldMkLst>
      </pc:sldChg>
      <pc:sldMasterChg chg="delSldLayout">
        <pc:chgData name="Sudeshna Mullaguru" userId="b573738436855885" providerId="LiveId" clId="{E2DEA93E-BE93-4FFF-A7D0-CBD42A8216EB}" dt="2023-11-10T04:20:30.626" v="1254" actId="2696"/>
        <pc:sldMasterMkLst>
          <pc:docMk/>
          <pc:sldMasterMk cId="1739539418" sldId="2147483648"/>
        </pc:sldMasterMkLst>
        <pc:sldLayoutChg chg="del">
          <pc:chgData name="Sudeshna Mullaguru" userId="b573738436855885" providerId="LiveId" clId="{E2DEA93E-BE93-4FFF-A7D0-CBD42A8216EB}" dt="2023-11-10T04:20:30.626" v="1254" actId="2696"/>
          <pc:sldLayoutMkLst>
            <pc:docMk/>
            <pc:sldMasterMk cId="1739539418" sldId="2147483648"/>
            <pc:sldLayoutMk cId="384066556" sldId="2147483660"/>
          </pc:sldLayoutMkLst>
        </pc:sldLayoutChg>
      </pc:sldMasterChg>
    </pc:docChg>
  </pc:docChgLst>
  <pc:docChgLst>
    <pc:chgData name="Sudeshna Mullaguru" userId="S::sudeshna@usf.edu::fbc6820c-9d5b-4920-ac56-3b49e33cd471" providerId="AD" clId="Web-{D8273C2E-A478-4793-8F21-F8C900CE83D3}"/>
    <pc:docChg chg="delSld">
      <pc:chgData name="Sudeshna Mullaguru" userId="S::sudeshna@usf.edu::fbc6820c-9d5b-4920-ac56-3b49e33cd471" providerId="AD" clId="Web-{D8273C2E-A478-4793-8F21-F8C900CE83D3}" dt="2023-11-10T15:34:27.793" v="0"/>
      <pc:docMkLst>
        <pc:docMk/>
      </pc:docMkLst>
      <pc:sldChg chg="del">
        <pc:chgData name="Sudeshna Mullaguru" userId="S::sudeshna@usf.edu::fbc6820c-9d5b-4920-ac56-3b49e33cd471" providerId="AD" clId="Web-{D8273C2E-A478-4793-8F21-F8C900CE83D3}" dt="2023-11-10T15:34:27.793" v="0"/>
        <pc:sldMkLst>
          <pc:docMk/>
          <pc:sldMk cId="618224811" sldId="25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F408A-FCDD-4840-9FE6-338C4B1637C2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27014-36A2-48A9-BA0F-47B1E84E40A4}">
      <dgm:prSet/>
      <dgm:spPr/>
      <dgm:t>
        <a:bodyPr/>
        <a:lstStyle/>
        <a:p>
          <a:pPr algn="just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Have performed the initial data preprocessing, checked for the data inconsistency and performed the required sampling and done the feature engineering in converting the features to the consistent  format</a:t>
          </a:r>
        </a:p>
      </dgm:t>
    </dgm:pt>
    <dgm:pt modelId="{C9339D1E-A8F3-4226-A403-1554B8ED95AE}" type="parTrans" cxnId="{F862615A-2A6C-48DE-97E1-C88EC734BFC1}">
      <dgm:prSet/>
      <dgm:spPr/>
      <dgm:t>
        <a:bodyPr/>
        <a:lstStyle/>
        <a:p>
          <a:endParaRPr lang="en-US"/>
        </a:p>
      </dgm:t>
    </dgm:pt>
    <dgm:pt modelId="{F55FB459-440F-4BDE-B5F6-FF649EEFE9AD}" type="sibTrans" cxnId="{F862615A-2A6C-48DE-97E1-C88EC734BFC1}">
      <dgm:prSet/>
      <dgm:spPr/>
      <dgm:t>
        <a:bodyPr/>
        <a:lstStyle/>
        <a:p>
          <a:endParaRPr lang="en-US"/>
        </a:p>
      </dgm:t>
    </dgm:pt>
    <dgm:pt modelId="{4355BB4B-944B-4748-BE1F-5250CE5AC338}">
      <dgm:prSet/>
      <dgm:spPr/>
      <dgm:t>
        <a:bodyPr/>
        <a:lstStyle/>
        <a:p>
          <a:pPr algn="just"/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the Random Forest classifier algorithm, proceeded to evaluate the model's performance, and subsequently computed the confusion matrix to assess its predictive capabilities.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931E1B-726E-411B-9DEA-7573858A1D40}" type="parTrans" cxnId="{68EEBD1E-E5D1-4F2D-822F-BADE795E3C11}">
      <dgm:prSet/>
      <dgm:spPr/>
      <dgm:t>
        <a:bodyPr/>
        <a:lstStyle/>
        <a:p>
          <a:endParaRPr lang="en-US"/>
        </a:p>
      </dgm:t>
    </dgm:pt>
    <dgm:pt modelId="{349B926C-95FB-4639-A658-B7203239848D}" type="sibTrans" cxnId="{68EEBD1E-E5D1-4F2D-822F-BADE795E3C11}">
      <dgm:prSet/>
      <dgm:spPr/>
      <dgm:t>
        <a:bodyPr/>
        <a:lstStyle/>
        <a:p>
          <a:endParaRPr lang="en-US"/>
        </a:p>
      </dgm:t>
    </dgm:pt>
    <dgm:pt modelId="{FD3190FE-6CDF-4C1B-B41C-755817172A96}">
      <dgm:prSet/>
      <dgm:spPr/>
      <dgm:t>
        <a:bodyPr/>
        <a:lstStyle/>
        <a:p>
          <a:pPr algn="just"/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 have engaged in the process of Data Exploration utilizing </a:t>
          </a:r>
          <a:r>
            <a:rPr lang="en-US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Pyspark</a:t>
          </a: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SQL, wherein I have authored SQL queries to extract and analyze data.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8E73B-5D6F-4B74-9FBA-BA65AAAF8A53}" type="parTrans" cxnId="{8B42C456-21A9-45D6-82A1-908DDE9C1FBB}">
      <dgm:prSet/>
      <dgm:spPr/>
      <dgm:t>
        <a:bodyPr/>
        <a:lstStyle/>
        <a:p>
          <a:endParaRPr lang="en-US"/>
        </a:p>
      </dgm:t>
    </dgm:pt>
    <dgm:pt modelId="{E9B579BB-4318-489B-BDC3-6A248D646CE2}" type="sibTrans" cxnId="{8B42C456-21A9-45D6-82A1-908DDE9C1FBB}">
      <dgm:prSet/>
      <dgm:spPr/>
      <dgm:t>
        <a:bodyPr/>
        <a:lstStyle/>
        <a:p>
          <a:endParaRPr lang="en-US"/>
        </a:p>
      </dgm:t>
    </dgm:pt>
    <dgm:pt modelId="{7389ADD1-FBF5-4A8E-99A0-BBF168828E7C}" type="pres">
      <dgm:prSet presAssocID="{7F9F408A-FCDD-4840-9FE6-338C4B1637C2}" presName="linearFlow" presStyleCnt="0">
        <dgm:presLayoutVars>
          <dgm:dir/>
          <dgm:resizeHandles val="exact"/>
        </dgm:presLayoutVars>
      </dgm:prSet>
      <dgm:spPr/>
    </dgm:pt>
    <dgm:pt modelId="{5B9E0ECB-342F-4029-AF30-C2AA6F373EA6}" type="pres">
      <dgm:prSet presAssocID="{1F027014-36A2-48A9-BA0F-47B1E84E40A4}" presName="composite" presStyleCnt="0"/>
      <dgm:spPr/>
    </dgm:pt>
    <dgm:pt modelId="{8A1A71D0-A23F-4E06-8E02-E9C011DF43DA}" type="pres">
      <dgm:prSet presAssocID="{1F027014-36A2-48A9-BA0F-47B1E84E40A4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665BF06E-B4D7-49B6-AD60-0607B7BF5206}" type="pres">
      <dgm:prSet presAssocID="{1F027014-36A2-48A9-BA0F-47B1E84E40A4}" presName="txShp" presStyleLbl="node1" presStyleIdx="0" presStyleCnt="3">
        <dgm:presLayoutVars>
          <dgm:bulletEnabled val="1"/>
        </dgm:presLayoutVars>
      </dgm:prSet>
      <dgm:spPr/>
    </dgm:pt>
    <dgm:pt modelId="{6662D182-50F3-42AF-9858-2EEAA6D7A422}" type="pres">
      <dgm:prSet presAssocID="{F55FB459-440F-4BDE-B5F6-FF649EEFE9AD}" presName="spacing" presStyleCnt="0"/>
      <dgm:spPr/>
    </dgm:pt>
    <dgm:pt modelId="{8010F387-9B5B-485F-9ED4-01870BA391D9}" type="pres">
      <dgm:prSet presAssocID="{FD3190FE-6CDF-4C1B-B41C-755817172A96}" presName="composite" presStyleCnt="0"/>
      <dgm:spPr/>
    </dgm:pt>
    <dgm:pt modelId="{7EB22A4C-C1B8-4F07-BF30-AE07247BB499}" type="pres">
      <dgm:prSet presAssocID="{FD3190FE-6CDF-4C1B-B41C-755817172A96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B1984E0-584F-4FEF-868D-AD01D3C97C31}" type="pres">
      <dgm:prSet presAssocID="{FD3190FE-6CDF-4C1B-B41C-755817172A96}" presName="txShp" presStyleLbl="node1" presStyleIdx="1" presStyleCnt="3">
        <dgm:presLayoutVars>
          <dgm:bulletEnabled val="1"/>
        </dgm:presLayoutVars>
      </dgm:prSet>
      <dgm:spPr/>
    </dgm:pt>
    <dgm:pt modelId="{04749872-D660-4A12-9642-2521E7880323}" type="pres">
      <dgm:prSet presAssocID="{E9B579BB-4318-489B-BDC3-6A248D646CE2}" presName="spacing" presStyleCnt="0"/>
      <dgm:spPr/>
    </dgm:pt>
    <dgm:pt modelId="{69ADACA4-D5FD-4650-9776-2F45806314D8}" type="pres">
      <dgm:prSet presAssocID="{4355BB4B-944B-4748-BE1F-5250CE5AC338}" presName="composite" presStyleCnt="0"/>
      <dgm:spPr/>
    </dgm:pt>
    <dgm:pt modelId="{4688B7AC-AC51-4E3D-96E0-019FE32E9DF5}" type="pres">
      <dgm:prSet presAssocID="{4355BB4B-944B-4748-BE1F-5250CE5AC33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E278CA-F8F3-40A1-A6D1-5E6CCD377DFC}" type="pres">
      <dgm:prSet presAssocID="{4355BB4B-944B-4748-BE1F-5250CE5AC338}" presName="txShp" presStyleLbl="node1" presStyleIdx="2" presStyleCnt="3">
        <dgm:presLayoutVars>
          <dgm:bulletEnabled val="1"/>
        </dgm:presLayoutVars>
      </dgm:prSet>
      <dgm:spPr/>
    </dgm:pt>
  </dgm:ptLst>
  <dgm:cxnLst>
    <dgm:cxn modelId="{68EEBD1E-E5D1-4F2D-822F-BADE795E3C11}" srcId="{7F9F408A-FCDD-4840-9FE6-338C4B1637C2}" destId="{4355BB4B-944B-4748-BE1F-5250CE5AC338}" srcOrd="2" destOrd="0" parTransId="{6D931E1B-726E-411B-9DEA-7573858A1D40}" sibTransId="{349B926C-95FB-4639-A658-B7203239848D}"/>
    <dgm:cxn modelId="{02505C2E-35C7-4F00-B795-B32EB83183CB}" type="presOf" srcId="{1F027014-36A2-48A9-BA0F-47B1E84E40A4}" destId="{665BF06E-B4D7-49B6-AD60-0607B7BF5206}" srcOrd="0" destOrd="0" presId="urn:microsoft.com/office/officeart/2005/8/layout/vList3"/>
    <dgm:cxn modelId="{96FDC03E-AE5B-4EE9-B156-9DAE5BE3102E}" type="presOf" srcId="{4355BB4B-944B-4748-BE1F-5250CE5AC338}" destId="{CAE278CA-F8F3-40A1-A6D1-5E6CCD377DFC}" srcOrd="0" destOrd="0" presId="urn:microsoft.com/office/officeart/2005/8/layout/vList3"/>
    <dgm:cxn modelId="{8B42C456-21A9-45D6-82A1-908DDE9C1FBB}" srcId="{7F9F408A-FCDD-4840-9FE6-338C4B1637C2}" destId="{FD3190FE-6CDF-4C1B-B41C-755817172A96}" srcOrd="1" destOrd="0" parTransId="{FFD8E73B-5D6F-4B74-9FBA-BA65AAAF8A53}" sibTransId="{E9B579BB-4318-489B-BDC3-6A248D646CE2}"/>
    <dgm:cxn modelId="{F862615A-2A6C-48DE-97E1-C88EC734BFC1}" srcId="{7F9F408A-FCDD-4840-9FE6-338C4B1637C2}" destId="{1F027014-36A2-48A9-BA0F-47B1E84E40A4}" srcOrd="0" destOrd="0" parTransId="{C9339D1E-A8F3-4226-A403-1554B8ED95AE}" sibTransId="{F55FB459-440F-4BDE-B5F6-FF649EEFE9AD}"/>
    <dgm:cxn modelId="{74905DA2-ADC1-4B60-9B74-39D9652E9911}" type="presOf" srcId="{7F9F408A-FCDD-4840-9FE6-338C4B1637C2}" destId="{7389ADD1-FBF5-4A8E-99A0-BBF168828E7C}" srcOrd="0" destOrd="0" presId="urn:microsoft.com/office/officeart/2005/8/layout/vList3"/>
    <dgm:cxn modelId="{990FC4FC-E926-455E-9DB6-F2B6C6A7E07B}" type="presOf" srcId="{FD3190FE-6CDF-4C1B-B41C-755817172A96}" destId="{CB1984E0-584F-4FEF-868D-AD01D3C97C31}" srcOrd="0" destOrd="0" presId="urn:microsoft.com/office/officeart/2005/8/layout/vList3"/>
    <dgm:cxn modelId="{45E83AC7-DCC0-4A4C-80FD-ACADCECF8175}" type="presParOf" srcId="{7389ADD1-FBF5-4A8E-99A0-BBF168828E7C}" destId="{5B9E0ECB-342F-4029-AF30-C2AA6F373EA6}" srcOrd="0" destOrd="0" presId="urn:microsoft.com/office/officeart/2005/8/layout/vList3"/>
    <dgm:cxn modelId="{93F38D39-8E3E-4093-9500-7E099A2F7FBD}" type="presParOf" srcId="{5B9E0ECB-342F-4029-AF30-C2AA6F373EA6}" destId="{8A1A71D0-A23F-4E06-8E02-E9C011DF43DA}" srcOrd="0" destOrd="0" presId="urn:microsoft.com/office/officeart/2005/8/layout/vList3"/>
    <dgm:cxn modelId="{5F8711A7-A11F-439A-AE06-66E6BA9AD3D2}" type="presParOf" srcId="{5B9E0ECB-342F-4029-AF30-C2AA6F373EA6}" destId="{665BF06E-B4D7-49B6-AD60-0607B7BF5206}" srcOrd="1" destOrd="0" presId="urn:microsoft.com/office/officeart/2005/8/layout/vList3"/>
    <dgm:cxn modelId="{7433C734-493A-4C62-AB18-15C2AFDEB40C}" type="presParOf" srcId="{7389ADD1-FBF5-4A8E-99A0-BBF168828E7C}" destId="{6662D182-50F3-42AF-9858-2EEAA6D7A422}" srcOrd="1" destOrd="0" presId="urn:microsoft.com/office/officeart/2005/8/layout/vList3"/>
    <dgm:cxn modelId="{30458CC1-B2BC-444A-B705-37191D2E37D5}" type="presParOf" srcId="{7389ADD1-FBF5-4A8E-99A0-BBF168828E7C}" destId="{8010F387-9B5B-485F-9ED4-01870BA391D9}" srcOrd="2" destOrd="0" presId="urn:microsoft.com/office/officeart/2005/8/layout/vList3"/>
    <dgm:cxn modelId="{D6DA313E-7349-44B9-BEE6-56E3FC51AF22}" type="presParOf" srcId="{8010F387-9B5B-485F-9ED4-01870BA391D9}" destId="{7EB22A4C-C1B8-4F07-BF30-AE07247BB499}" srcOrd="0" destOrd="0" presId="urn:microsoft.com/office/officeart/2005/8/layout/vList3"/>
    <dgm:cxn modelId="{1709C141-60BE-4639-9A76-593299EE2DB3}" type="presParOf" srcId="{8010F387-9B5B-485F-9ED4-01870BA391D9}" destId="{CB1984E0-584F-4FEF-868D-AD01D3C97C31}" srcOrd="1" destOrd="0" presId="urn:microsoft.com/office/officeart/2005/8/layout/vList3"/>
    <dgm:cxn modelId="{08C60C00-4C0A-4980-8FFA-F80905091544}" type="presParOf" srcId="{7389ADD1-FBF5-4A8E-99A0-BBF168828E7C}" destId="{04749872-D660-4A12-9642-2521E7880323}" srcOrd="3" destOrd="0" presId="urn:microsoft.com/office/officeart/2005/8/layout/vList3"/>
    <dgm:cxn modelId="{C1154087-003A-40B8-9E48-9D511D587298}" type="presParOf" srcId="{7389ADD1-FBF5-4A8E-99A0-BBF168828E7C}" destId="{69ADACA4-D5FD-4650-9776-2F45806314D8}" srcOrd="4" destOrd="0" presId="urn:microsoft.com/office/officeart/2005/8/layout/vList3"/>
    <dgm:cxn modelId="{7F64886E-DEFE-4605-90CD-102EC5B85073}" type="presParOf" srcId="{69ADACA4-D5FD-4650-9776-2F45806314D8}" destId="{4688B7AC-AC51-4E3D-96E0-019FE32E9DF5}" srcOrd="0" destOrd="0" presId="urn:microsoft.com/office/officeart/2005/8/layout/vList3"/>
    <dgm:cxn modelId="{06BC077C-3AA1-4007-93C3-579F3766F3FD}" type="presParOf" srcId="{69ADACA4-D5FD-4650-9776-2F45806314D8}" destId="{CAE278CA-F8F3-40A1-A6D1-5E6CCD377DF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F408A-FCDD-4840-9FE6-338C4B1637C2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7B8C3-D475-403B-AC7A-6EEB08B4CA95}">
      <dgm:prSet/>
      <dgm:spPr/>
      <dgm:t>
        <a:bodyPr/>
        <a:lstStyle/>
        <a:p>
          <a:pPr algn="just"/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executed the implementation of the Linear Support Vector Classification (SVC) Model,, and meticulously calculated the confusion matrix, thereby obtaining valuable insights into its classification performance.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EE3882-9C33-4A25-A260-1F797CE18EA9}" type="parTrans" cxnId="{DAE89A22-AA2E-4572-B76D-2898455ACE02}">
      <dgm:prSet/>
      <dgm:spPr/>
      <dgm:t>
        <a:bodyPr/>
        <a:lstStyle/>
        <a:p>
          <a:endParaRPr lang="en-US"/>
        </a:p>
      </dgm:t>
    </dgm:pt>
    <dgm:pt modelId="{704415FD-290E-4586-80CE-824432678184}" type="sibTrans" cxnId="{DAE89A22-AA2E-4572-B76D-2898455ACE02}">
      <dgm:prSet/>
      <dgm:spPr/>
      <dgm:t>
        <a:bodyPr/>
        <a:lstStyle/>
        <a:p>
          <a:endParaRPr lang="en-US"/>
        </a:p>
      </dgm:t>
    </dgm:pt>
    <dgm:pt modelId="{1F027014-36A2-48A9-BA0F-47B1E84E40A4}">
      <dgm:prSet custT="1"/>
      <dgm:spPr/>
      <dgm:t>
        <a:bodyPr/>
        <a:lstStyle/>
        <a:p>
          <a:pPr algn="just"/>
          <a:r>
            <a:rPr lang="en-US" sz="13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Effectively implemented the Decision Tree classifier algorithm, meticulously evaluated the model's performance, and, subsequently, interpreted the final outcomes derived from all the employed models.</a:t>
          </a:r>
          <a:endParaRPr lang="en-US" sz="13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339D1E-A8F3-4226-A403-1554B8ED95AE}" type="parTrans" cxnId="{F862615A-2A6C-48DE-97E1-C88EC734BFC1}">
      <dgm:prSet/>
      <dgm:spPr/>
      <dgm:t>
        <a:bodyPr/>
        <a:lstStyle/>
        <a:p>
          <a:endParaRPr lang="en-US"/>
        </a:p>
      </dgm:t>
    </dgm:pt>
    <dgm:pt modelId="{F55FB459-440F-4BDE-B5F6-FF649EEFE9AD}" type="sibTrans" cxnId="{F862615A-2A6C-48DE-97E1-C88EC734BFC1}">
      <dgm:prSet/>
      <dgm:spPr/>
      <dgm:t>
        <a:bodyPr/>
        <a:lstStyle/>
        <a:p>
          <a:endParaRPr lang="en-US"/>
        </a:p>
      </dgm:t>
    </dgm:pt>
    <dgm:pt modelId="{4355BB4B-944B-4748-BE1F-5250CE5AC338}">
      <dgm:prSet/>
      <dgm:spPr/>
      <dgm:t>
        <a:bodyPr/>
        <a:lstStyle/>
        <a:p>
          <a:pPr algn="just"/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the Logistic Regression algorithm, evaluated the model's performance, and meticulously computed the confusion matrix.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9B926C-95FB-4639-A658-B7203239848D}" type="sibTrans" cxnId="{68EEBD1E-E5D1-4F2D-822F-BADE795E3C11}">
      <dgm:prSet/>
      <dgm:spPr/>
      <dgm:t>
        <a:bodyPr/>
        <a:lstStyle/>
        <a:p>
          <a:endParaRPr lang="en-US"/>
        </a:p>
      </dgm:t>
    </dgm:pt>
    <dgm:pt modelId="{6D931E1B-726E-411B-9DEA-7573858A1D40}" type="parTrans" cxnId="{68EEBD1E-E5D1-4F2D-822F-BADE795E3C11}">
      <dgm:prSet/>
      <dgm:spPr/>
      <dgm:t>
        <a:bodyPr/>
        <a:lstStyle/>
        <a:p>
          <a:endParaRPr lang="en-US"/>
        </a:p>
      </dgm:t>
    </dgm:pt>
    <dgm:pt modelId="{7389ADD1-FBF5-4A8E-99A0-BBF168828E7C}" type="pres">
      <dgm:prSet presAssocID="{7F9F408A-FCDD-4840-9FE6-338C4B1637C2}" presName="linearFlow" presStyleCnt="0">
        <dgm:presLayoutVars>
          <dgm:dir/>
          <dgm:resizeHandles val="exact"/>
        </dgm:presLayoutVars>
      </dgm:prSet>
      <dgm:spPr/>
    </dgm:pt>
    <dgm:pt modelId="{33A1CD27-B9AB-4FC4-A41F-AFFABDAE5E39}" type="pres">
      <dgm:prSet presAssocID="{5FD7B8C3-D475-403B-AC7A-6EEB08B4CA95}" presName="composite" presStyleCnt="0"/>
      <dgm:spPr/>
    </dgm:pt>
    <dgm:pt modelId="{0FBA8E6F-E792-4414-8FA5-FFA8C1B2E7D8}" type="pres">
      <dgm:prSet presAssocID="{5FD7B8C3-D475-403B-AC7A-6EEB08B4CA95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FB220AC3-7776-458A-A412-A4902DE7A10D}" type="pres">
      <dgm:prSet presAssocID="{5FD7B8C3-D475-403B-AC7A-6EEB08B4CA95}" presName="txShp" presStyleLbl="node1" presStyleIdx="0" presStyleCnt="3">
        <dgm:presLayoutVars>
          <dgm:bulletEnabled val="1"/>
        </dgm:presLayoutVars>
      </dgm:prSet>
      <dgm:spPr/>
    </dgm:pt>
    <dgm:pt modelId="{719ECDCF-0BD3-4B82-8EF5-2E492D7DCF0B}" type="pres">
      <dgm:prSet presAssocID="{704415FD-290E-4586-80CE-824432678184}" presName="spacing" presStyleCnt="0"/>
      <dgm:spPr/>
    </dgm:pt>
    <dgm:pt modelId="{5B9E0ECB-342F-4029-AF30-C2AA6F373EA6}" type="pres">
      <dgm:prSet presAssocID="{1F027014-36A2-48A9-BA0F-47B1E84E40A4}" presName="composite" presStyleCnt="0"/>
      <dgm:spPr/>
    </dgm:pt>
    <dgm:pt modelId="{8A1A71D0-A23F-4E06-8E02-E9C011DF43DA}" type="pres">
      <dgm:prSet presAssocID="{1F027014-36A2-48A9-BA0F-47B1E84E40A4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5BF06E-B4D7-49B6-AD60-0607B7BF5206}" type="pres">
      <dgm:prSet presAssocID="{1F027014-36A2-48A9-BA0F-47B1E84E40A4}" presName="txShp" presStyleLbl="node1" presStyleIdx="1" presStyleCnt="3">
        <dgm:presLayoutVars>
          <dgm:bulletEnabled val="1"/>
        </dgm:presLayoutVars>
      </dgm:prSet>
      <dgm:spPr/>
    </dgm:pt>
    <dgm:pt modelId="{6662D182-50F3-42AF-9858-2EEAA6D7A422}" type="pres">
      <dgm:prSet presAssocID="{F55FB459-440F-4BDE-B5F6-FF649EEFE9AD}" presName="spacing" presStyleCnt="0"/>
      <dgm:spPr/>
    </dgm:pt>
    <dgm:pt modelId="{69ADACA4-D5FD-4650-9776-2F45806314D8}" type="pres">
      <dgm:prSet presAssocID="{4355BB4B-944B-4748-BE1F-5250CE5AC338}" presName="composite" presStyleCnt="0"/>
      <dgm:spPr/>
    </dgm:pt>
    <dgm:pt modelId="{4688B7AC-AC51-4E3D-96E0-019FE32E9DF5}" type="pres">
      <dgm:prSet presAssocID="{4355BB4B-944B-4748-BE1F-5250CE5AC33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CAE278CA-F8F3-40A1-A6D1-5E6CCD377DFC}" type="pres">
      <dgm:prSet presAssocID="{4355BB4B-944B-4748-BE1F-5250CE5AC338}" presName="txShp" presStyleLbl="node1" presStyleIdx="2" presStyleCnt="3">
        <dgm:presLayoutVars>
          <dgm:bulletEnabled val="1"/>
        </dgm:presLayoutVars>
      </dgm:prSet>
      <dgm:spPr/>
    </dgm:pt>
  </dgm:ptLst>
  <dgm:cxnLst>
    <dgm:cxn modelId="{E98BAB0E-2B0D-4792-8281-0825DDCA8B36}" type="presOf" srcId="{5FD7B8C3-D475-403B-AC7A-6EEB08B4CA95}" destId="{FB220AC3-7776-458A-A412-A4902DE7A10D}" srcOrd="0" destOrd="0" presId="urn:microsoft.com/office/officeart/2005/8/layout/vList3"/>
    <dgm:cxn modelId="{68EEBD1E-E5D1-4F2D-822F-BADE795E3C11}" srcId="{7F9F408A-FCDD-4840-9FE6-338C4B1637C2}" destId="{4355BB4B-944B-4748-BE1F-5250CE5AC338}" srcOrd="2" destOrd="0" parTransId="{6D931E1B-726E-411B-9DEA-7573858A1D40}" sibTransId="{349B926C-95FB-4639-A658-B7203239848D}"/>
    <dgm:cxn modelId="{DAE89A22-AA2E-4572-B76D-2898455ACE02}" srcId="{7F9F408A-FCDD-4840-9FE6-338C4B1637C2}" destId="{5FD7B8C3-D475-403B-AC7A-6EEB08B4CA95}" srcOrd="0" destOrd="0" parTransId="{69EE3882-9C33-4A25-A260-1F797CE18EA9}" sibTransId="{704415FD-290E-4586-80CE-824432678184}"/>
    <dgm:cxn modelId="{02505C2E-35C7-4F00-B795-B32EB83183CB}" type="presOf" srcId="{1F027014-36A2-48A9-BA0F-47B1E84E40A4}" destId="{665BF06E-B4D7-49B6-AD60-0607B7BF5206}" srcOrd="0" destOrd="0" presId="urn:microsoft.com/office/officeart/2005/8/layout/vList3"/>
    <dgm:cxn modelId="{96FDC03E-AE5B-4EE9-B156-9DAE5BE3102E}" type="presOf" srcId="{4355BB4B-944B-4748-BE1F-5250CE5AC338}" destId="{CAE278CA-F8F3-40A1-A6D1-5E6CCD377DFC}" srcOrd="0" destOrd="0" presId="urn:microsoft.com/office/officeart/2005/8/layout/vList3"/>
    <dgm:cxn modelId="{F862615A-2A6C-48DE-97E1-C88EC734BFC1}" srcId="{7F9F408A-FCDD-4840-9FE6-338C4B1637C2}" destId="{1F027014-36A2-48A9-BA0F-47B1E84E40A4}" srcOrd="1" destOrd="0" parTransId="{C9339D1E-A8F3-4226-A403-1554B8ED95AE}" sibTransId="{F55FB459-440F-4BDE-B5F6-FF649EEFE9AD}"/>
    <dgm:cxn modelId="{74905DA2-ADC1-4B60-9B74-39D9652E9911}" type="presOf" srcId="{7F9F408A-FCDD-4840-9FE6-338C4B1637C2}" destId="{7389ADD1-FBF5-4A8E-99A0-BBF168828E7C}" srcOrd="0" destOrd="0" presId="urn:microsoft.com/office/officeart/2005/8/layout/vList3"/>
    <dgm:cxn modelId="{58DDE125-7CC5-4DC0-84A0-BA5B2CCFBB4E}" type="presParOf" srcId="{7389ADD1-FBF5-4A8E-99A0-BBF168828E7C}" destId="{33A1CD27-B9AB-4FC4-A41F-AFFABDAE5E39}" srcOrd="0" destOrd="0" presId="urn:microsoft.com/office/officeart/2005/8/layout/vList3"/>
    <dgm:cxn modelId="{9E00360D-EC77-404E-8E5D-CC9C9F665B2C}" type="presParOf" srcId="{33A1CD27-B9AB-4FC4-A41F-AFFABDAE5E39}" destId="{0FBA8E6F-E792-4414-8FA5-FFA8C1B2E7D8}" srcOrd="0" destOrd="0" presId="urn:microsoft.com/office/officeart/2005/8/layout/vList3"/>
    <dgm:cxn modelId="{C627EAB0-146A-4A9D-8BB5-2A4FCD00E87A}" type="presParOf" srcId="{33A1CD27-B9AB-4FC4-A41F-AFFABDAE5E39}" destId="{FB220AC3-7776-458A-A412-A4902DE7A10D}" srcOrd="1" destOrd="0" presId="urn:microsoft.com/office/officeart/2005/8/layout/vList3"/>
    <dgm:cxn modelId="{185E3E33-2763-4236-945B-D25A7E470752}" type="presParOf" srcId="{7389ADD1-FBF5-4A8E-99A0-BBF168828E7C}" destId="{719ECDCF-0BD3-4B82-8EF5-2E492D7DCF0B}" srcOrd="1" destOrd="0" presId="urn:microsoft.com/office/officeart/2005/8/layout/vList3"/>
    <dgm:cxn modelId="{45E83AC7-DCC0-4A4C-80FD-ACADCECF8175}" type="presParOf" srcId="{7389ADD1-FBF5-4A8E-99A0-BBF168828E7C}" destId="{5B9E0ECB-342F-4029-AF30-C2AA6F373EA6}" srcOrd="2" destOrd="0" presId="urn:microsoft.com/office/officeart/2005/8/layout/vList3"/>
    <dgm:cxn modelId="{93F38D39-8E3E-4093-9500-7E099A2F7FBD}" type="presParOf" srcId="{5B9E0ECB-342F-4029-AF30-C2AA6F373EA6}" destId="{8A1A71D0-A23F-4E06-8E02-E9C011DF43DA}" srcOrd="0" destOrd="0" presId="urn:microsoft.com/office/officeart/2005/8/layout/vList3"/>
    <dgm:cxn modelId="{5F8711A7-A11F-439A-AE06-66E6BA9AD3D2}" type="presParOf" srcId="{5B9E0ECB-342F-4029-AF30-C2AA6F373EA6}" destId="{665BF06E-B4D7-49B6-AD60-0607B7BF5206}" srcOrd="1" destOrd="0" presId="urn:microsoft.com/office/officeart/2005/8/layout/vList3"/>
    <dgm:cxn modelId="{7433C734-493A-4C62-AB18-15C2AFDEB40C}" type="presParOf" srcId="{7389ADD1-FBF5-4A8E-99A0-BBF168828E7C}" destId="{6662D182-50F3-42AF-9858-2EEAA6D7A422}" srcOrd="3" destOrd="0" presId="urn:microsoft.com/office/officeart/2005/8/layout/vList3"/>
    <dgm:cxn modelId="{C1154087-003A-40B8-9E48-9D511D587298}" type="presParOf" srcId="{7389ADD1-FBF5-4A8E-99A0-BBF168828E7C}" destId="{69ADACA4-D5FD-4650-9776-2F45806314D8}" srcOrd="4" destOrd="0" presId="urn:microsoft.com/office/officeart/2005/8/layout/vList3"/>
    <dgm:cxn modelId="{7F64886E-DEFE-4605-90CD-102EC5B85073}" type="presParOf" srcId="{69ADACA4-D5FD-4650-9776-2F45806314D8}" destId="{4688B7AC-AC51-4E3D-96E0-019FE32E9DF5}" srcOrd="0" destOrd="0" presId="urn:microsoft.com/office/officeart/2005/8/layout/vList3"/>
    <dgm:cxn modelId="{06BC077C-3AA1-4007-93C3-579F3766F3FD}" type="presParOf" srcId="{69ADACA4-D5FD-4650-9776-2F45806314D8}" destId="{CAE278CA-F8F3-40A1-A6D1-5E6CCD377DF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BF06E-B4D7-49B6-AD60-0607B7BF5206}">
      <dsp:nvSpPr>
        <dsp:cNvPr id="0" name=""/>
        <dsp:cNvSpPr/>
      </dsp:nvSpPr>
      <dsp:spPr>
        <a:xfrm rot="10800000">
          <a:off x="1376521" y="2523"/>
          <a:ext cx="4291531" cy="11822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1356" tIns="49530" rIns="92456" bIns="4953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Have performed the initial data preprocessing, checked for the data inconsistency and performed the required sampling and done the feature engineering in converting the features to the consistent  format</a:t>
          </a:r>
        </a:p>
      </dsp:txBody>
      <dsp:txXfrm rot="10800000">
        <a:off x="1672093" y="2523"/>
        <a:ext cx="3995959" cy="1182288"/>
      </dsp:txXfrm>
    </dsp:sp>
    <dsp:sp modelId="{8A1A71D0-A23F-4E06-8E02-E9C011DF43DA}">
      <dsp:nvSpPr>
        <dsp:cNvPr id="0" name=""/>
        <dsp:cNvSpPr/>
      </dsp:nvSpPr>
      <dsp:spPr>
        <a:xfrm>
          <a:off x="785377" y="2523"/>
          <a:ext cx="1182288" cy="118228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1984E0-584F-4FEF-868D-AD01D3C97C31}">
      <dsp:nvSpPr>
        <dsp:cNvPr id="0" name=""/>
        <dsp:cNvSpPr/>
      </dsp:nvSpPr>
      <dsp:spPr>
        <a:xfrm rot="10800000">
          <a:off x="1376521" y="1537734"/>
          <a:ext cx="4291531" cy="11822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1356" tIns="49530" rIns="92456" bIns="4953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 have engaged in the process of Data Exploration utilizing </a:t>
          </a:r>
          <a:r>
            <a:rPr lang="en-US" sz="13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Pyspark</a:t>
          </a:r>
          <a:r>
            <a:rPr lang="en-US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SQL, wherein I have authored SQL queries to extract and analyze data.</a:t>
          </a:r>
          <a:endParaRPr lang="en-US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72093" y="1537734"/>
        <a:ext cx="3995959" cy="1182288"/>
      </dsp:txXfrm>
    </dsp:sp>
    <dsp:sp modelId="{7EB22A4C-C1B8-4F07-BF30-AE07247BB499}">
      <dsp:nvSpPr>
        <dsp:cNvPr id="0" name=""/>
        <dsp:cNvSpPr/>
      </dsp:nvSpPr>
      <dsp:spPr>
        <a:xfrm>
          <a:off x="785377" y="1537734"/>
          <a:ext cx="1182288" cy="118228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E278CA-F8F3-40A1-A6D1-5E6CCD377DFC}">
      <dsp:nvSpPr>
        <dsp:cNvPr id="0" name=""/>
        <dsp:cNvSpPr/>
      </dsp:nvSpPr>
      <dsp:spPr>
        <a:xfrm rot="10800000">
          <a:off x="1376521" y="3072944"/>
          <a:ext cx="4291531" cy="11822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1356" tIns="49530" rIns="92456" bIns="4953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the Random Forest classifier algorithm, proceeded to evaluate the model's performance, and subsequently computed the confusion matrix to assess its predictive capabilities.</a:t>
          </a:r>
          <a:endParaRPr lang="en-US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72093" y="3072944"/>
        <a:ext cx="3995959" cy="1182288"/>
      </dsp:txXfrm>
    </dsp:sp>
    <dsp:sp modelId="{4688B7AC-AC51-4E3D-96E0-019FE32E9DF5}">
      <dsp:nvSpPr>
        <dsp:cNvPr id="0" name=""/>
        <dsp:cNvSpPr/>
      </dsp:nvSpPr>
      <dsp:spPr>
        <a:xfrm>
          <a:off x="785377" y="3072944"/>
          <a:ext cx="1182288" cy="118228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20AC3-7776-458A-A412-A4902DE7A10D}">
      <dsp:nvSpPr>
        <dsp:cNvPr id="0" name=""/>
        <dsp:cNvSpPr/>
      </dsp:nvSpPr>
      <dsp:spPr>
        <a:xfrm rot="10800000">
          <a:off x="1376521" y="2523"/>
          <a:ext cx="4291531" cy="11822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1356" tIns="53340" rIns="99568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executed the implementation of the Linear Support Vector Classification (SVC) Model,, and meticulously calculated the confusion matrix, thereby obtaining valuable insights into its classification performance.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72093" y="2523"/>
        <a:ext cx="3995959" cy="1182288"/>
      </dsp:txXfrm>
    </dsp:sp>
    <dsp:sp modelId="{0FBA8E6F-E792-4414-8FA5-FFA8C1B2E7D8}">
      <dsp:nvSpPr>
        <dsp:cNvPr id="0" name=""/>
        <dsp:cNvSpPr/>
      </dsp:nvSpPr>
      <dsp:spPr>
        <a:xfrm>
          <a:off x="785377" y="2523"/>
          <a:ext cx="1182288" cy="11822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5BF06E-B4D7-49B6-AD60-0607B7BF5206}">
      <dsp:nvSpPr>
        <dsp:cNvPr id="0" name=""/>
        <dsp:cNvSpPr/>
      </dsp:nvSpPr>
      <dsp:spPr>
        <a:xfrm rot="10800000">
          <a:off x="1376521" y="1537734"/>
          <a:ext cx="4291531" cy="11822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1356" tIns="49530" rIns="92456" bIns="4953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Effectively implemented the Decision Tree classifier algorithm, meticulously evaluated the model's performance, and, subsequently, interpreted the final outcomes derived from all the employed models.</a:t>
          </a:r>
          <a:endParaRPr lang="en-US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72093" y="1537734"/>
        <a:ext cx="3995959" cy="1182288"/>
      </dsp:txXfrm>
    </dsp:sp>
    <dsp:sp modelId="{8A1A71D0-A23F-4E06-8E02-E9C011DF43DA}">
      <dsp:nvSpPr>
        <dsp:cNvPr id="0" name=""/>
        <dsp:cNvSpPr/>
      </dsp:nvSpPr>
      <dsp:spPr>
        <a:xfrm>
          <a:off x="785377" y="1537734"/>
          <a:ext cx="1182288" cy="118228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E278CA-F8F3-40A1-A6D1-5E6CCD377DFC}">
      <dsp:nvSpPr>
        <dsp:cNvPr id="0" name=""/>
        <dsp:cNvSpPr/>
      </dsp:nvSpPr>
      <dsp:spPr>
        <a:xfrm rot="10800000">
          <a:off x="1376521" y="3072944"/>
          <a:ext cx="4291531" cy="11822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1356" tIns="53340" rIns="99568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the Logistic Regression algorithm, evaluated the model's performance, and meticulously computed the confusion matrix.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672093" y="3072944"/>
        <a:ext cx="3995959" cy="1182288"/>
      </dsp:txXfrm>
    </dsp:sp>
    <dsp:sp modelId="{4688B7AC-AC51-4E3D-96E0-019FE32E9DF5}">
      <dsp:nvSpPr>
        <dsp:cNvPr id="0" name=""/>
        <dsp:cNvSpPr/>
      </dsp:nvSpPr>
      <dsp:spPr>
        <a:xfrm>
          <a:off x="785377" y="3072944"/>
          <a:ext cx="1182288" cy="118228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626675"/>
            <a:ext cx="10515600" cy="2016051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2669714"/>
            <a:ext cx="10515600" cy="750093"/>
          </a:xfrm>
        </p:spPr>
        <p:txBody>
          <a:bodyPr>
            <a:normAutofit/>
          </a:bodyPr>
          <a:lstStyle>
            <a:lvl1pPr marL="0" indent="0">
              <a:buNone/>
              <a:defRPr sz="2133" b="1" spc="133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31851" y="5879508"/>
            <a:ext cx="10515600" cy="396443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rgbClr val="ECEAD1"/>
                </a:solidFill>
                <a:effectLst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60821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323804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71705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-Phot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/>
        </p:nvSpPr>
        <p:spPr>
          <a:xfrm>
            <a:off x="243840" y="292608"/>
            <a:ext cx="11667744" cy="6339840"/>
          </a:xfrm>
          <a:prstGeom prst="rect">
            <a:avLst/>
          </a:prstGeom>
          <a:solidFill>
            <a:srgbClr val="7E96A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344541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4193419" cy="3646623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2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/>
        </p:nvSpPr>
        <p:spPr>
          <a:xfrm>
            <a:off x="1" y="-45355"/>
            <a:ext cx="5183188" cy="6939185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279" y="987426"/>
            <a:ext cx="5829108" cy="4873625"/>
          </a:xfrm>
        </p:spPr>
        <p:txBody>
          <a:bodyPr/>
          <a:lstStyle>
            <a:lvl1pPr>
              <a:defRPr sz="3200">
                <a:solidFill>
                  <a:srgbClr val="006747"/>
                </a:solidFill>
              </a:defRPr>
            </a:lvl1pPr>
            <a:lvl2pPr>
              <a:defRPr sz="2800">
                <a:solidFill>
                  <a:srgbClr val="006747"/>
                </a:solidFill>
              </a:defRPr>
            </a:lvl2pPr>
            <a:lvl3pPr>
              <a:defRPr sz="2400">
                <a:solidFill>
                  <a:srgbClr val="006747"/>
                </a:solidFill>
              </a:defRPr>
            </a:lvl3pPr>
            <a:lvl4pPr>
              <a:defRPr sz="2000">
                <a:solidFill>
                  <a:srgbClr val="006747"/>
                </a:solidFill>
              </a:defRPr>
            </a:lvl4pPr>
            <a:lvl5pPr>
              <a:defRPr sz="2000">
                <a:solidFill>
                  <a:srgbClr val="006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17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/>
        </p:nvSpPr>
        <p:spPr>
          <a:xfrm>
            <a:off x="0" y="-45355"/>
            <a:ext cx="12192000" cy="292212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413290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78139"/>
            <a:ext cx="5379501" cy="294525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1951" y="-44450"/>
            <a:ext cx="4809067" cy="497628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711951" y="5162192"/>
            <a:ext cx="4809067" cy="605035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94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061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og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1563" y="987426"/>
            <a:ext cx="3932237" cy="1069973"/>
          </a:xfrm>
        </p:spPr>
        <p:txBody>
          <a:bodyPr anchor="b"/>
          <a:lstStyle>
            <a:lvl1pPr>
              <a:defRPr sz="32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1563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0884" y="987426"/>
            <a:ext cx="6170083" cy="487256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0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83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91CE-618B-C198-A402-99B499D11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D25C-2703-CF2B-E29B-1E14E9A8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F882-CE68-A5D4-5341-7DD0A7C7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01F-A122-49AC-985C-31556ED5BE2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8A8E-0F67-6659-AA54-F0F00951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16E3-1268-3DF0-F65D-B349992F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623147"/>
            <a:ext cx="10515600" cy="1450619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2100754"/>
            <a:ext cx="10515600" cy="750093"/>
          </a:xfrm>
        </p:spPr>
        <p:txBody>
          <a:bodyPr>
            <a:normAutofit/>
          </a:bodyPr>
          <a:lstStyle>
            <a:lvl1pPr marL="0" indent="0" algn="r">
              <a:buNone/>
              <a:defRPr sz="2133" b="1" spc="133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31851" y="3061801"/>
            <a:ext cx="10515600" cy="396443"/>
          </a:xfrm>
        </p:spPr>
        <p:txBody>
          <a:bodyPr>
            <a:normAutofit/>
          </a:bodyPr>
          <a:lstStyle>
            <a:lvl1pPr marL="0" indent="0" algn="r">
              <a:buNone/>
              <a:defRPr sz="1867" b="0">
                <a:solidFill>
                  <a:srgbClr val="ECEAD1"/>
                </a:solidFill>
                <a:effectLst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145232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7137"/>
            <a:ext cx="10515600" cy="923551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3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8913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/>
        </p:nvSpPr>
        <p:spPr>
          <a:xfrm>
            <a:off x="1" y="0"/>
            <a:ext cx="239283" cy="68580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5166645" cy="435133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4144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614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747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747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3293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701F-A122-49AC-985C-31556ED5BE2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80C7-6916-430C-9CAE-3BE617F7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D63-5199-7FB8-B1D5-B1D5FE63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24" y="1092501"/>
            <a:ext cx="10515600" cy="201605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for Enhancing Machine Maintenance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C6C50-9515-A3FD-C353-FFFA12579AF6}"/>
              </a:ext>
            </a:extLst>
          </p:cNvPr>
          <p:cNvSpPr txBox="1"/>
          <p:nvPr/>
        </p:nvSpPr>
        <p:spPr>
          <a:xfrm>
            <a:off x="345057" y="4028536"/>
            <a:ext cx="39854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Paramount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Penchala Akshay Kumar Kandagaddala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Shashank Rao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Gujja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Venkata Satya Naveen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Nagulapalli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Sudheshna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Mullaguru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Yogesh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Savirigana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Vijaya Lakshmi Kalpana Potti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D8722-296A-37EE-DE31-7CC431DD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61" y="5153505"/>
            <a:ext cx="4708482" cy="16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6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C64D-6DA1-BC67-14F4-DCBB0C4C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CAB2-FC3C-C42F-5FE2-5FBAB3B0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7122" cy="43513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a challenging calculation error in Logistic regression, which initially posed a significant hurdle, but we identified and rectified it.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file transfer issues caused by unstable virtual machines presented a notable challenge.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the Java environment proved to be a task in itself, requiring careful setup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95889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F340-0783-D353-D4F8-AD1D4AE9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645" y="313685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65D5-60B1-1706-4FBD-8AADDAA4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946" y="2171933"/>
            <a:ext cx="6633275" cy="3748420"/>
          </a:xfrm>
        </p:spPr>
        <p:txBody>
          <a:bodyPr>
            <a:normAutofit/>
          </a:bodyPr>
          <a:lstStyle/>
          <a:p>
            <a:pPr rtl="0"/>
            <a:r>
              <a:rPr lang="en-US" sz="2200" b="1" dirty="0">
                <a:effectLst/>
              </a:rPr>
              <a:t>Model's Achievements:</a:t>
            </a:r>
            <a:endParaRPr lang="en-US" sz="2200" dirty="0">
              <a:effectLst/>
            </a:endParaRPr>
          </a:p>
          <a:p>
            <a:pPr marL="0" indent="0" rtl="0">
              <a:buNone/>
            </a:pPr>
            <a:r>
              <a:rPr lang="en-US" sz="2200" dirty="0"/>
              <a:t>      Our predictive maintenance model has made significant strides in enhancing operational efficiency and reliability.</a:t>
            </a:r>
          </a:p>
          <a:p>
            <a:pPr rtl="0"/>
            <a:r>
              <a:rPr lang="en-US" sz="2200" b="1" dirty="0">
                <a:effectLst/>
              </a:rPr>
              <a:t>Impact on Downtime:</a:t>
            </a:r>
            <a:endParaRPr lang="en-US" sz="2200" dirty="0">
              <a:effectLst/>
            </a:endParaRPr>
          </a:p>
          <a:p>
            <a:pPr marL="0" indent="0" rtl="0">
              <a:buNone/>
            </a:pPr>
            <a:r>
              <a:rPr lang="en-US" sz="2200" dirty="0"/>
              <a:t>      By accurately forecasting machine failures, the model has significantly reduced costly unplanned downtime.</a:t>
            </a:r>
          </a:p>
          <a:p>
            <a:r>
              <a:rPr lang="en-US" sz="2200" b="1" dirty="0"/>
              <a:t>Best Model</a:t>
            </a:r>
          </a:p>
          <a:p>
            <a:pPr marL="0" indent="0">
              <a:buNone/>
            </a:pPr>
            <a:r>
              <a:rPr lang="en-US" sz="2200" b="1" dirty="0"/>
              <a:t>       </a:t>
            </a:r>
            <a:r>
              <a:rPr lang="en-US" sz="2200" dirty="0"/>
              <a:t>Decision Tree: Recall Score - 97%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 rtl="0">
              <a:buNone/>
            </a:pPr>
            <a:endParaRPr lang="en-US" sz="2200" dirty="0"/>
          </a:p>
          <a:p>
            <a:pPr marL="0" indent="0" rtl="0">
              <a:buNone/>
            </a:pPr>
            <a:endParaRPr lang="en-US" sz="2200" dirty="0"/>
          </a:p>
        </p:txBody>
      </p:sp>
      <p:pic>
        <p:nvPicPr>
          <p:cNvPr id="37" name="Picture 36" descr="Stock market graph on display">
            <a:extLst>
              <a:ext uri="{FF2B5EF4-FFF2-40B4-BE49-F238E27FC236}">
                <a16:creationId xmlns:a16="http://schemas.microsoft.com/office/drawing/2014/main" id="{6E96EECD-0396-EC4C-9780-8638185E5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91" r="19936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070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754161-4E60-45D9-475D-434B2929A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5328"/>
              </p:ext>
            </p:extLst>
          </p:nvPr>
        </p:nvGraphicFramePr>
        <p:xfrm>
          <a:off x="-95763" y="1401171"/>
          <a:ext cx="6453431" cy="425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2D3B169-4C6B-554E-467C-22EC55CA8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097585"/>
              </p:ext>
            </p:extLst>
          </p:nvPr>
        </p:nvGraphicFramePr>
        <p:xfrm>
          <a:off x="5655181" y="1401170"/>
          <a:ext cx="6453431" cy="425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978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97A36-71A8-D12D-1054-BAE0FF95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117302-E011-53F1-3E50-19FCE9A9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primary aim is to establish a predictive maintenance system that can precisely forecast the potential failure or uninterrupted operation of a specific machine.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predictive capability plays a pivotal role in upholding the reliability and optimal performance of the industrial machinery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also addresses the critical concern of minimizing costly downtime in industrial operations.</a:t>
            </a:r>
          </a:p>
        </p:txBody>
      </p:sp>
      <p:pic>
        <p:nvPicPr>
          <p:cNvPr id="15" name="Picture 14" descr="Used machine parts">
            <a:extLst>
              <a:ext uri="{FF2B5EF4-FFF2-40B4-BE49-F238E27FC236}">
                <a16:creationId xmlns:a16="http://schemas.microsoft.com/office/drawing/2014/main" id="{C6A47130-5821-49F6-40E3-ECA58DB37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1" r="10775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8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9DD-32ED-1A85-EE06-32554FF6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3" y="298924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WORTH SOLVING?</a:t>
            </a:r>
          </a:p>
        </p:txBody>
      </p:sp>
      <p:sp>
        <p:nvSpPr>
          <p:cNvPr id="512" name="Content Placeholder 2">
            <a:extLst>
              <a:ext uri="{FF2B5EF4-FFF2-40B4-BE49-F238E27FC236}">
                <a16:creationId xmlns:a16="http://schemas.microsoft.com/office/drawing/2014/main" id="{01BA8304-284B-697D-EA23-D2F63F74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 rtl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Unplanned downtime significantly impacts industrial operations: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leads to substantial losses in terms of lost production, resulting in missed deadlines and decreased revenue.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costs skyrocket as urgent repairs and replacements become the norm, straining our budget.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reliability of our industrial machinery is compromised, eroding our reputation and customer trust.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fiercely competitive industrial landscape, such downtime can be the difference between success and stagnation.</a:t>
            </a:r>
          </a:p>
          <a:p>
            <a:pPr rtl="0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challenge underscores the urgency of finding a robust and effective solution.</a:t>
            </a:r>
          </a:p>
          <a:p>
            <a:endParaRPr lang="en-US" sz="1900" dirty="0"/>
          </a:p>
        </p:txBody>
      </p:sp>
      <p:pic>
        <p:nvPicPr>
          <p:cNvPr id="460" name="Picture 459" descr="Graph on document with pen">
            <a:extLst>
              <a:ext uri="{FF2B5EF4-FFF2-40B4-BE49-F238E27FC236}">
                <a16:creationId xmlns:a16="http://schemas.microsoft.com/office/drawing/2014/main" id="{32F738EB-8D60-31E0-753B-5090BEFEA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8" r="1111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many questions&#10;&#10;Description automatically generated">
            <a:extLst>
              <a:ext uri="{FF2B5EF4-FFF2-40B4-BE49-F238E27FC236}">
                <a16:creationId xmlns:a16="http://schemas.microsoft.com/office/drawing/2014/main" id="{EBCDFD1F-7923-0CCD-A617-0354AE62E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584" y="2163989"/>
            <a:ext cx="2391385" cy="2149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10310-0538-3660-29EC-3A49251FE94D}"/>
              </a:ext>
            </a:extLst>
          </p:cNvPr>
          <p:cNvSpPr txBox="1"/>
          <p:nvPr/>
        </p:nvSpPr>
        <p:spPr>
          <a:xfrm>
            <a:off x="344185" y="2163989"/>
            <a:ext cx="8368494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identifying potentially problematic machines to enhance reliability and revenue, two crucial factors highly valued in the industry.</a:t>
            </a:r>
          </a:p>
          <a:p>
            <a:pPr algn="just" rt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this proactive approach aids in refining issues within the supply chain.</a:t>
            </a:r>
          </a:p>
          <a:p>
            <a:pPr algn="just" rt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develop strategic plans for equipment upgrades, replacements, or technological advancements based on the historical performance data.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23C89-B071-5413-2CAB-1943454BBCA5}"/>
              </a:ext>
            </a:extLst>
          </p:cNvPr>
          <p:cNvSpPr txBox="1"/>
          <p:nvPr/>
        </p:nvSpPr>
        <p:spPr>
          <a:xfrm>
            <a:off x="344184" y="577968"/>
            <a:ext cx="9903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DATA ANALYSIS/MODELING HELPS TO TACKLE THIS ISSUE?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3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096-DB66-E95B-45D4-82A633FE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Discuss how you will evaluate the solution you've come up </a:t>
            </a:r>
            <a:b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BE0F-F12C-7CAC-31BB-052B255B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218" cy="4351339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Misidentifying a machine failure when none is imminent, potentially leading to unnecessary maintenance interventions and increased operational costs.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 to predict an actual machine failure, risking unplanned downtime, decreased productivity, and financial losses.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 – Recall.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E92C3-1FBB-43C7-CA1C-8C4464F6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91" y="2041237"/>
            <a:ext cx="4385735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8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06AE-E70D-FCFC-CCB8-AA11643F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08958"/>
            <a:ext cx="5845560" cy="1163996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645FF03-4865-919B-B8E4-74C8DBC7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Autofit/>
          </a:bodyPr>
          <a:lstStyle/>
          <a:p>
            <a:pPr marL="0" indent="0" rtl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the data from the UCI Machine Learning Repository website and the dataset is licensed under a Creative Commons Attribution 4.0 International (CC BY 4.0) license. The dataset comprises 10,000 data points, each represented as a row with 14 features stored in columns </a:t>
            </a:r>
          </a:p>
          <a:p>
            <a:pPr marL="0" indent="0" rtl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Descriptions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 (Unique Identifier):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 from 1 to 10,000.</a:t>
            </a: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ID: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(Low), M (Medium), and H (High) quality variants.</a:t>
            </a: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Temperature [K]: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process, normalized, σ = 2 K.</a:t>
            </a: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Temperature [K]: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process, normalized, added to air temperature + 10 K.</a:t>
            </a: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Speed [rpm]: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from power, with noise.</a:t>
            </a: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[Nm]: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distributed, σ = 10 Nm, no negatives.</a:t>
            </a: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Wear [min]: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varies by product quality: H (5 min), M (3 min), L (2 min).</a:t>
            </a: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Failure Label: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Binary, indicating machine failure.</a:t>
            </a:r>
          </a:p>
          <a:p>
            <a:pPr rtl="0">
              <a:buFont typeface="+mj-lt"/>
              <a:buAutoNum type="arabicPeriod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failure modes include tool wear failure, heat dissipation failure, power failure, overstrain failure, and random failures, each occurring for specific reasons as described.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 descr="Illuminated server room panel">
            <a:extLst>
              <a:ext uri="{FF2B5EF4-FFF2-40B4-BE49-F238E27FC236}">
                <a16:creationId xmlns:a16="http://schemas.microsoft.com/office/drawing/2014/main" id="{0870F77A-9E49-D679-785C-E3DF43A0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3" r="2156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0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B3A-4C0D-E606-F239-05D2582D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9919996" cy="58566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CAF85C-525D-8813-993B-5822CD48EF95}"/>
              </a:ext>
            </a:extLst>
          </p:cNvPr>
          <p:cNvSpPr/>
          <p:nvPr/>
        </p:nvSpPr>
        <p:spPr>
          <a:xfrm>
            <a:off x="1045029" y="1576874"/>
            <a:ext cx="1203649" cy="3937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0C55B-CD1E-D1BC-F4CB-385029DFDCBC}"/>
              </a:ext>
            </a:extLst>
          </p:cNvPr>
          <p:cNvSpPr/>
          <p:nvPr/>
        </p:nvSpPr>
        <p:spPr>
          <a:xfrm>
            <a:off x="2901821" y="1501305"/>
            <a:ext cx="1101012" cy="54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Importing the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4FA7E-2EAA-7936-B250-07A1DEB1C590}"/>
              </a:ext>
            </a:extLst>
          </p:cNvPr>
          <p:cNvCxnSpPr/>
          <p:nvPr/>
        </p:nvCxnSpPr>
        <p:spPr>
          <a:xfrm>
            <a:off x="4002833" y="1772816"/>
            <a:ext cx="531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82091D-0344-7380-9E7B-A16E9AD51CB3}"/>
              </a:ext>
            </a:extLst>
          </p:cNvPr>
          <p:cNvCxnSpPr/>
          <p:nvPr/>
        </p:nvCxnSpPr>
        <p:spPr>
          <a:xfrm>
            <a:off x="2248678" y="1772816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4D4B1-0084-429F-888E-6FD4831C91C9}"/>
              </a:ext>
            </a:extLst>
          </p:cNvPr>
          <p:cNvSpPr/>
          <p:nvPr/>
        </p:nvSpPr>
        <p:spPr>
          <a:xfrm>
            <a:off x="4534678" y="1501301"/>
            <a:ext cx="1240971" cy="54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BC623-CD41-01C5-2ED4-456A8B9744B3}"/>
              </a:ext>
            </a:extLst>
          </p:cNvPr>
          <p:cNvCxnSpPr>
            <a:stCxn id="14" idx="3"/>
          </p:cNvCxnSpPr>
          <p:nvPr/>
        </p:nvCxnSpPr>
        <p:spPr>
          <a:xfrm>
            <a:off x="5775649" y="1772812"/>
            <a:ext cx="513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29DB6-B6C0-9A95-1E48-6E86414D7751}"/>
              </a:ext>
            </a:extLst>
          </p:cNvPr>
          <p:cNvSpPr/>
          <p:nvPr/>
        </p:nvSpPr>
        <p:spPr>
          <a:xfrm>
            <a:off x="6288832" y="1501301"/>
            <a:ext cx="1900337" cy="626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exploration with </a:t>
            </a:r>
            <a:r>
              <a:rPr lang="en-US" dirty="0" err="1"/>
              <a:t>PySpark</a:t>
            </a:r>
            <a:r>
              <a:rPr lang="en-US" dirty="0"/>
              <a:t> SQL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71069-8AE9-5B16-B6FB-9B205019B6B4}"/>
              </a:ext>
            </a:extLst>
          </p:cNvPr>
          <p:cNvCxnSpPr/>
          <p:nvPr/>
        </p:nvCxnSpPr>
        <p:spPr>
          <a:xfrm>
            <a:off x="8189169" y="1772812"/>
            <a:ext cx="693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C535BC-46E5-6A65-DD32-881CF5DEAE3C}"/>
              </a:ext>
            </a:extLst>
          </p:cNvPr>
          <p:cNvSpPr/>
          <p:nvPr/>
        </p:nvSpPr>
        <p:spPr>
          <a:xfrm>
            <a:off x="8882742" y="1501299"/>
            <a:ext cx="1483567" cy="626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DCD7D-492A-0614-8CB0-46B59BECAC0E}"/>
              </a:ext>
            </a:extLst>
          </p:cNvPr>
          <p:cNvSpPr/>
          <p:nvPr/>
        </p:nvSpPr>
        <p:spPr>
          <a:xfrm>
            <a:off x="6288831" y="2331697"/>
            <a:ext cx="1900337" cy="78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70DEC2-DF2F-5C56-221D-1E31EEC4D15D}"/>
              </a:ext>
            </a:extLst>
          </p:cNvPr>
          <p:cNvCxnSpPr/>
          <p:nvPr/>
        </p:nvCxnSpPr>
        <p:spPr>
          <a:xfrm flipH="1">
            <a:off x="5206482" y="2715458"/>
            <a:ext cx="1082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D01C86-0745-B6A0-75A9-9E60CE30D608}"/>
              </a:ext>
            </a:extLst>
          </p:cNvPr>
          <p:cNvSpPr/>
          <p:nvPr/>
        </p:nvSpPr>
        <p:spPr>
          <a:xfrm>
            <a:off x="3495870" y="2351013"/>
            <a:ext cx="1710611" cy="784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for predicting maintenance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AB8A76-2CA3-E619-5CF1-07681426ED40}"/>
              </a:ext>
            </a:extLst>
          </p:cNvPr>
          <p:cNvSpPr/>
          <p:nvPr/>
        </p:nvSpPr>
        <p:spPr>
          <a:xfrm>
            <a:off x="1287624" y="3834882"/>
            <a:ext cx="1502229" cy="59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991E39-A8C3-97C4-0B7F-CF2B645526A7}"/>
              </a:ext>
            </a:extLst>
          </p:cNvPr>
          <p:cNvSpPr/>
          <p:nvPr/>
        </p:nvSpPr>
        <p:spPr>
          <a:xfrm>
            <a:off x="3495869" y="3816220"/>
            <a:ext cx="1579981" cy="63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295893-91CD-E0F8-3F42-2025C18919F1}"/>
              </a:ext>
            </a:extLst>
          </p:cNvPr>
          <p:cNvSpPr/>
          <p:nvPr/>
        </p:nvSpPr>
        <p:spPr>
          <a:xfrm>
            <a:off x="5900058" y="3806896"/>
            <a:ext cx="1621969" cy="644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SVC 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9A0A8B-4CA2-A19B-C8F5-D06C7649B372}"/>
              </a:ext>
            </a:extLst>
          </p:cNvPr>
          <p:cNvSpPr/>
          <p:nvPr/>
        </p:nvSpPr>
        <p:spPr>
          <a:xfrm>
            <a:off x="8696130" y="3778406"/>
            <a:ext cx="1483567" cy="63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6F934A-A2C8-1A01-643B-B4163621C9E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2789853" y="4133462"/>
            <a:ext cx="706016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908103-3BEA-7367-0D4F-8802FBFBE55A}"/>
              </a:ext>
            </a:extLst>
          </p:cNvPr>
          <p:cNvCxnSpPr>
            <a:endCxn id="34" idx="1"/>
          </p:cNvCxnSpPr>
          <p:nvPr/>
        </p:nvCxnSpPr>
        <p:spPr>
          <a:xfrm flipV="1">
            <a:off x="5075850" y="4128968"/>
            <a:ext cx="824208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2C83-300C-89F1-4CF9-5C06905C715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522027" y="4128968"/>
            <a:ext cx="1174103" cy="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3382CF-28D4-E2A1-CADE-AF19463537AA}"/>
              </a:ext>
            </a:extLst>
          </p:cNvPr>
          <p:cNvCxnSpPr>
            <a:cxnSpLocks/>
          </p:cNvCxnSpPr>
          <p:nvPr/>
        </p:nvCxnSpPr>
        <p:spPr>
          <a:xfrm>
            <a:off x="4342550" y="3136011"/>
            <a:ext cx="6220" cy="148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2E2FE4-D456-00BA-7D63-E60578C068FD}"/>
              </a:ext>
            </a:extLst>
          </p:cNvPr>
          <p:cNvCxnSpPr/>
          <p:nvPr/>
        </p:nvCxnSpPr>
        <p:spPr>
          <a:xfrm>
            <a:off x="1614196" y="3284376"/>
            <a:ext cx="8005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7E711C-4D70-2F78-F584-A593B915EABB}"/>
              </a:ext>
            </a:extLst>
          </p:cNvPr>
          <p:cNvCxnSpPr/>
          <p:nvPr/>
        </p:nvCxnSpPr>
        <p:spPr>
          <a:xfrm>
            <a:off x="1586204" y="3284376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08659B-2842-2675-C7F9-CA4A4A715944}"/>
              </a:ext>
            </a:extLst>
          </p:cNvPr>
          <p:cNvCxnSpPr/>
          <p:nvPr/>
        </p:nvCxnSpPr>
        <p:spPr>
          <a:xfrm>
            <a:off x="4351176" y="3284376"/>
            <a:ext cx="0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6F2FAC-1174-F4B5-2EFB-7254F748F087}"/>
              </a:ext>
            </a:extLst>
          </p:cNvPr>
          <p:cNvCxnSpPr>
            <a:endCxn id="34" idx="0"/>
          </p:cNvCxnSpPr>
          <p:nvPr/>
        </p:nvCxnSpPr>
        <p:spPr>
          <a:xfrm flipH="1">
            <a:off x="6711043" y="3284376"/>
            <a:ext cx="6998" cy="52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EACEBD-0849-BDC0-870C-07A94C4DD518}"/>
              </a:ext>
            </a:extLst>
          </p:cNvPr>
          <p:cNvCxnSpPr/>
          <p:nvPr/>
        </p:nvCxnSpPr>
        <p:spPr>
          <a:xfrm>
            <a:off x="9619861" y="3284376"/>
            <a:ext cx="0" cy="52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ECF112-54AB-DD26-6913-46ED8905FCDF}"/>
              </a:ext>
            </a:extLst>
          </p:cNvPr>
          <p:cNvCxnSpPr/>
          <p:nvPr/>
        </p:nvCxnSpPr>
        <p:spPr>
          <a:xfrm>
            <a:off x="10366309" y="1772812"/>
            <a:ext cx="59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BF2962-56A4-71D8-5B2D-DED3C525BB0D}"/>
              </a:ext>
            </a:extLst>
          </p:cNvPr>
          <p:cNvCxnSpPr>
            <a:cxnSpLocks/>
          </p:cNvCxnSpPr>
          <p:nvPr/>
        </p:nvCxnSpPr>
        <p:spPr>
          <a:xfrm>
            <a:off x="10982131" y="1772812"/>
            <a:ext cx="0" cy="95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CA9A19-2F32-9327-E651-10FC5590133A}"/>
              </a:ext>
            </a:extLst>
          </p:cNvPr>
          <p:cNvCxnSpPr>
            <a:cxnSpLocks/>
          </p:cNvCxnSpPr>
          <p:nvPr/>
        </p:nvCxnSpPr>
        <p:spPr>
          <a:xfrm flipH="1">
            <a:off x="8189168" y="2715458"/>
            <a:ext cx="2774301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7E7530-5F2D-1235-D2D2-BD6451B8B18C}"/>
              </a:ext>
            </a:extLst>
          </p:cNvPr>
          <p:cNvSpPr/>
          <p:nvPr/>
        </p:nvSpPr>
        <p:spPr>
          <a:xfrm>
            <a:off x="1404258" y="4665995"/>
            <a:ext cx="1436914" cy="59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940362-898A-5818-58EF-EFD93C77E222}"/>
              </a:ext>
            </a:extLst>
          </p:cNvPr>
          <p:cNvSpPr/>
          <p:nvPr/>
        </p:nvSpPr>
        <p:spPr>
          <a:xfrm>
            <a:off x="3564294" y="4665996"/>
            <a:ext cx="1511556" cy="59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45E95B-06DD-81D8-C80F-DFB7946B36E1}"/>
              </a:ext>
            </a:extLst>
          </p:cNvPr>
          <p:cNvSpPr/>
          <p:nvPr/>
        </p:nvSpPr>
        <p:spPr>
          <a:xfrm>
            <a:off x="5900058" y="4665995"/>
            <a:ext cx="1732383" cy="59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F6F93B-1E3D-AC70-2E68-3267DBCF0540}"/>
              </a:ext>
            </a:extLst>
          </p:cNvPr>
          <p:cNvSpPr/>
          <p:nvPr/>
        </p:nvSpPr>
        <p:spPr>
          <a:xfrm>
            <a:off x="8677466" y="4642155"/>
            <a:ext cx="1483567" cy="59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82E7AA-4505-3B4A-CB5A-9B3CB8BAA1DF}"/>
              </a:ext>
            </a:extLst>
          </p:cNvPr>
          <p:cNvCxnSpPr/>
          <p:nvPr/>
        </p:nvCxnSpPr>
        <p:spPr>
          <a:xfrm>
            <a:off x="1800808" y="4451039"/>
            <a:ext cx="0" cy="20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4ABA18-3583-8BAC-05DA-70AB1009D84D}"/>
              </a:ext>
            </a:extLst>
          </p:cNvPr>
          <p:cNvCxnSpPr>
            <a:cxnSpLocks/>
          </p:cNvCxnSpPr>
          <p:nvPr/>
        </p:nvCxnSpPr>
        <p:spPr>
          <a:xfrm>
            <a:off x="4285859" y="4451039"/>
            <a:ext cx="0" cy="20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2F1194-C12B-B245-2057-3EB4E4837AC4}"/>
              </a:ext>
            </a:extLst>
          </p:cNvPr>
          <p:cNvCxnSpPr/>
          <p:nvPr/>
        </p:nvCxnSpPr>
        <p:spPr>
          <a:xfrm>
            <a:off x="6711042" y="4451039"/>
            <a:ext cx="0" cy="21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8A7C67-0FC0-8392-917A-22822D389707}"/>
              </a:ext>
            </a:extLst>
          </p:cNvPr>
          <p:cNvCxnSpPr>
            <a:cxnSpLocks/>
            <a:stCxn id="35" idx="2"/>
            <a:endCxn id="70" idx="0"/>
          </p:cNvCxnSpPr>
          <p:nvPr/>
        </p:nvCxnSpPr>
        <p:spPr>
          <a:xfrm flipH="1">
            <a:off x="9419250" y="4413236"/>
            <a:ext cx="18664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2B58B-2DD2-FAD9-5DBB-0AA84BEC6B67}"/>
              </a:ext>
            </a:extLst>
          </p:cNvPr>
          <p:cNvCxnSpPr>
            <a:cxnSpLocks/>
          </p:cNvCxnSpPr>
          <p:nvPr/>
        </p:nvCxnSpPr>
        <p:spPr>
          <a:xfrm>
            <a:off x="2030967" y="5271780"/>
            <a:ext cx="0" cy="27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69757C-599E-2B2B-13ED-37E005B38651}"/>
              </a:ext>
            </a:extLst>
          </p:cNvPr>
          <p:cNvCxnSpPr>
            <a:cxnSpLocks/>
          </p:cNvCxnSpPr>
          <p:nvPr/>
        </p:nvCxnSpPr>
        <p:spPr>
          <a:xfrm>
            <a:off x="2022341" y="5562455"/>
            <a:ext cx="7588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1133454-C6B8-C49E-1BB8-29FC4DAA8E0E}"/>
              </a:ext>
            </a:extLst>
          </p:cNvPr>
          <p:cNvCxnSpPr>
            <a:cxnSpLocks/>
          </p:cNvCxnSpPr>
          <p:nvPr/>
        </p:nvCxnSpPr>
        <p:spPr>
          <a:xfrm>
            <a:off x="5617029" y="5579707"/>
            <a:ext cx="0" cy="2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BDAD09D-0AEF-644E-733C-2A508525C00A}"/>
              </a:ext>
            </a:extLst>
          </p:cNvPr>
          <p:cNvSpPr/>
          <p:nvPr/>
        </p:nvSpPr>
        <p:spPr>
          <a:xfrm>
            <a:off x="4786605" y="5850294"/>
            <a:ext cx="1807029" cy="50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Interpreting the best model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985DB54-69B6-47A5-B626-C1FB7F095CEB}"/>
              </a:ext>
            </a:extLst>
          </p:cNvPr>
          <p:cNvCxnSpPr/>
          <p:nvPr/>
        </p:nvCxnSpPr>
        <p:spPr>
          <a:xfrm>
            <a:off x="4351176" y="5281126"/>
            <a:ext cx="0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862B34-E4CB-8F6D-C017-9D8C0B5939B0}"/>
              </a:ext>
            </a:extLst>
          </p:cNvPr>
          <p:cNvCxnSpPr>
            <a:cxnSpLocks/>
          </p:cNvCxnSpPr>
          <p:nvPr/>
        </p:nvCxnSpPr>
        <p:spPr>
          <a:xfrm>
            <a:off x="6794242" y="5239314"/>
            <a:ext cx="0" cy="34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E55754-79FE-0288-285C-6831D59FA3E6}"/>
              </a:ext>
            </a:extLst>
          </p:cNvPr>
          <p:cNvCxnSpPr>
            <a:cxnSpLocks/>
          </p:cNvCxnSpPr>
          <p:nvPr/>
        </p:nvCxnSpPr>
        <p:spPr>
          <a:xfrm>
            <a:off x="9619860" y="5239314"/>
            <a:ext cx="0" cy="34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C64D-6DA1-BC67-14F4-DCBB0C4C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C4E834-B008-EB6B-554B-60F38AB4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2317331"/>
            <a:ext cx="5036867" cy="2547967"/>
          </a:xfrm>
        </p:spPr>
        <p:txBody>
          <a:bodyPr/>
          <a:lstStyle/>
          <a:p>
            <a:r>
              <a:rPr lang="en-US" dirty="0"/>
              <a:t>Decision Tree – 97%</a:t>
            </a:r>
          </a:p>
          <a:p>
            <a:r>
              <a:rPr lang="en-US" dirty="0"/>
              <a:t>Random Forest – 96%</a:t>
            </a:r>
          </a:p>
          <a:p>
            <a:r>
              <a:rPr lang="en-US" dirty="0"/>
              <a:t>Linear SVC – 76%</a:t>
            </a:r>
          </a:p>
          <a:p>
            <a:r>
              <a:rPr lang="en-US" dirty="0"/>
              <a:t>Logistic Regression – 83%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83F5A2B-02CB-0A63-0514-45ABA4B50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30" y="1825625"/>
            <a:ext cx="6101595" cy="341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5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usouthflorida-st-petersburg-presentation-2023</Template>
  <TotalTime>377</TotalTime>
  <Words>863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 Extended</vt:lpstr>
      <vt:lpstr>Times New Roman</vt:lpstr>
      <vt:lpstr>Wingdings</vt:lpstr>
      <vt:lpstr>Office Theme</vt:lpstr>
      <vt:lpstr>Predictive Analytics for Enhancing Machine Maintenance Optimization</vt:lpstr>
      <vt:lpstr>PowerPoint Presentation</vt:lpstr>
      <vt:lpstr>PROBLEM STATEMENT:</vt:lpstr>
      <vt:lpstr>WHY IS IT WORTH SOLVING?</vt:lpstr>
      <vt:lpstr>PowerPoint Presentation</vt:lpstr>
      <vt:lpstr>Discuss how you will evaluate the solution you've come up  </vt:lpstr>
      <vt:lpstr>Dataset Description:</vt:lpstr>
      <vt:lpstr>Data Model</vt:lpstr>
      <vt:lpstr>Results</vt:lpstr>
      <vt:lpstr>Challenges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ISM6562: Big Data for Business  Final Project Submission : Predictive Maintenance Classification Model  TEAM PARAMOUNT</dc:title>
  <dc:creator>Sudeshna Mullaguru</dc:creator>
  <cp:lastModifiedBy>Penchala Akshay Kumar Kandagaddala</cp:lastModifiedBy>
  <cp:revision>11</cp:revision>
  <dcterms:created xsi:type="dcterms:W3CDTF">2023-11-08T20:38:31Z</dcterms:created>
  <dcterms:modified xsi:type="dcterms:W3CDTF">2023-11-10T18:37:28Z</dcterms:modified>
</cp:coreProperties>
</file>