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2" r:id="rId5"/>
    <p:sldId id="373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4" d="100"/>
          <a:sy n="84" d="100"/>
        </p:scale>
        <p:origin x="56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12/5/2022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amalmathewtech/3d-printed-prosthetic-hand-with-capacitive-touch-sensing-6b0e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6 Finger Augmentation with Variable Grip Through Usage of Potentiometer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9/25/22</a:t>
            </a:r>
          </a:p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>
                <a:hlinkClick r:id="rId2"/>
              </a:rPr>
              <a:t>https://www.hackster.io/amalmathewtech/3d-printed-prosthetic-hand-with-capacitive-touch-sensing-6b0ebe</a:t>
            </a:r>
            <a:endParaRPr lang="en-US" dirty="0"/>
          </a:p>
          <a:p>
            <a:pPr lvl="1"/>
            <a:r>
              <a:rPr lang="en-US" dirty="0"/>
              <a:t>Background: 3D Printed Prosthetic Hand with Capacitive Touch Sensing Project has been made to “grip” items for the actuation of fingers but:</a:t>
            </a:r>
          </a:p>
          <a:p>
            <a:pPr lvl="2"/>
            <a:r>
              <a:rPr lang="en-US" dirty="0"/>
              <a:t>made use of 2 capacitive sensors for external control </a:t>
            </a:r>
          </a:p>
          <a:p>
            <a:pPr lvl="2"/>
            <a:r>
              <a:rPr lang="en-US" dirty="0"/>
              <a:t>single motor for an entire hand</a:t>
            </a:r>
          </a:p>
          <a:p>
            <a:pPr lvl="2"/>
            <a:r>
              <a:rPr lang="en-US" dirty="0"/>
              <a:t>Arduino Setup</a:t>
            </a:r>
          </a:p>
          <a:p>
            <a:r>
              <a:rPr lang="en-US" dirty="0"/>
              <a:t>Improvement</a:t>
            </a:r>
          </a:p>
          <a:p>
            <a:pPr lvl="1"/>
            <a:r>
              <a:rPr lang="en-US" dirty="0"/>
              <a:t>Adjust the setup to develop a new usage of 6</a:t>
            </a:r>
            <a:r>
              <a:rPr lang="en-US" baseline="30000" dirty="0"/>
              <a:t>th</a:t>
            </a:r>
            <a:r>
              <a:rPr lang="en-US" dirty="0"/>
              <a:t> finger augmentation</a:t>
            </a:r>
          </a:p>
          <a:p>
            <a:pPr lvl="2"/>
            <a:r>
              <a:rPr lang="en-US" dirty="0"/>
              <a:t>Modify hand design to incorporate sensor if needed</a:t>
            </a:r>
          </a:p>
          <a:p>
            <a:pPr lvl="1"/>
            <a:r>
              <a:rPr lang="en-US" dirty="0"/>
              <a:t>Allow for adjustable grip to allow for better griping controls by using a potentiometer</a:t>
            </a:r>
          </a:p>
          <a:p>
            <a:pPr lvl="2"/>
            <a:r>
              <a:rPr lang="en-US" dirty="0"/>
              <a:t>Can be modified to use capacitive/resistive sensors</a:t>
            </a:r>
          </a:p>
          <a:p>
            <a:pPr lvl="2"/>
            <a:r>
              <a:rPr lang="en-US" dirty="0"/>
              <a:t>Add in a hex display to show “Grip-level”</a:t>
            </a:r>
          </a:p>
          <a:p>
            <a:pPr lvl="2"/>
            <a:r>
              <a:rPr lang="en-US" dirty="0"/>
              <a:t>Add in lights to show on/off state</a:t>
            </a:r>
          </a:p>
          <a:p>
            <a:pPr lvl="1"/>
            <a:endParaRPr lang="en-US" dirty="0"/>
          </a:p>
        </p:txBody>
      </p:sp>
      <p:pic>
        <p:nvPicPr>
          <p:cNvPr id="1026" name="Picture 2" descr="phoenix hand">
            <a:extLst>
              <a:ext uri="{FF2B5EF4-FFF2-40B4-BE49-F238E27FC236}">
                <a16:creationId xmlns:a16="http://schemas.microsoft.com/office/drawing/2014/main" id="{3F2DBDB9-3D30-94DC-C8DA-057A34AE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476500"/>
            <a:ext cx="3714750" cy="15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264891D-2453-5ECB-9FC7-A2462027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145459"/>
            <a:ext cx="6635055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F447DA-94F2-3B45-8D8F-F66B32A1B22C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02A9DA-AB49-0BCC-2F76-3E5E0AF03FD8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C815C-8816-781D-F55E-16C8C6025733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9D98F7-411D-CAE7-E87D-9C649CD6E337}"/>
              </a:ext>
            </a:extLst>
          </p:cNvPr>
          <p:cNvCxnSpPr>
            <a:cxnSpLocks/>
          </p:cNvCxnSpPr>
          <p:nvPr/>
        </p:nvCxnSpPr>
        <p:spPr>
          <a:xfrm>
            <a:off x="1409700" y="45382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8A56BA-BD52-CF96-7DB5-9CC378730E6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652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884BB-B2A2-28DE-6C99-4637D40CFEB7}"/>
              </a:ext>
            </a:extLst>
          </p:cNvPr>
          <p:cNvCxnSpPr>
            <a:cxnSpLocks/>
          </p:cNvCxnSpPr>
          <p:nvPr/>
        </p:nvCxnSpPr>
        <p:spPr>
          <a:xfrm flipV="1">
            <a:off x="1485900" y="4690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53518B-469C-B81E-0A27-88BACAEE4EED}"/>
              </a:ext>
            </a:extLst>
          </p:cNvPr>
          <p:cNvCxnSpPr>
            <a:cxnSpLocks/>
          </p:cNvCxnSpPr>
          <p:nvPr/>
        </p:nvCxnSpPr>
        <p:spPr>
          <a:xfrm>
            <a:off x="1485900" y="4728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079569-F47A-BFC6-AF6D-9949296B021D}"/>
              </a:ext>
            </a:extLst>
          </p:cNvPr>
          <p:cNvCxnSpPr>
            <a:cxnSpLocks/>
          </p:cNvCxnSpPr>
          <p:nvPr/>
        </p:nvCxnSpPr>
        <p:spPr>
          <a:xfrm flipV="1">
            <a:off x="1485900" y="4766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CF78AE-D5BB-F11D-0A03-BFD685775717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8049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0F5FD-23D0-F03A-1F57-7B69574D3F7E}"/>
              </a:ext>
            </a:extLst>
          </p:cNvPr>
          <p:cNvCxnSpPr>
            <a:cxnSpLocks/>
          </p:cNvCxnSpPr>
          <p:nvPr/>
        </p:nvCxnSpPr>
        <p:spPr>
          <a:xfrm flipV="1">
            <a:off x="1524000" y="45382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EF713A-D2E8-32F1-0FE2-AC0D1E4F7734}"/>
              </a:ext>
            </a:extLst>
          </p:cNvPr>
          <p:cNvSpPr txBox="1"/>
          <p:nvPr/>
        </p:nvSpPr>
        <p:spPr>
          <a:xfrm>
            <a:off x="1257300" y="423344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1.8V (P1_18)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1AB2E-411C-E71C-B9F1-55DEA17B3723}"/>
              </a:ext>
            </a:extLst>
          </p:cNvPr>
          <p:cNvSpPr txBox="1"/>
          <p:nvPr/>
        </p:nvSpPr>
        <p:spPr>
          <a:xfrm>
            <a:off x="5160641" y="4381500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 </a:t>
            </a:r>
          </a:p>
          <a:p>
            <a:pPr algn="ctr"/>
            <a:r>
              <a:rPr lang="en-US" altLang="ko-KR" sz="1400" dirty="0"/>
              <a:t>(P1_19)</a:t>
            </a: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164A6D-A372-4134-F3B8-D0E34E79CF6B}"/>
              </a:ext>
            </a:extLst>
          </p:cNvPr>
          <p:cNvCxnSpPr>
            <a:cxnSpLocks/>
          </p:cNvCxnSpPr>
          <p:nvPr/>
        </p:nvCxnSpPr>
        <p:spPr>
          <a:xfrm>
            <a:off x="1447800" y="5295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451D5-5FD9-7D52-1E8B-C196BB7A3F29}"/>
              </a:ext>
            </a:extLst>
          </p:cNvPr>
          <p:cNvCxnSpPr>
            <a:cxnSpLocks/>
          </p:cNvCxnSpPr>
          <p:nvPr/>
        </p:nvCxnSpPr>
        <p:spPr>
          <a:xfrm>
            <a:off x="1485900" y="5334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DFF5A-5C4F-BEC0-7E00-75F92D22D622}"/>
              </a:ext>
            </a:extLst>
          </p:cNvPr>
          <p:cNvCxnSpPr>
            <a:cxnSpLocks/>
          </p:cNvCxnSpPr>
          <p:nvPr/>
        </p:nvCxnSpPr>
        <p:spPr>
          <a:xfrm flipH="1">
            <a:off x="1524000" y="5372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EA1434-550B-8291-2199-BBCE9F64198B}"/>
              </a:ext>
            </a:extLst>
          </p:cNvPr>
          <p:cNvCxnSpPr>
            <a:cxnSpLocks/>
          </p:cNvCxnSpPr>
          <p:nvPr/>
        </p:nvCxnSpPr>
        <p:spPr>
          <a:xfrm flipV="1">
            <a:off x="1562100" y="4995446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814DEE-FE89-136F-9AC7-F37ACC840750}"/>
              </a:ext>
            </a:extLst>
          </p:cNvPr>
          <p:cNvCxnSpPr>
            <a:cxnSpLocks/>
          </p:cNvCxnSpPr>
          <p:nvPr/>
        </p:nvCxnSpPr>
        <p:spPr>
          <a:xfrm flipH="1">
            <a:off x="1676400" y="4804946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4F1-0453-4252-B48D-1EC13BFBC376}"/>
              </a:ext>
            </a:extLst>
          </p:cNvPr>
          <p:cNvSpPr txBox="1"/>
          <p:nvPr/>
        </p:nvSpPr>
        <p:spPr>
          <a:xfrm>
            <a:off x="1676400" y="4462046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Potentiometer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8C19C8-CB12-16D6-1E2D-8BFA48897B93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304CC6-CD42-1DF3-98A7-364EF366B4CA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38140-7412-32E4-26A0-06BFC5C4BCA8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31F8B9-E21B-CA4D-BE01-CC2CBD4F1DA1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49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9DA4BB-4635-658F-FF0F-ABD10AD999EF}"/>
              </a:ext>
            </a:extLst>
          </p:cNvPr>
          <p:cNvCxnSpPr>
            <a:cxnSpLocks/>
          </p:cNvCxnSpPr>
          <p:nvPr/>
        </p:nvCxnSpPr>
        <p:spPr>
          <a:xfrm flipV="1">
            <a:off x="1485900" y="4843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D7FD16-D54A-EC20-E4A2-183DB98AD817}"/>
              </a:ext>
            </a:extLst>
          </p:cNvPr>
          <p:cNvCxnSpPr>
            <a:cxnSpLocks/>
          </p:cNvCxnSpPr>
          <p:nvPr/>
        </p:nvCxnSpPr>
        <p:spPr>
          <a:xfrm>
            <a:off x="1485900" y="48811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5BC7-92CC-BC97-2DCA-A5D3CC9489D9}"/>
              </a:ext>
            </a:extLst>
          </p:cNvPr>
          <p:cNvCxnSpPr>
            <a:cxnSpLocks/>
          </p:cNvCxnSpPr>
          <p:nvPr/>
        </p:nvCxnSpPr>
        <p:spPr>
          <a:xfrm flipV="1">
            <a:off x="1485900" y="4919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D9617-5E9E-FB71-BD3B-954CDDC0124B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73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1FCCA3-6C64-2C6F-6727-A3607E8EC38F}"/>
              </a:ext>
            </a:extLst>
          </p:cNvPr>
          <p:cNvCxnSpPr>
            <a:cxnSpLocks/>
          </p:cNvCxnSpPr>
          <p:nvPr/>
        </p:nvCxnSpPr>
        <p:spPr>
          <a:xfrm flipH="1">
            <a:off x="1638300" y="4766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E84F19-FACB-75FE-4642-124C047C6173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804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7E61B1-EC26-9558-5983-006396769042}"/>
              </a:ext>
            </a:extLst>
          </p:cNvPr>
          <p:cNvSpPr txBox="1"/>
          <p:nvPr/>
        </p:nvSpPr>
        <p:spPr>
          <a:xfrm>
            <a:off x="1162861" y="540722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AGND</a:t>
            </a:r>
            <a:r>
              <a:rPr lang="en-US" altLang="ko-KR" sz="1400" dirty="0"/>
              <a:t> (P1_17)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80B76C-5FAF-36B6-B75F-AF10D08B3E93}"/>
              </a:ext>
            </a:extLst>
          </p:cNvPr>
          <p:cNvSpPr txBox="1"/>
          <p:nvPr/>
        </p:nvSpPr>
        <p:spPr>
          <a:xfrm>
            <a:off x="6210300" y="49911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GPIO</a:t>
            </a:r>
          </a:p>
          <a:p>
            <a:pPr algn="ctr"/>
            <a:r>
              <a:rPr lang="en-US" altLang="ko-KR" sz="1400" dirty="0"/>
              <a:t>(P2_6)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0FA5ACD-CE94-C6AE-EA37-ABC0246EB940}"/>
              </a:ext>
            </a:extLst>
          </p:cNvPr>
          <p:cNvSpPr/>
          <p:nvPr/>
        </p:nvSpPr>
        <p:spPr>
          <a:xfrm>
            <a:off x="8839200" y="20193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EED9C7-0BAD-582D-C531-E0C79B59B82E}"/>
              </a:ext>
            </a:extLst>
          </p:cNvPr>
          <p:cNvSpPr txBox="1"/>
          <p:nvPr/>
        </p:nvSpPr>
        <p:spPr>
          <a:xfrm>
            <a:off x="8839200" y="21379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SCL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68F05F-AE10-F01C-E7C1-2585058081AA}"/>
              </a:ext>
            </a:extLst>
          </p:cNvPr>
          <p:cNvSpPr txBox="1"/>
          <p:nvPr/>
        </p:nvSpPr>
        <p:spPr>
          <a:xfrm>
            <a:off x="8839200" y="25527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24F29D-ED2A-E2F2-B2CF-6A5C7BCC5BA7}"/>
              </a:ext>
            </a:extLst>
          </p:cNvPr>
          <p:cNvCxnSpPr>
            <a:cxnSpLocks/>
          </p:cNvCxnSpPr>
          <p:nvPr/>
        </p:nvCxnSpPr>
        <p:spPr>
          <a:xfrm>
            <a:off x="10553700" y="3162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6821F8-096C-14D5-0041-E9CF7D3E89E4}"/>
              </a:ext>
            </a:extLst>
          </p:cNvPr>
          <p:cNvCxnSpPr>
            <a:cxnSpLocks/>
          </p:cNvCxnSpPr>
          <p:nvPr/>
        </p:nvCxnSpPr>
        <p:spPr>
          <a:xfrm>
            <a:off x="10591800" y="32004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D951BE-EB2D-AFAF-BD78-01B1C036DE99}"/>
              </a:ext>
            </a:extLst>
          </p:cNvPr>
          <p:cNvCxnSpPr>
            <a:cxnSpLocks/>
          </p:cNvCxnSpPr>
          <p:nvPr/>
        </p:nvCxnSpPr>
        <p:spPr>
          <a:xfrm flipH="1">
            <a:off x="10629900" y="3200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B4083C-CC4D-D630-257F-3172C2921E7B}"/>
              </a:ext>
            </a:extLst>
          </p:cNvPr>
          <p:cNvCxnSpPr>
            <a:cxnSpLocks/>
          </p:cNvCxnSpPr>
          <p:nvPr/>
        </p:nvCxnSpPr>
        <p:spPr>
          <a:xfrm flipV="1">
            <a:off x="10668000" y="3009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86CCCC-6149-DCF9-EB03-BDA46C5A2643}"/>
              </a:ext>
            </a:extLst>
          </p:cNvPr>
          <p:cNvSpPr txBox="1"/>
          <p:nvPr/>
        </p:nvSpPr>
        <p:spPr>
          <a:xfrm>
            <a:off x="10401300" y="27402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13DB4D-AB39-A4BB-3F24-D0B06D91ED28}"/>
              </a:ext>
            </a:extLst>
          </p:cNvPr>
          <p:cNvSpPr txBox="1"/>
          <p:nvPr/>
        </p:nvSpPr>
        <p:spPr>
          <a:xfrm>
            <a:off x="10395026" y="20193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B97295-6D2E-9B40-3175-19407FCA67F4}"/>
              </a:ext>
            </a:extLst>
          </p:cNvPr>
          <p:cNvCxnSpPr>
            <a:cxnSpLocks/>
          </p:cNvCxnSpPr>
          <p:nvPr/>
        </p:nvCxnSpPr>
        <p:spPr>
          <a:xfrm>
            <a:off x="10553700" y="1866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29ED82-08D3-5353-7F19-B2AA7D85E018}"/>
              </a:ext>
            </a:extLst>
          </p:cNvPr>
          <p:cNvCxnSpPr>
            <a:cxnSpLocks/>
          </p:cNvCxnSpPr>
          <p:nvPr/>
        </p:nvCxnSpPr>
        <p:spPr>
          <a:xfrm flipV="1">
            <a:off x="10668000" y="1866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171BEA-2F52-3F40-E5AF-BE700B212D9C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E0FFBF-9C0D-8F53-7447-E9103D06A870}"/>
              </a:ext>
            </a:extLst>
          </p:cNvPr>
          <p:cNvCxnSpPr>
            <a:cxnSpLocks/>
          </p:cNvCxnSpPr>
          <p:nvPr/>
        </p:nvCxnSpPr>
        <p:spPr>
          <a:xfrm flipH="1">
            <a:off x="7010400" y="2324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36FFAB4-38F4-3466-DF1C-2EC4792D9874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60F308-5322-678F-1BAD-B3F431AB27AC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2E4A71C-B4D0-B28A-164B-AB80EF47DB4D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56590E-702D-FD9B-393E-7503574594F9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12E300-83FE-61F6-1A60-0DCA31EADE4F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7F5CF4-1FE5-5189-6725-E42FA3B0158F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0A965F-D1BC-12C4-B5B3-81127E79E0B0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5398629-B236-F4B5-BF37-9C110B5F2531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CDA514-4594-539C-C66A-C3911F13A559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52023D8-69A6-1596-C9D7-CF387BFD6BAD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8569237-EA03-55F4-06ED-C885DCCFF89F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27C3D4-FE6C-19E3-1413-0E1451A650C1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D2FD6D-17B3-22AC-2C20-EC2A64D7FF19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8705098-44CD-38AD-A6D4-86C6654D37A6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EDC798-17B7-7FE7-43E6-7B3BA59BF45D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ADD258C-F80A-9393-3C0A-369C4517BD03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3827B64-48B7-E36A-B05E-75F2754514FD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69821A-07F0-5E16-EAA5-469A2D269C82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3FCDFC-1EAC-5E74-FC80-19D34BC0AEB3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294C91-4653-996F-F113-D20E31A5956D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1BDCC8D-7BB3-B5C9-0D4F-33EBC9EF24DC}"/>
              </a:ext>
            </a:extLst>
          </p:cNvPr>
          <p:cNvSpPr txBox="1"/>
          <p:nvPr/>
        </p:nvSpPr>
        <p:spPr>
          <a:xfrm>
            <a:off x="6259994" y="4495800"/>
            <a:ext cx="72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altLang="ko-KR" sz="1400" dirty="0"/>
              <a:t>(P2_4)</a:t>
            </a:r>
            <a:endParaRPr lang="en-US" sz="1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6804DC-F494-EF35-6BD2-E7D6E6E014C8}"/>
              </a:ext>
            </a:extLst>
          </p:cNvPr>
          <p:cNvCxnSpPr>
            <a:cxnSpLocks/>
          </p:cNvCxnSpPr>
          <p:nvPr/>
        </p:nvCxnSpPr>
        <p:spPr>
          <a:xfrm flipH="1">
            <a:off x="7010400" y="2705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0C985A-8185-FEE9-BBFC-F078ECB61F35}"/>
              </a:ext>
            </a:extLst>
          </p:cNvPr>
          <p:cNvSpPr txBox="1"/>
          <p:nvPr/>
        </p:nvSpPr>
        <p:spPr>
          <a:xfrm>
            <a:off x="7581900" y="20574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1C0C8F-4C63-A4DE-7E89-E2E4F3E92D9C}"/>
              </a:ext>
            </a:extLst>
          </p:cNvPr>
          <p:cNvSpPr txBox="1"/>
          <p:nvPr/>
        </p:nvSpPr>
        <p:spPr>
          <a:xfrm>
            <a:off x="7544973" y="24384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0CD6F99-07A8-163F-4DB8-E3B5C227BC32}"/>
              </a:ext>
            </a:extLst>
          </p:cNvPr>
          <p:cNvSpPr txBox="1"/>
          <p:nvPr/>
        </p:nvSpPr>
        <p:spPr>
          <a:xfrm>
            <a:off x="5208244" y="2095500"/>
            <a:ext cx="65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sz="1400" dirty="0"/>
              <a:t>μ</a:t>
            </a:r>
            <a:r>
              <a:rPr lang="en-US" altLang="ko-KR" sz="1400" dirty="0"/>
              <a:t>USB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5C7BA-78C3-FF58-D01F-DC9BB7621DFF}"/>
              </a:ext>
            </a:extLst>
          </p:cNvPr>
          <p:cNvSpPr txBox="1"/>
          <p:nvPr/>
        </p:nvSpPr>
        <p:spPr>
          <a:xfrm>
            <a:off x="5981700" y="2057400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I2_C1_SPI</a:t>
            </a:r>
          </a:p>
          <a:p>
            <a:pPr algn="ctr"/>
            <a:r>
              <a:rPr lang="en-US" altLang="ko-KR" sz="1400" dirty="0"/>
              <a:t>(P2_9)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ADB72F-6570-E7FA-FAE0-0607DFC88E82}"/>
              </a:ext>
            </a:extLst>
          </p:cNvPr>
          <p:cNvSpPr txBox="1"/>
          <p:nvPr/>
        </p:nvSpPr>
        <p:spPr>
          <a:xfrm>
            <a:off x="5905500" y="2552700"/>
            <a:ext cx="113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I2_C1_SDA</a:t>
            </a:r>
          </a:p>
          <a:p>
            <a:pPr algn="ctr"/>
            <a:r>
              <a:rPr lang="en-US" sz="1400" dirty="0"/>
              <a:t>(P2_11)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3828DE-530E-5BDF-3B3D-15F240313DF4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4D6FD0-392A-2B40-24FE-1A5ACE4A0E7D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2EF24C-68B3-F769-D203-F58BB71FFBED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BDCF75-33F2-AA27-AF10-BF316DBD94F3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F830030-4A6F-2571-E318-95CD769E905E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2DAEA66-74B3-23F4-52A0-A2BC50B54DF1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48A874D-93A7-47AD-AE82-B12789C2D29D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83C357-2800-A7D7-F851-9EE48DFB7FBA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65328A2-B1E8-0996-611C-8DE69719AAB1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4CD571-8330-F95D-1B3C-F0726A32E947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B143482-66B0-699E-E5E2-9FF87C08C563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E36CEFA-8F50-29D7-CE0B-72D3DD5D3F11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0FB7DBC-99BC-B1F9-7111-BC0CC6654D27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E6DB7D5-4FEB-32EF-57E1-548DDC97041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756DBA-CBBF-CE40-860A-1205479E9AE0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8B2758A-C18D-4888-7A99-649DCB35C6AF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A289DD-FD88-09AA-8522-30A50DDE818C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231CCF-9EE8-9970-4A52-26196F0994F0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0A7E4B-88A0-DAF3-0F04-E93BDA961A1B}"/>
              </a:ext>
            </a:extLst>
          </p:cNvPr>
          <p:cNvSpPr txBox="1"/>
          <p:nvPr/>
        </p:nvSpPr>
        <p:spPr>
          <a:xfrm>
            <a:off x="6318618" y="36957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sz="1400" dirty="0"/>
              <a:t>(P2_2)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9C4E385-D64D-B1EF-3C32-CA0AE7E022F9}"/>
              </a:ext>
            </a:extLst>
          </p:cNvPr>
          <p:cNvCxnSpPr>
            <a:cxnSpLocks/>
          </p:cNvCxnSpPr>
          <p:nvPr/>
        </p:nvCxnSpPr>
        <p:spPr>
          <a:xfrm>
            <a:off x="7384381" y="179504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785755-9960-4E4F-0AF6-9A77274BF5CD}"/>
              </a:ext>
            </a:extLst>
          </p:cNvPr>
          <p:cNvCxnSpPr>
            <a:cxnSpLocks/>
          </p:cNvCxnSpPr>
          <p:nvPr/>
        </p:nvCxnSpPr>
        <p:spPr>
          <a:xfrm flipH="1" flipV="1">
            <a:off x="7498681" y="19093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E48AC25-6B20-60A7-0E86-94C071298E89}"/>
              </a:ext>
            </a:extLst>
          </p:cNvPr>
          <p:cNvCxnSpPr>
            <a:cxnSpLocks/>
          </p:cNvCxnSpPr>
          <p:nvPr/>
        </p:nvCxnSpPr>
        <p:spPr>
          <a:xfrm flipV="1">
            <a:off x="7460581" y="19474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B6D1DA-EF0B-F6CB-5BEC-A118B3219F41}"/>
              </a:ext>
            </a:extLst>
          </p:cNvPr>
          <p:cNvCxnSpPr>
            <a:cxnSpLocks/>
          </p:cNvCxnSpPr>
          <p:nvPr/>
        </p:nvCxnSpPr>
        <p:spPr>
          <a:xfrm>
            <a:off x="7460581" y="19855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03D2EBC-42A1-EBDD-AB98-DD66D229A38B}"/>
              </a:ext>
            </a:extLst>
          </p:cNvPr>
          <p:cNvCxnSpPr>
            <a:cxnSpLocks/>
          </p:cNvCxnSpPr>
          <p:nvPr/>
        </p:nvCxnSpPr>
        <p:spPr>
          <a:xfrm flipV="1">
            <a:off x="7460581" y="20236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3674A0-BE92-25DC-6D15-79DC9CD79EA4}"/>
              </a:ext>
            </a:extLst>
          </p:cNvPr>
          <p:cNvCxnSpPr>
            <a:cxnSpLocks/>
          </p:cNvCxnSpPr>
          <p:nvPr/>
        </p:nvCxnSpPr>
        <p:spPr>
          <a:xfrm flipH="1" flipV="1">
            <a:off x="7460581" y="20617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5744DC-0B72-3D2E-F033-06EDF44F592C}"/>
              </a:ext>
            </a:extLst>
          </p:cNvPr>
          <p:cNvCxnSpPr>
            <a:cxnSpLocks/>
          </p:cNvCxnSpPr>
          <p:nvPr/>
        </p:nvCxnSpPr>
        <p:spPr>
          <a:xfrm flipV="1">
            <a:off x="7536781" y="2095501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D3C4E9-01C0-CBAF-EA87-32937CFD5D24}"/>
              </a:ext>
            </a:extLst>
          </p:cNvPr>
          <p:cNvCxnSpPr>
            <a:cxnSpLocks/>
          </p:cNvCxnSpPr>
          <p:nvPr/>
        </p:nvCxnSpPr>
        <p:spPr>
          <a:xfrm flipV="1">
            <a:off x="7498681" y="1795047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DE15A1E-3C1B-8D81-8F1C-C861D3CAC874}"/>
              </a:ext>
            </a:extLst>
          </p:cNvPr>
          <p:cNvSpPr txBox="1"/>
          <p:nvPr/>
        </p:nvSpPr>
        <p:spPr>
          <a:xfrm>
            <a:off x="7161816" y="149024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9ACDC-C86C-E00E-F499-AF67A5C08BB6}"/>
              </a:ext>
            </a:extLst>
          </p:cNvPr>
          <p:cNvSpPr txBox="1"/>
          <p:nvPr/>
        </p:nvSpPr>
        <p:spPr>
          <a:xfrm>
            <a:off x="7536781" y="1795047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25009C1-2F27-A3B9-5B87-7C0A81757477}"/>
              </a:ext>
            </a:extLst>
          </p:cNvPr>
          <p:cNvCxnSpPr>
            <a:cxnSpLocks/>
          </p:cNvCxnSpPr>
          <p:nvPr/>
        </p:nvCxnSpPr>
        <p:spPr>
          <a:xfrm>
            <a:off x="8132533" y="19474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BD54719-3537-0A69-1950-F183E07BE511}"/>
              </a:ext>
            </a:extLst>
          </p:cNvPr>
          <p:cNvCxnSpPr>
            <a:cxnSpLocks/>
          </p:cNvCxnSpPr>
          <p:nvPr/>
        </p:nvCxnSpPr>
        <p:spPr>
          <a:xfrm flipH="1" flipV="1">
            <a:off x="8246833" y="20617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68ABB5C-7C83-393D-15EE-4D7EA4F2DEFB}"/>
              </a:ext>
            </a:extLst>
          </p:cNvPr>
          <p:cNvCxnSpPr>
            <a:cxnSpLocks/>
          </p:cNvCxnSpPr>
          <p:nvPr/>
        </p:nvCxnSpPr>
        <p:spPr>
          <a:xfrm flipV="1">
            <a:off x="8208733" y="2099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6376AC-F3AD-E540-6B54-6FECE47C776D}"/>
              </a:ext>
            </a:extLst>
          </p:cNvPr>
          <p:cNvCxnSpPr>
            <a:cxnSpLocks/>
          </p:cNvCxnSpPr>
          <p:nvPr/>
        </p:nvCxnSpPr>
        <p:spPr>
          <a:xfrm>
            <a:off x="8208733" y="2137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A0B0081-628D-9917-835E-14CD5422373D}"/>
              </a:ext>
            </a:extLst>
          </p:cNvPr>
          <p:cNvCxnSpPr>
            <a:cxnSpLocks/>
          </p:cNvCxnSpPr>
          <p:nvPr/>
        </p:nvCxnSpPr>
        <p:spPr>
          <a:xfrm flipV="1">
            <a:off x="8208733" y="2176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A6F72BD-B907-D32F-4E8C-03EE7EFAB788}"/>
              </a:ext>
            </a:extLst>
          </p:cNvPr>
          <p:cNvCxnSpPr>
            <a:cxnSpLocks/>
          </p:cNvCxnSpPr>
          <p:nvPr/>
        </p:nvCxnSpPr>
        <p:spPr>
          <a:xfrm flipH="1" flipV="1">
            <a:off x="8208733" y="2214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2319497-789A-4020-A87B-161D7E0AE24A}"/>
              </a:ext>
            </a:extLst>
          </p:cNvPr>
          <p:cNvCxnSpPr>
            <a:cxnSpLocks/>
          </p:cNvCxnSpPr>
          <p:nvPr/>
        </p:nvCxnSpPr>
        <p:spPr>
          <a:xfrm flipV="1">
            <a:off x="8284933" y="22479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AE05B1D-9BFD-46F3-52DF-3D48461AA04D}"/>
              </a:ext>
            </a:extLst>
          </p:cNvPr>
          <p:cNvCxnSpPr>
            <a:cxnSpLocks/>
          </p:cNvCxnSpPr>
          <p:nvPr/>
        </p:nvCxnSpPr>
        <p:spPr>
          <a:xfrm flipV="1">
            <a:off x="8246833" y="19474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E719FBA-2E48-90AB-9449-8E44EEE329F4}"/>
              </a:ext>
            </a:extLst>
          </p:cNvPr>
          <p:cNvSpPr txBox="1"/>
          <p:nvPr/>
        </p:nvSpPr>
        <p:spPr>
          <a:xfrm>
            <a:off x="7909968" y="16426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EE2046-1238-56AC-EAFE-153BA39D5006}"/>
              </a:ext>
            </a:extLst>
          </p:cNvPr>
          <p:cNvSpPr txBox="1"/>
          <p:nvPr/>
        </p:nvSpPr>
        <p:spPr>
          <a:xfrm>
            <a:off x="8284933" y="1947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1913E88-BDC6-8C2C-AD39-D6567B36D177}"/>
              </a:ext>
            </a:extLst>
          </p:cNvPr>
          <p:cNvSpPr/>
          <p:nvPr/>
        </p:nvSpPr>
        <p:spPr>
          <a:xfrm>
            <a:off x="1028700" y="30861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20CFF6-FBE0-6865-7F92-B0666F42BB11}"/>
              </a:ext>
            </a:extLst>
          </p:cNvPr>
          <p:cNvCxnSpPr>
            <a:cxnSpLocks/>
          </p:cNvCxnSpPr>
          <p:nvPr/>
        </p:nvCxnSpPr>
        <p:spPr>
          <a:xfrm>
            <a:off x="2743200" y="4229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C2ED852-6852-FF6A-7D23-47B64E562A33}"/>
              </a:ext>
            </a:extLst>
          </p:cNvPr>
          <p:cNvCxnSpPr>
            <a:cxnSpLocks/>
          </p:cNvCxnSpPr>
          <p:nvPr/>
        </p:nvCxnSpPr>
        <p:spPr>
          <a:xfrm>
            <a:off x="2781300" y="42672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0A3A6AF-D059-0954-3017-6D7D9BAD2219}"/>
              </a:ext>
            </a:extLst>
          </p:cNvPr>
          <p:cNvCxnSpPr>
            <a:cxnSpLocks/>
          </p:cNvCxnSpPr>
          <p:nvPr/>
        </p:nvCxnSpPr>
        <p:spPr>
          <a:xfrm flipH="1">
            <a:off x="2819400" y="42672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2D5EF52-B4DB-150D-FF68-95E06DD49FF0}"/>
              </a:ext>
            </a:extLst>
          </p:cNvPr>
          <p:cNvCxnSpPr>
            <a:cxnSpLocks/>
          </p:cNvCxnSpPr>
          <p:nvPr/>
        </p:nvCxnSpPr>
        <p:spPr>
          <a:xfrm flipV="1">
            <a:off x="2857500" y="40767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249B722-7465-7B9B-37E6-0D2A04AA04CD}"/>
              </a:ext>
            </a:extLst>
          </p:cNvPr>
          <p:cNvSpPr txBox="1"/>
          <p:nvPr/>
        </p:nvSpPr>
        <p:spPr>
          <a:xfrm>
            <a:off x="2584526" y="30861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E58BAD-EDD7-C52F-0B37-F63AFB167B6B}"/>
              </a:ext>
            </a:extLst>
          </p:cNvPr>
          <p:cNvCxnSpPr>
            <a:cxnSpLocks/>
          </p:cNvCxnSpPr>
          <p:nvPr/>
        </p:nvCxnSpPr>
        <p:spPr>
          <a:xfrm>
            <a:off x="2743200" y="2933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F9FEAFD-5E3A-695D-6117-7CE4E27E5B95}"/>
              </a:ext>
            </a:extLst>
          </p:cNvPr>
          <p:cNvCxnSpPr>
            <a:cxnSpLocks/>
          </p:cNvCxnSpPr>
          <p:nvPr/>
        </p:nvCxnSpPr>
        <p:spPr>
          <a:xfrm flipV="1">
            <a:off x="2857500" y="29337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47E7AA4-B4B2-DF3D-15DA-EB2703BEDFC2}"/>
              </a:ext>
            </a:extLst>
          </p:cNvPr>
          <p:cNvSpPr txBox="1"/>
          <p:nvPr/>
        </p:nvSpPr>
        <p:spPr>
          <a:xfrm>
            <a:off x="3012844" y="277832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 V (P1_24)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4DC0FC-0032-E86F-AC2C-48B24BCF7FF2}"/>
              </a:ext>
            </a:extLst>
          </p:cNvPr>
          <p:cNvCxnSpPr>
            <a:cxnSpLocks/>
            <a:stCxn id="17" idx="1"/>
            <a:endCxn id="135" idx="3"/>
          </p:cNvCxnSpPr>
          <p:nvPr/>
        </p:nvCxnSpPr>
        <p:spPr>
          <a:xfrm flipH="1" flipV="1">
            <a:off x="3314700" y="3581400"/>
            <a:ext cx="18669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A99A10F-DCB5-9061-6675-B150C0C2F1F1}"/>
              </a:ext>
            </a:extLst>
          </p:cNvPr>
          <p:cNvSpPr txBox="1"/>
          <p:nvPr/>
        </p:nvSpPr>
        <p:spPr>
          <a:xfrm>
            <a:off x="3934094" y="321864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21BC4A-9B0C-9CC0-2FFF-E9E758D312C8}"/>
              </a:ext>
            </a:extLst>
          </p:cNvPr>
          <p:cNvSpPr txBox="1"/>
          <p:nvPr/>
        </p:nvSpPr>
        <p:spPr>
          <a:xfrm>
            <a:off x="3033054" y="403860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 (P1_22)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C13181-7CB9-8725-A43F-B0E543A6B266}"/>
              </a:ext>
            </a:extLst>
          </p:cNvPr>
          <p:cNvSpPr txBox="1"/>
          <p:nvPr/>
        </p:nvSpPr>
        <p:spPr>
          <a:xfrm>
            <a:off x="2588747" y="375154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A9F4119-6F03-7399-59E8-C38381E6D1F7}"/>
              </a:ext>
            </a:extLst>
          </p:cNvPr>
          <p:cNvSpPr txBox="1"/>
          <p:nvPr/>
        </p:nvSpPr>
        <p:spPr>
          <a:xfrm>
            <a:off x="5191214" y="3343186"/>
            <a:ext cx="94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PWM0_A</a:t>
            </a:r>
          </a:p>
          <a:p>
            <a:pPr algn="ctr"/>
            <a:r>
              <a:rPr lang="en-US" sz="1400" dirty="0"/>
              <a:t>(P1_36)</a:t>
            </a:r>
          </a:p>
        </p:txBody>
      </p:sp>
    </p:spTree>
    <p:extLst>
      <p:ext uri="{BB962C8B-B14F-4D97-AF65-F5344CB8AC3E}">
        <p14:creationId xmlns:p14="http://schemas.microsoft.com/office/powerpoint/2010/main" val="27230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BFB812-657D-92FD-918B-319B6D0A759A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6661B5-93B9-60EF-AB1E-08CC31F48F27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3BB58-325B-2BE3-F895-8542C531A6DE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7908CE-00D2-4C15-B7F5-3865E9B426DE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Host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9BBCC4-91AC-C59C-CCEE-96B7DE323556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5E73FC-1355-8D20-F09B-C70CB44CC7E0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E02E1F-5335-BC92-5123-396665B2C1E9}"/>
              </a:ext>
            </a:extLst>
          </p:cNvPr>
          <p:cNvSpPr txBox="1"/>
          <p:nvPr/>
        </p:nvSpPr>
        <p:spPr>
          <a:xfrm>
            <a:off x="6210300" y="426419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GPIO</a:t>
            </a:r>
          </a:p>
          <a:p>
            <a:pPr algn="ctr"/>
            <a:r>
              <a:rPr lang="en-US" altLang="ko-KR" sz="1400" dirty="0"/>
              <a:t>(P2_6)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03A336-A0C3-46D3-CCE8-21A0EA9DECC7}"/>
              </a:ext>
            </a:extLst>
          </p:cNvPr>
          <p:cNvSpPr/>
          <p:nvPr/>
        </p:nvSpPr>
        <p:spPr>
          <a:xfrm>
            <a:off x="8839200" y="20193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Hex Display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E269C8-0C5B-0FE6-CC4D-F22E0775ED3C}"/>
              </a:ext>
            </a:extLst>
          </p:cNvPr>
          <p:cNvSpPr txBox="1"/>
          <p:nvPr/>
        </p:nvSpPr>
        <p:spPr>
          <a:xfrm>
            <a:off x="8839200" y="21379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SCL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9EF551-2D94-9771-74DA-5B2B06AADE64}"/>
              </a:ext>
            </a:extLst>
          </p:cNvPr>
          <p:cNvSpPr txBox="1"/>
          <p:nvPr/>
        </p:nvSpPr>
        <p:spPr>
          <a:xfrm>
            <a:off x="8839200" y="25527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0EE9B7-DCFE-3201-2353-70FC3A4EE110}"/>
              </a:ext>
            </a:extLst>
          </p:cNvPr>
          <p:cNvCxnSpPr>
            <a:cxnSpLocks/>
          </p:cNvCxnSpPr>
          <p:nvPr/>
        </p:nvCxnSpPr>
        <p:spPr>
          <a:xfrm>
            <a:off x="10553700" y="3162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A29692-2DE8-42E7-EE8E-20B17E649E31}"/>
              </a:ext>
            </a:extLst>
          </p:cNvPr>
          <p:cNvCxnSpPr>
            <a:cxnSpLocks/>
          </p:cNvCxnSpPr>
          <p:nvPr/>
        </p:nvCxnSpPr>
        <p:spPr>
          <a:xfrm>
            <a:off x="10591800" y="32004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D0A86C-EFCA-C52E-B0AD-3DB622B5B51B}"/>
              </a:ext>
            </a:extLst>
          </p:cNvPr>
          <p:cNvCxnSpPr>
            <a:cxnSpLocks/>
          </p:cNvCxnSpPr>
          <p:nvPr/>
        </p:nvCxnSpPr>
        <p:spPr>
          <a:xfrm flipH="1">
            <a:off x="10629900" y="3200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39CA0B-B8C4-0784-3791-941A9A022298}"/>
              </a:ext>
            </a:extLst>
          </p:cNvPr>
          <p:cNvCxnSpPr>
            <a:cxnSpLocks/>
          </p:cNvCxnSpPr>
          <p:nvPr/>
        </p:nvCxnSpPr>
        <p:spPr>
          <a:xfrm flipV="1">
            <a:off x="10668000" y="3009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6DAA227-89DE-4CD0-DFD9-FFDF975A3DA3}"/>
              </a:ext>
            </a:extLst>
          </p:cNvPr>
          <p:cNvSpPr txBox="1"/>
          <p:nvPr/>
        </p:nvSpPr>
        <p:spPr>
          <a:xfrm>
            <a:off x="10401300" y="27402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397C7-E145-E5AD-36A8-1C79A17F2678}"/>
              </a:ext>
            </a:extLst>
          </p:cNvPr>
          <p:cNvSpPr txBox="1"/>
          <p:nvPr/>
        </p:nvSpPr>
        <p:spPr>
          <a:xfrm>
            <a:off x="10395026" y="20193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877107-6416-24D5-5A7F-585A89C2162A}"/>
              </a:ext>
            </a:extLst>
          </p:cNvPr>
          <p:cNvCxnSpPr>
            <a:cxnSpLocks/>
          </p:cNvCxnSpPr>
          <p:nvPr/>
        </p:nvCxnSpPr>
        <p:spPr>
          <a:xfrm>
            <a:off x="10553700" y="1866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E51B2A-25B1-8452-8145-08DFA86715A8}"/>
              </a:ext>
            </a:extLst>
          </p:cNvPr>
          <p:cNvCxnSpPr>
            <a:cxnSpLocks/>
          </p:cNvCxnSpPr>
          <p:nvPr/>
        </p:nvCxnSpPr>
        <p:spPr>
          <a:xfrm flipV="1">
            <a:off x="10668000" y="18669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3679D80-6631-AA76-4B5D-556FA3A24FBF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A3F42FC-EDAA-B047-8302-86B7A1B55BD1}"/>
              </a:ext>
            </a:extLst>
          </p:cNvPr>
          <p:cNvCxnSpPr>
            <a:cxnSpLocks/>
          </p:cNvCxnSpPr>
          <p:nvPr/>
        </p:nvCxnSpPr>
        <p:spPr>
          <a:xfrm flipH="1">
            <a:off x="7010400" y="2324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29C0912-43FA-28D5-FFD8-DC68266E66D0}"/>
              </a:ext>
            </a:extLst>
          </p:cNvPr>
          <p:cNvSpPr/>
          <p:nvPr/>
        </p:nvSpPr>
        <p:spPr>
          <a:xfrm rot="5400000">
            <a:off x="7734300" y="3883192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6042BA-9894-4092-76EF-866A1A5E35C8}"/>
              </a:ext>
            </a:extLst>
          </p:cNvPr>
          <p:cNvCxnSpPr>
            <a:cxnSpLocks/>
          </p:cNvCxnSpPr>
          <p:nvPr/>
        </p:nvCxnSpPr>
        <p:spPr>
          <a:xfrm>
            <a:off x="8153400" y="3845092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2C5EC5-FE90-E082-D126-98858AE12972}"/>
              </a:ext>
            </a:extLst>
          </p:cNvPr>
          <p:cNvCxnSpPr>
            <a:cxnSpLocks/>
          </p:cNvCxnSpPr>
          <p:nvPr/>
        </p:nvCxnSpPr>
        <p:spPr>
          <a:xfrm flipH="1">
            <a:off x="7010400" y="4073692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15DEB-9171-EEF5-7248-9BDFB6651A56}"/>
              </a:ext>
            </a:extLst>
          </p:cNvPr>
          <p:cNvCxnSpPr>
            <a:cxnSpLocks/>
          </p:cNvCxnSpPr>
          <p:nvPr/>
        </p:nvCxnSpPr>
        <p:spPr>
          <a:xfrm flipH="1">
            <a:off x="8153400" y="4073692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4CA626-15A1-141A-5251-C1CEE4F07512}"/>
              </a:ext>
            </a:extLst>
          </p:cNvPr>
          <p:cNvCxnSpPr>
            <a:cxnSpLocks/>
          </p:cNvCxnSpPr>
          <p:nvPr/>
        </p:nvCxnSpPr>
        <p:spPr>
          <a:xfrm flipV="1">
            <a:off x="7924800" y="3692692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16B488-480E-CAFD-B3B9-DA9DD3DBB14D}"/>
              </a:ext>
            </a:extLst>
          </p:cNvPr>
          <p:cNvCxnSpPr>
            <a:cxnSpLocks/>
          </p:cNvCxnSpPr>
          <p:nvPr/>
        </p:nvCxnSpPr>
        <p:spPr>
          <a:xfrm flipV="1">
            <a:off x="8001000" y="3768892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53D478-BA82-53B6-50AD-A11F21D43003}"/>
              </a:ext>
            </a:extLst>
          </p:cNvPr>
          <p:cNvCxnSpPr>
            <a:cxnSpLocks/>
          </p:cNvCxnSpPr>
          <p:nvPr/>
        </p:nvCxnSpPr>
        <p:spPr>
          <a:xfrm>
            <a:off x="8801100" y="4873792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074476-B994-7F92-C039-91592DE9CE56}"/>
              </a:ext>
            </a:extLst>
          </p:cNvPr>
          <p:cNvCxnSpPr>
            <a:cxnSpLocks/>
          </p:cNvCxnSpPr>
          <p:nvPr/>
        </p:nvCxnSpPr>
        <p:spPr>
          <a:xfrm>
            <a:off x="8839200" y="491189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4C45B3-CD4E-23E6-7D74-613773FB486D}"/>
              </a:ext>
            </a:extLst>
          </p:cNvPr>
          <p:cNvCxnSpPr>
            <a:cxnSpLocks/>
          </p:cNvCxnSpPr>
          <p:nvPr/>
        </p:nvCxnSpPr>
        <p:spPr>
          <a:xfrm flipH="1">
            <a:off x="8877300" y="4949992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92ED8C-FC25-3AD7-5D2D-86D9AE458E62}"/>
              </a:ext>
            </a:extLst>
          </p:cNvPr>
          <p:cNvCxnSpPr>
            <a:cxnSpLocks/>
          </p:cNvCxnSpPr>
          <p:nvPr/>
        </p:nvCxnSpPr>
        <p:spPr>
          <a:xfrm flipV="1">
            <a:off x="8915400" y="4073692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C3DEAB90-CC72-5893-78B7-8257BA84EC6E}"/>
              </a:ext>
            </a:extLst>
          </p:cNvPr>
          <p:cNvSpPr/>
          <p:nvPr/>
        </p:nvSpPr>
        <p:spPr>
          <a:xfrm rot="5400000">
            <a:off x="7277100" y="4340392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5FE407F-C6E6-3F5E-F30B-F0043416BAB0}"/>
              </a:ext>
            </a:extLst>
          </p:cNvPr>
          <p:cNvCxnSpPr>
            <a:cxnSpLocks/>
          </p:cNvCxnSpPr>
          <p:nvPr/>
        </p:nvCxnSpPr>
        <p:spPr>
          <a:xfrm>
            <a:off x="7696200" y="4302292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999224-1C68-29C0-B4F6-D952E1DF266D}"/>
              </a:ext>
            </a:extLst>
          </p:cNvPr>
          <p:cNvCxnSpPr>
            <a:cxnSpLocks/>
          </p:cNvCxnSpPr>
          <p:nvPr/>
        </p:nvCxnSpPr>
        <p:spPr>
          <a:xfrm flipH="1">
            <a:off x="7010400" y="4530892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365BC6-5DC0-A70E-2145-5D44E6F41F56}"/>
              </a:ext>
            </a:extLst>
          </p:cNvPr>
          <p:cNvCxnSpPr>
            <a:cxnSpLocks/>
          </p:cNvCxnSpPr>
          <p:nvPr/>
        </p:nvCxnSpPr>
        <p:spPr>
          <a:xfrm flipH="1">
            <a:off x="7696200" y="4530892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B6F3F4-F645-FAF5-C9E3-41EB3CC05A9F}"/>
              </a:ext>
            </a:extLst>
          </p:cNvPr>
          <p:cNvCxnSpPr>
            <a:cxnSpLocks/>
          </p:cNvCxnSpPr>
          <p:nvPr/>
        </p:nvCxnSpPr>
        <p:spPr>
          <a:xfrm flipV="1">
            <a:off x="7467600" y="4149892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37347-DDE2-6B4F-5061-123E35501274}"/>
              </a:ext>
            </a:extLst>
          </p:cNvPr>
          <p:cNvCxnSpPr>
            <a:cxnSpLocks/>
          </p:cNvCxnSpPr>
          <p:nvPr/>
        </p:nvCxnSpPr>
        <p:spPr>
          <a:xfrm flipV="1">
            <a:off x="7543800" y="4226092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FB47733-543D-F472-A6BC-079ECDFB1128}"/>
              </a:ext>
            </a:extLst>
          </p:cNvPr>
          <p:cNvCxnSpPr>
            <a:cxnSpLocks/>
          </p:cNvCxnSpPr>
          <p:nvPr/>
        </p:nvCxnSpPr>
        <p:spPr>
          <a:xfrm>
            <a:off x="8343900" y="4873792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5D613C-354A-39C4-A16F-F07356A63D28}"/>
              </a:ext>
            </a:extLst>
          </p:cNvPr>
          <p:cNvCxnSpPr>
            <a:cxnSpLocks/>
          </p:cNvCxnSpPr>
          <p:nvPr/>
        </p:nvCxnSpPr>
        <p:spPr>
          <a:xfrm>
            <a:off x="8382000" y="491189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3C6BE8-14BF-0531-7D61-4E27196CCE05}"/>
              </a:ext>
            </a:extLst>
          </p:cNvPr>
          <p:cNvCxnSpPr>
            <a:cxnSpLocks/>
          </p:cNvCxnSpPr>
          <p:nvPr/>
        </p:nvCxnSpPr>
        <p:spPr>
          <a:xfrm flipH="1">
            <a:off x="8420100" y="4949992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2820FE-F55A-A825-7EA3-3BBFDB48231C}"/>
              </a:ext>
            </a:extLst>
          </p:cNvPr>
          <p:cNvCxnSpPr>
            <a:cxnSpLocks/>
          </p:cNvCxnSpPr>
          <p:nvPr/>
        </p:nvCxnSpPr>
        <p:spPr>
          <a:xfrm flipV="1">
            <a:off x="8458200" y="4530892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6E8178E-7635-32C2-B05F-43FCE6B4979D}"/>
              </a:ext>
            </a:extLst>
          </p:cNvPr>
          <p:cNvSpPr txBox="1"/>
          <p:nvPr/>
        </p:nvSpPr>
        <p:spPr>
          <a:xfrm>
            <a:off x="6259994" y="3768892"/>
            <a:ext cx="72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</a:p>
          <a:p>
            <a:pPr algn="ctr"/>
            <a:r>
              <a:rPr lang="en-US" altLang="ko-KR" sz="1400" dirty="0"/>
              <a:t>(P2_4)</a:t>
            </a:r>
            <a:endParaRPr lang="en-US" sz="14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92FD84-4486-772B-E450-FDD1EE9A1872}"/>
              </a:ext>
            </a:extLst>
          </p:cNvPr>
          <p:cNvCxnSpPr>
            <a:cxnSpLocks/>
          </p:cNvCxnSpPr>
          <p:nvPr/>
        </p:nvCxnSpPr>
        <p:spPr>
          <a:xfrm flipH="1">
            <a:off x="7010400" y="27051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242715-740B-4939-F4C7-54123B7E76E4}"/>
              </a:ext>
            </a:extLst>
          </p:cNvPr>
          <p:cNvSpPr txBox="1"/>
          <p:nvPr/>
        </p:nvSpPr>
        <p:spPr>
          <a:xfrm>
            <a:off x="7581900" y="20574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D63308-11E5-C451-512F-6ED501DDEF77}"/>
              </a:ext>
            </a:extLst>
          </p:cNvPr>
          <p:cNvSpPr txBox="1"/>
          <p:nvPr/>
        </p:nvSpPr>
        <p:spPr>
          <a:xfrm>
            <a:off x="7544973" y="24384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SDA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F0D41F-B68E-8F32-32AF-0C680E3D653A}"/>
              </a:ext>
            </a:extLst>
          </p:cNvPr>
          <p:cNvSpPr txBox="1"/>
          <p:nvPr/>
        </p:nvSpPr>
        <p:spPr>
          <a:xfrm>
            <a:off x="5208244" y="2095500"/>
            <a:ext cx="65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sz="1400" dirty="0"/>
              <a:t>μ</a:t>
            </a:r>
            <a:r>
              <a:rPr lang="en-US" altLang="ko-KR" sz="1400" dirty="0"/>
              <a:t>USB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651358-1841-7582-8A22-33C82E8FD360}"/>
              </a:ext>
            </a:extLst>
          </p:cNvPr>
          <p:cNvSpPr txBox="1"/>
          <p:nvPr/>
        </p:nvSpPr>
        <p:spPr>
          <a:xfrm>
            <a:off x="5981700" y="2057400"/>
            <a:ext cx="105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I2_C1_SPI</a:t>
            </a:r>
          </a:p>
          <a:p>
            <a:pPr algn="ctr"/>
            <a:r>
              <a:rPr lang="en-US" altLang="ko-KR" sz="1400" dirty="0"/>
              <a:t>(P2_9)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0BD4FF-BEDC-B2AD-F46F-574AC9DB96CA}"/>
              </a:ext>
            </a:extLst>
          </p:cNvPr>
          <p:cNvSpPr txBox="1"/>
          <p:nvPr/>
        </p:nvSpPr>
        <p:spPr>
          <a:xfrm>
            <a:off x="5905500" y="2552700"/>
            <a:ext cx="113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I2_C1_SDA</a:t>
            </a:r>
          </a:p>
          <a:p>
            <a:pPr algn="ctr"/>
            <a:r>
              <a:rPr lang="en-US" sz="1400" dirty="0"/>
              <a:t>(P2_11)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A7D83A-6F4D-6BB9-A856-8B080CA907DD}"/>
              </a:ext>
            </a:extLst>
          </p:cNvPr>
          <p:cNvCxnSpPr>
            <a:cxnSpLocks/>
          </p:cNvCxnSpPr>
          <p:nvPr/>
        </p:nvCxnSpPr>
        <p:spPr>
          <a:xfrm>
            <a:off x="7384381" y="179504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28BC41-6523-44FE-BAC3-DF34F856EF50}"/>
              </a:ext>
            </a:extLst>
          </p:cNvPr>
          <p:cNvCxnSpPr>
            <a:cxnSpLocks/>
          </p:cNvCxnSpPr>
          <p:nvPr/>
        </p:nvCxnSpPr>
        <p:spPr>
          <a:xfrm flipH="1" flipV="1">
            <a:off x="7498681" y="19093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DAFB77-125E-B51E-E059-AA49717CF2A1}"/>
              </a:ext>
            </a:extLst>
          </p:cNvPr>
          <p:cNvCxnSpPr>
            <a:cxnSpLocks/>
          </p:cNvCxnSpPr>
          <p:nvPr/>
        </p:nvCxnSpPr>
        <p:spPr>
          <a:xfrm flipV="1">
            <a:off x="7460581" y="19474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5A9562-9016-B176-4BF9-3AD75FFAE850}"/>
              </a:ext>
            </a:extLst>
          </p:cNvPr>
          <p:cNvCxnSpPr>
            <a:cxnSpLocks/>
          </p:cNvCxnSpPr>
          <p:nvPr/>
        </p:nvCxnSpPr>
        <p:spPr>
          <a:xfrm>
            <a:off x="7460581" y="19855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54CDC0E-3EB6-5FDB-3E93-F4611F21D95A}"/>
              </a:ext>
            </a:extLst>
          </p:cNvPr>
          <p:cNvCxnSpPr>
            <a:cxnSpLocks/>
          </p:cNvCxnSpPr>
          <p:nvPr/>
        </p:nvCxnSpPr>
        <p:spPr>
          <a:xfrm flipV="1">
            <a:off x="7460581" y="2023647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EF82C4-14EF-C151-6FA7-AA7D8E43997B}"/>
              </a:ext>
            </a:extLst>
          </p:cNvPr>
          <p:cNvCxnSpPr>
            <a:cxnSpLocks/>
          </p:cNvCxnSpPr>
          <p:nvPr/>
        </p:nvCxnSpPr>
        <p:spPr>
          <a:xfrm flipH="1" flipV="1">
            <a:off x="7460581" y="2061747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B06B903-42C9-C0ED-DBFD-77C1EE5CDE68}"/>
              </a:ext>
            </a:extLst>
          </p:cNvPr>
          <p:cNvCxnSpPr>
            <a:cxnSpLocks/>
          </p:cNvCxnSpPr>
          <p:nvPr/>
        </p:nvCxnSpPr>
        <p:spPr>
          <a:xfrm flipV="1">
            <a:off x="7536781" y="2095501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49BCAFE-C8FE-2FBB-0261-4474ECEC3301}"/>
              </a:ext>
            </a:extLst>
          </p:cNvPr>
          <p:cNvCxnSpPr>
            <a:cxnSpLocks/>
          </p:cNvCxnSpPr>
          <p:nvPr/>
        </p:nvCxnSpPr>
        <p:spPr>
          <a:xfrm flipV="1">
            <a:off x="7498681" y="1795047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805AC21-D7BF-4A44-C121-EDBE457AA5FF}"/>
              </a:ext>
            </a:extLst>
          </p:cNvPr>
          <p:cNvSpPr txBox="1"/>
          <p:nvPr/>
        </p:nvSpPr>
        <p:spPr>
          <a:xfrm>
            <a:off x="7161816" y="149024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64B3BD-FB9F-C70B-737F-3A2D5D0B88AE}"/>
              </a:ext>
            </a:extLst>
          </p:cNvPr>
          <p:cNvSpPr txBox="1"/>
          <p:nvPr/>
        </p:nvSpPr>
        <p:spPr>
          <a:xfrm>
            <a:off x="7536781" y="1795047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56B9D36-3541-3AC6-3C21-C72712E3ACB5}"/>
              </a:ext>
            </a:extLst>
          </p:cNvPr>
          <p:cNvCxnSpPr>
            <a:cxnSpLocks/>
          </p:cNvCxnSpPr>
          <p:nvPr/>
        </p:nvCxnSpPr>
        <p:spPr>
          <a:xfrm>
            <a:off x="8132533" y="19474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9588618-3521-EBD7-10A0-1CCA5E829B69}"/>
              </a:ext>
            </a:extLst>
          </p:cNvPr>
          <p:cNvCxnSpPr>
            <a:cxnSpLocks/>
          </p:cNvCxnSpPr>
          <p:nvPr/>
        </p:nvCxnSpPr>
        <p:spPr>
          <a:xfrm flipH="1" flipV="1">
            <a:off x="8246833" y="20617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3ECCCC-93C3-9890-29BF-7E5C0497FB10}"/>
              </a:ext>
            </a:extLst>
          </p:cNvPr>
          <p:cNvCxnSpPr>
            <a:cxnSpLocks/>
          </p:cNvCxnSpPr>
          <p:nvPr/>
        </p:nvCxnSpPr>
        <p:spPr>
          <a:xfrm flipV="1">
            <a:off x="8208733" y="20998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2B28653-790B-610D-7D2B-104904084FAF}"/>
              </a:ext>
            </a:extLst>
          </p:cNvPr>
          <p:cNvCxnSpPr>
            <a:cxnSpLocks/>
          </p:cNvCxnSpPr>
          <p:nvPr/>
        </p:nvCxnSpPr>
        <p:spPr>
          <a:xfrm>
            <a:off x="8208733" y="21379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A89939B-719A-C765-F759-91CA87059521}"/>
              </a:ext>
            </a:extLst>
          </p:cNvPr>
          <p:cNvCxnSpPr>
            <a:cxnSpLocks/>
          </p:cNvCxnSpPr>
          <p:nvPr/>
        </p:nvCxnSpPr>
        <p:spPr>
          <a:xfrm flipV="1">
            <a:off x="8208733" y="21760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CD3DC5-F21F-FE91-7992-A191EF383C27}"/>
              </a:ext>
            </a:extLst>
          </p:cNvPr>
          <p:cNvCxnSpPr>
            <a:cxnSpLocks/>
          </p:cNvCxnSpPr>
          <p:nvPr/>
        </p:nvCxnSpPr>
        <p:spPr>
          <a:xfrm flipH="1" flipV="1">
            <a:off x="8208733" y="2214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0F561F-9555-8C7D-A3E4-12B0999BEEBC}"/>
              </a:ext>
            </a:extLst>
          </p:cNvPr>
          <p:cNvCxnSpPr>
            <a:cxnSpLocks/>
          </p:cNvCxnSpPr>
          <p:nvPr/>
        </p:nvCxnSpPr>
        <p:spPr>
          <a:xfrm flipV="1">
            <a:off x="8284933" y="22479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F5130-CC7F-BCDC-2BF0-85AA156C21A8}"/>
              </a:ext>
            </a:extLst>
          </p:cNvPr>
          <p:cNvCxnSpPr>
            <a:cxnSpLocks/>
          </p:cNvCxnSpPr>
          <p:nvPr/>
        </p:nvCxnSpPr>
        <p:spPr>
          <a:xfrm flipV="1">
            <a:off x="8246833" y="19474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389BF9-7E00-1B56-FD82-D9056EF7290C}"/>
              </a:ext>
            </a:extLst>
          </p:cNvPr>
          <p:cNvSpPr txBox="1"/>
          <p:nvPr/>
        </p:nvSpPr>
        <p:spPr>
          <a:xfrm>
            <a:off x="7909968" y="16426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3.3V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9DA1B1-2DAE-4070-E27E-BE44A1F47F54}"/>
              </a:ext>
            </a:extLst>
          </p:cNvPr>
          <p:cNvSpPr txBox="1"/>
          <p:nvPr/>
        </p:nvSpPr>
        <p:spPr>
          <a:xfrm>
            <a:off x="8284933" y="1947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1k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2BA6BF4F-550E-A0BB-CE61-9D273FE47506}"/>
              </a:ext>
            </a:extLst>
          </p:cNvPr>
          <p:cNvSpPr/>
          <p:nvPr/>
        </p:nvSpPr>
        <p:spPr>
          <a:xfrm>
            <a:off x="1028700" y="3578423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F4601F-026B-7E16-2F91-DC8C4130413D}"/>
              </a:ext>
            </a:extLst>
          </p:cNvPr>
          <p:cNvCxnSpPr>
            <a:cxnSpLocks/>
          </p:cNvCxnSpPr>
          <p:nvPr/>
        </p:nvCxnSpPr>
        <p:spPr>
          <a:xfrm>
            <a:off x="2743200" y="4721423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10EA142-E055-4CC7-FA43-DA1011F8C298}"/>
              </a:ext>
            </a:extLst>
          </p:cNvPr>
          <p:cNvCxnSpPr>
            <a:cxnSpLocks/>
          </p:cNvCxnSpPr>
          <p:nvPr/>
        </p:nvCxnSpPr>
        <p:spPr>
          <a:xfrm>
            <a:off x="2781300" y="4759523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7BF3FF3-6E55-4165-9F88-66A0714907F0}"/>
              </a:ext>
            </a:extLst>
          </p:cNvPr>
          <p:cNvCxnSpPr>
            <a:cxnSpLocks/>
          </p:cNvCxnSpPr>
          <p:nvPr/>
        </p:nvCxnSpPr>
        <p:spPr>
          <a:xfrm flipH="1">
            <a:off x="2819400" y="4759523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D4E3EA6-B5BC-FFD6-5D19-435F65A291B7}"/>
              </a:ext>
            </a:extLst>
          </p:cNvPr>
          <p:cNvCxnSpPr>
            <a:cxnSpLocks/>
          </p:cNvCxnSpPr>
          <p:nvPr/>
        </p:nvCxnSpPr>
        <p:spPr>
          <a:xfrm flipV="1">
            <a:off x="2857500" y="4569023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A9455B0-8003-FC1B-0D10-EDCE8C680B7C}"/>
              </a:ext>
            </a:extLst>
          </p:cNvPr>
          <p:cNvSpPr txBox="1"/>
          <p:nvPr/>
        </p:nvSpPr>
        <p:spPr>
          <a:xfrm>
            <a:off x="2584526" y="35784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VCC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CEB23CE-B596-9DD9-1C2F-33D7EF3882B5}"/>
              </a:ext>
            </a:extLst>
          </p:cNvPr>
          <p:cNvCxnSpPr>
            <a:cxnSpLocks/>
          </p:cNvCxnSpPr>
          <p:nvPr/>
        </p:nvCxnSpPr>
        <p:spPr>
          <a:xfrm>
            <a:off x="2743200" y="3426023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96530-A60B-3D88-C9BE-A99DAE4125E1}"/>
              </a:ext>
            </a:extLst>
          </p:cNvPr>
          <p:cNvCxnSpPr>
            <a:cxnSpLocks/>
          </p:cNvCxnSpPr>
          <p:nvPr/>
        </p:nvCxnSpPr>
        <p:spPr>
          <a:xfrm flipV="1">
            <a:off x="2857500" y="3426023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6E11EF3-08C0-11C0-A29B-C1910BE70E26}"/>
              </a:ext>
            </a:extLst>
          </p:cNvPr>
          <p:cNvSpPr txBox="1"/>
          <p:nvPr/>
        </p:nvSpPr>
        <p:spPr>
          <a:xfrm>
            <a:off x="3012844" y="327064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 V (P1_24)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0413F0-44D4-0686-5B20-194A5B5ABA85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 flipV="1">
            <a:off x="3314700" y="4073723"/>
            <a:ext cx="18669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357675A-DA60-03DB-407F-79E20582C1C4}"/>
              </a:ext>
            </a:extLst>
          </p:cNvPr>
          <p:cNvSpPr txBox="1"/>
          <p:nvPr/>
        </p:nvSpPr>
        <p:spPr>
          <a:xfrm>
            <a:off x="3934094" y="371096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37A9C28-C5B4-3136-17A8-7837AE905159}"/>
              </a:ext>
            </a:extLst>
          </p:cNvPr>
          <p:cNvSpPr txBox="1"/>
          <p:nvPr/>
        </p:nvSpPr>
        <p:spPr>
          <a:xfrm>
            <a:off x="3033054" y="45309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 (P1_22)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ED46A1-5ABB-614B-B726-1A9ABC55C9BF}"/>
              </a:ext>
            </a:extLst>
          </p:cNvPr>
          <p:cNvSpPr txBox="1"/>
          <p:nvPr/>
        </p:nvSpPr>
        <p:spPr>
          <a:xfrm>
            <a:off x="2588747" y="424386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GND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0575CB-CC19-189F-F1FA-7ED181F72C77}"/>
              </a:ext>
            </a:extLst>
          </p:cNvPr>
          <p:cNvSpPr txBox="1"/>
          <p:nvPr/>
        </p:nvSpPr>
        <p:spPr>
          <a:xfrm>
            <a:off x="5191214" y="3835509"/>
            <a:ext cx="94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PWM0_A</a:t>
            </a:r>
          </a:p>
          <a:p>
            <a:pPr algn="ctr"/>
            <a:r>
              <a:rPr lang="en-US" sz="1400" dirty="0"/>
              <a:t>(P1_36)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A42003-3F7C-FF00-21A0-CD74FAEE4590}"/>
              </a:ext>
            </a:extLst>
          </p:cNvPr>
          <p:cNvSpPr/>
          <p:nvPr/>
        </p:nvSpPr>
        <p:spPr>
          <a:xfrm>
            <a:off x="7088828" y="3581400"/>
            <a:ext cx="3121972" cy="211889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0" i="0" dirty="0">
              <a:solidFill>
                <a:sysClr val="windowText" lastClr="000000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b="0" i="0" dirty="0">
              <a:solidFill>
                <a:sysClr val="windowText" lastClr="000000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Peak Power Dissipation :75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Roboto" panose="02000000000000000000" pitchFamily="2" charset="0"/>
              </a:rPr>
              <a:t>mW</a:t>
            </a:r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Peak Current :20 mA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388B95-003E-DEBF-9420-9D4BAB3C1393}"/>
              </a:ext>
            </a:extLst>
          </p:cNvPr>
          <p:cNvSpPr/>
          <p:nvPr/>
        </p:nvSpPr>
        <p:spPr>
          <a:xfrm>
            <a:off x="880173" y="3115634"/>
            <a:ext cx="3851246" cy="2446963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0" i="0" dirty="0">
              <a:solidFill>
                <a:sysClr val="windowText" lastClr="000000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b="0" i="0" dirty="0">
              <a:solidFill>
                <a:sysClr val="windowText" lastClr="000000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Operational Voltage: (4.8~6 V)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Peak Power Dissipation : 550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Roboto" panose="02000000000000000000" pitchFamily="2" charset="0"/>
              </a:rPr>
              <a:t>mW</a:t>
            </a:r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Peak Current :20 mA</a:t>
            </a:r>
            <a:endParaRPr lang="ko-KR" altLang="en-US" sz="12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92DF98-3C63-5C76-9B5D-E25DA1BEA61B}"/>
              </a:ext>
            </a:extLst>
          </p:cNvPr>
          <p:cNvSpPr/>
          <p:nvPr/>
        </p:nvSpPr>
        <p:spPr>
          <a:xfrm>
            <a:off x="7075640" y="1433105"/>
            <a:ext cx="4236187" cy="211889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0" i="0" dirty="0">
              <a:solidFill>
                <a:sysClr val="windowText" lastClr="000000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b="0" i="0" dirty="0">
              <a:solidFill>
                <a:sysClr val="windowText" lastClr="000000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Peak Power Dissipation :100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Roboto" panose="02000000000000000000" pitchFamily="2" charset="0"/>
              </a:rPr>
              <a:t>mW</a:t>
            </a:r>
            <a:endParaRPr lang="en-US" altLang="ko-KR" sz="1200" dirty="0">
              <a:solidFill>
                <a:sysClr val="windowText" lastClr="000000"/>
              </a:solidFill>
              <a:latin typeface="Roboto" panose="02000000000000000000" pitchFamily="2" charset="0"/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Roboto" panose="02000000000000000000" pitchFamily="2" charset="0"/>
              </a:rPr>
              <a:t>Peak Current :100mA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914576"/>
              </p:ext>
            </p:extLst>
          </p:nvPr>
        </p:nvGraphicFramePr>
        <p:xfrm>
          <a:off x="495300" y="1143001"/>
          <a:ext cx="10972800" cy="26990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18320">
                <a:tc>
                  <a:txBody>
                    <a:bodyPr/>
                    <a:lstStyle/>
                    <a:p>
                      <a:r>
                        <a:rPr lang="en-US" sz="16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components present in OEDK/Box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722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following for build instruction and all present components.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https://www.hackster.io/pkim7035/6-finger-augmentation-with-beaglebone-d0ea5d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0729"/>
                  </a:ext>
                </a:extLst>
              </a:tr>
              <a:tr h="722033">
                <a:tc>
                  <a:txBody>
                    <a:bodyPr/>
                    <a:lstStyle/>
                    <a:p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470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8610</TotalTime>
  <Words>384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Diamond Grid 16x9</vt:lpstr>
      <vt:lpstr>ENGI 301  6 Finger Augmentation with Variable Grip Through Usage of Potentiometer</vt:lpstr>
      <vt:lpstr>Background Information</vt:lpstr>
      <vt:lpstr>System Block Diagram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Paul Kim</cp:lastModifiedBy>
  <cp:revision>406</cp:revision>
  <dcterms:created xsi:type="dcterms:W3CDTF">2018-01-09T20:24:50Z</dcterms:created>
  <dcterms:modified xsi:type="dcterms:W3CDTF">2022-12-05T08:23:23Z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