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4" d="100"/>
          <a:sy n="84" d="100"/>
        </p:scale>
        <p:origin x="562" y="14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301-Project 2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6 Finger Augmentation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Paul Kim</a:t>
            </a:r>
          </a:p>
          <a:p>
            <a:r>
              <a:rPr lang="en-US" dirty="0"/>
              <a:t>Project 2</a:t>
            </a:r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Finger Augmentation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Hex Display</a:t>
            </a:r>
          </a:p>
          <a:p>
            <a:pPr lvl="1"/>
            <a:r>
              <a:rPr lang="en-US" dirty="0"/>
              <a:t>One Potentiometers</a:t>
            </a:r>
          </a:p>
          <a:p>
            <a:pPr lvl="1"/>
            <a:r>
              <a:rPr lang="en-US" dirty="0"/>
              <a:t>One Button (Turn off button)</a:t>
            </a:r>
          </a:p>
          <a:p>
            <a:pPr lvl="1"/>
            <a:r>
              <a:rPr lang="en-US" dirty="0"/>
              <a:t>Two LEDs (Red, Green)</a:t>
            </a:r>
          </a:p>
        </p:txBody>
      </p:sp>
      <p:pic>
        <p:nvPicPr>
          <p:cNvPr id="4" name="Picture 2" descr="6 Finger Augmentation with BeagleBone">
            <a:extLst>
              <a:ext uri="{FF2B5EF4-FFF2-40B4-BE49-F238E27FC236}">
                <a16:creationId xmlns:a16="http://schemas.microsoft.com/office/drawing/2014/main" id="{7217BD78-0368-B945-E257-FFFE9357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16805"/>
            <a:ext cx="6537326" cy="49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6E166-7B60-7219-6C34-89EF2DF4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5" y="4114800"/>
            <a:ext cx="2536825" cy="18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pPr algn="ctr"/>
            <a:r>
              <a:rPr lang="en-US" dirty="0"/>
              <a:t>System Block Diagram – 6 Finger Augmentation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45382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652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4690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4728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45382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42334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1.8V (P1_18)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160641" y="4381500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</a:t>
            </a:r>
          </a:p>
          <a:p>
            <a:pPr algn="ctr"/>
            <a:r>
              <a:rPr lang="en-US" altLang="ko-KR" sz="1400" dirty="0"/>
              <a:t>(P1_19)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5295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5334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5372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4995446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4804946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446204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USB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4843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48811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4919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73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804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1162861" y="540722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AGND</a:t>
            </a:r>
            <a:r>
              <a:rPr lang="en-US" altLang="ko-KR" sz="1400" dirty="0"/>
              <a:t> (P1_17)</a:t>
            </a: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210300" y="49911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GPIO</a:t>
            </a:r>
          </a:p>
          <a:p>
            <a:pPr algn="ctr"/>
            <a:r>
              <a:rPr lang="en-US" altLang="ko-KR" sz="1400" dirty="0"/>
              <a:t>(P2_6)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20193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21379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SCL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5527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3162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200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200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3009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7402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20193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866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866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324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259994" y="4495800"/>
            <a:ext cx="72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altLang="ko-KR" sz="1400" dirty="0"/>
              <a:t>(P2_4)</a:t>
            </a:r>
            <a:endParaRPr lang="en-US" sz="14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705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20574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44973" y="24384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208244" y="2095500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1400" dirty="0"/>
              <a:t>μ</a:t>
            </a:r>
            <a:r>
              <a:rPr lang="en-US" altLang="ko-KR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5981700" y="2057400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I2_C1_SPI</a:t>
            </a:r>
          </a:p>
          <a:p>
            <a:pPr algn="ctr"/>
            <a:r>
              <a:rPr lang="en-US" altLang="ko-KR" sz="1400" dirty="0"/>
              <a:t>(P2_9)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5905500" y="2552700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I2_C1_SDA</a:t>
            </a:r>
          </a:p>
          <a:p>
            <a:pPr algn="ctr"/>
            <a:r>
              <a:rPr lang="en-US" sz="1400" dirty="0"/>
              <a:t>(P2_11)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18618" y="36957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sz="1400" dirty="0"/>
              <a:t>(P2_2)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DBCBA8-087B-DBB8-8BF9-82B3D0165030}"/>
              </a:ext>
            </a:extLst>
          </p:cNvPr>
          <p:cNvCxnSpPr>
            <a:cxnSpLocks/>
          </p:cNvCxnSpPr>
          <p:nvPr/>
        </p:nvCxnSpPr>
        <p:spPr>
          <a:xfrm>
            <a:off x="7384381" y="179504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FC2A64-2CB1-2614-9A07-C95538F63F93}"/>
              </a:ext>
            </a:extLst>
          </p:cNvPr>
          <p:cNvCxnSpPr>
            <a:cxnSpLocks/>
          </p:cNvCxnSpPr>
          <p:nvPr/>
        </p:nvCxnSpPr>
        <p:spPr>
          <a:xfrm flipH="1" flipV="1">
            <a:off x="7498681" y="19093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FFAA1B-4DD9-9BCA-10F3-BF75C3F07D9B}"/>
              </a:ext>
            </a:extLst>
          </p:cNvPr>
          <p:cNvCxnSpPr>
            <a:cxnSpLocks/>
          </p:cNvCxnSpPr>
          <p:nvPr/>
        </p:nvCxnSpPr>
        <p:spPr>
          <a:xfrm flipV="1">
            <a:off x="7460581" y="19474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12FDFB-43B7-3EA7-32B3-D7B00BA36AD0}"/>
              </a:ext>
            </a:extLst>
          </p:cNvPr>
          <p:cNvCxnSpPr>
            <a:cxnSpLocks/>
          </p:cNvCxnSpPr>
          <p:nvPr/>
        </p:nvCxnSpPr>
        <p:spPr>
          <a:xfrm>
            <a:off x="7460581" y="19855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12DAF1-ACF2-70CD-3D15-EAFE5642649F}"/>
              </a:ext>
            </a:extLst>
          </p:cNvPr>
          <p:cNvCxnSpPr>
            <a:cxnSpLocks/>
          </p:cNvCxnSpPr>
          <p:nvPr/>
        </p:nvCxnSpPr>
        <p:spPr>
          <a:xfrm flipV="1">
            <a:off x="7460581" y="20236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C2051F-3ED2-889D-6247-011DBF95CAEE}"/>
              </a:ext>
            </a:extLst>
          </p:cNvPr>
          <p:cNvCxnSpPr>
            <a:cxnSpLocks/>
          </p:cNvCxnSpPr>
          <p:nvPr/>
        </p:nvCxnSpPr>
        <p:spPr>
          <a:xfrm flipH="1" flipV="1">
            <a:off x="7460581" y="20617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8ED40C-47F9-0A1B-EF94-E673C43D2C61}"/>
              </a:ext>
            </a:extLst>
          </p:cNvPr>
          <p:cNvCxnSpPr>
            <a:cxnSpLocks/>
          </p:cNvCxnSpPr>
          <p:nvPr/>
        </p:nvCxnSpPr>
        <p:spPr>
          <a:xfrm flipV="1">
            <a:off x="7536781" y="2095501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9FABA-7D23-BF0F-3EAB-89FC0B011028}"/>
              </a:ext>
            </a:extLst>
          </p:cNvPr>
          <p:cNvCxnSpPr>
            <a:cxnSpLocks/>
          </p:cNvCxnSpPr>
          <p:nvPr/>
        </p:nvCxnSpPr>
        <p:spPr>
          <a:xfrm flipV="1">
            <a:off x="7498681" y="1795047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07170A-286A-9EEF-7451-19FA9A8A7A14}"/>
              </a:ext>
            </a:extLst>
          </p:cNvPr>
          <p:cNvSpPr txBox="1"/>
          <p:nvPr/>
        </p:nvSpPr>
        <p:spPr>
          <a:xfrm>
            <a:off x="7161816" y="149024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CAD33-F7B7-F50C-5512-24EDEB6B9546}"/>
              </a:ext>
            </a:extLst>
          </p:cNvPr>
          <p:cNvSpPr txBox="1"/>
          <p:nvPr/>
        </p:nvSpPr>
        <p:spPr>
          <a:xfrm>
            <a:off x="7536781" y="179504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ACAA51-0FFA-E12D-38C7-6EB3D94BBFE6}"/>
              </a:ext>
            </a:extLst>
          </p:cNvPr>
          <p:cNvCxnSpPr>
            <a:cxnSpLocks/>
          </p:cNvCxnSpPr>
          <p:nvPr/>
        </p:nvCxnSpPr>
        <p:spPr>
          <a:xfrm>
            <a:off x="8132533" y="19474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0B51FC5-86EE-EE4D-907C-27950D87F6E2}"/>
              </a:ext>
            </a:extLst>
          </p:cNvPr>
          <p:cNvCxnSpPr>
            <a:cxnSpLocks/>
          </p:cNvCxnSpPr>
          <p:nvPr/>
        </p:nvCxnSpPr>
        <p:spPr>
          <a:xfrm flipH="1" flipV="1">
            <a:off x="8246833" y="20617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0A3D02C-1225-2010-F608-C9A001EB2588}"/>
              </a:ext>
            </a:extLst>
          </p:cNvPr>
          <p:cNvCxnSpPr>
            <a:cxnSpLocks/>
          </p:cNvCxnSpPr>
          <p:nvPr/>
        </p:nvCxnSpPr>
        <p:spPr>
          <a:xfrm flipV="1">
            <a:off x="8208733" y="2099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ECB104-7A8D-FD18-E206-0B4527FC3617}"/>
              </a:ext>
            </a:extLst>
          </p:cNvPr>
          <p:cNvCxnSpPr>
            <a:cxnSpLocks/>
          </p:cNvCxnSpPr>
          <p:nvPr/>
        </p:nvCxnSpPr>
        <p:spPr>
          <a:xfrm>
            <a:off x="8208733" y="2137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B8F8C4C-3CC2-C19A-376E-BE4227493E6C}"/>
              </a:ext>
            </a:extLst>
          </p:cNvPr>
          <p:cNvCxnSpPr>
            <a:cxnSpLocks/>
          </p:cNvCxnSpPr>
          <p:nvPr/>
        </p:nvCxnSpPr>
        <p:spPr>
          <a:xfrm flipV="1">
            <a:off x="8208733" y="2176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AB26FD-B50B-8CA0-EED0-5A5BA24CAE32}"/>
              </a:ext>
            </a:extLst>
          </p:cNvPr>
          <p:cNvCxnSpPr>
            <a:cxnSpLocks/>
          </p:cNvCxnSpPr>
          <p:nvPr/>
        </p:nvCxnSpPr>
        <p:spPr>
          <a:xfrm flipH="1" flipV="1">
            <a:off x="8208733" y="2214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283BDF7-218D-1195-CD64-31BF5D29C613}"/>
              </a:ext>
            </a:extLst>
          </p:cNvPr>
          <p:cNvCxnSpPr>
            <a:cxnSpLocks/>
          </p:cNvCxnSpPr>
          <p:nvPr/>
        </p:nvCxnSpPr>
        <p:spPr>
          <a:xfrm flipV="1">
            <a:off x="8284933" y="22479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B2BD328-4B0D-5726-3D13-6FC966080AB3}"/>
              </a:ext>
            </a:extLst>
          </p:cNvPr>
          <p:cNvCxnSpPr>
            <a:cxnSpLocks/>
          </p:cNvCxnSpPr>
          <p:nvPr/>
        </p:nvCxnSpPr>
        <p:spPr>
          <a:xfrm flipV="1">
            <a:off x="8246833" y="19474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017BE7-1EE2-B48D-0E96-6014F7D1871B}"/>
              </a:ext>
            </a:extLst>
          </p:cNvPr>
          <p:cNvSpPr txBox="1"/>
          <p:nvPr/>
        </p:nvSpPr>
        <p:spPr>
          <a:xfrm>
            <a:off x="7909968" y="16426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39B5E28-CDA9-05B1-DB55-E8F5F6753058}"/>
              </a:ext>
            </a:extLst>
          </p:cNvPr>
          <p:cNvSpPr txBox="1"/>
          <p:nvPr/>
        </p:nvSpPr>
        <p:spPr>
          <a:xfrm>
            <a:off x="8284933" y="1947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E254A45-91B2-A5DF-7D1D-6E59FA597F37}"/>
              </a:ext>
            </a:extLst>
          </p:cNvPr>
          <p:cNvSpPr/>
          <p:nvPr/>
        </p:nvSpPr>
        <p:spPr>
          <a:xfrm>
            <a:off x="1028700" y="30861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636083-6FC9-47F4-4D0A-25678B38BCCE}"/>
              </a:ext>
            </a:extLst>
          </p:cNvPr>
          <p:cNvCxnSpPr>
            <a:cxnSpLocks/>
          </p:cNvCxnSpPr>
          <p:nvPr/>
        </p:nvCxnSpPr>
        <p:spPr>
          <a:xfrm>
            <a:off x="2743200" y="4229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EB2D227-15B2-8F7F-91B3-D6809CCBD7BF}"/>
              </a:ext>
            </a:extLst>
          </p:cNvPr>
          <p:cNvCxnSpPr>
            <a:cxnSpLocks/>
          </p:cNvCxnSpPr>
          <p:nvPr/>
        </p:nvCxnSpPr>
        <p:spPr>
          <a:xfrm>
            <a:off x="2781300" y="4267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610082-EF89-C734-C026-AEF7313C68E4}"/>
              </a:ext>
            </a:extLst>
          </p:cNvPr>
          <p:cNvCxnSpPr>
            <a:cxnSpLocks/>
          </p:cNvCxnSpPr>
          <p:nvPr/>
        </p:nvCxnSpPr>
        <p:spPr>
          <a:xfrm flipH="1">
            <a:off x="2819400" y="42672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4BDF34-F2B8-2FFC-44B7-9DE043A11D26}"/>
              </a:ext>
            </a:extLst>
          </p:cNvPr>
          <p:cNvCxnSpPr>
            <a:cxnSpLocks/>
          </p:cNvCxnSpPr>
          <p:nvPr/>
        </p:nvCxnSpPr>
        <p:spPr>
          <a:xfrm flipV="1">
            <a:off x="2857500" y="4076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1BF76CD-DB1F-F255-8BCD-5DD8CBA2EFBF}"/>
              </a:ext>
            </a:extLst>
          </p:cNvPr>
          <p:cNvSpPr txBox="1"/>
          <p:nvPr/>
        </p:nvSpPr>
        <p:spPr>
          <a:xfrm>
            <a:off x="2584526" y="30861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E035AA-BD1A-737A-C961-C71CF77585EA}"/>
              </a:ext>
            </a:extLst>
          </p:cNvPr>
          <p:cNvCxnSpPr>
            <a:cxnSpLocks/>
          </p:cNvCxnSpPr>
          <p:nvPr/>
        </p:nvCxnSpPr>
        <p:spPr>
          <a:xfrm>
            <a:off x="2743200" y="2933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434313-AF02-12B9-4810-1D7728AE474D}"/>
              </a:ext>
            </a:extLst>
          </p:cNvPr>
          <p:cNvCxnSpPr>
            <a:cxnSpLocks/>
          </p:cNvCxnSpPr>
          <p:nvPr/>
        </p:nvCxnSpPr>
        <p:spPr>
          <a:xfrm flipV="1">
            <a:off x="2857500" y="2933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01D0B6-77A9-565B-A75E-B4EEE75F3693}"/>
              </a:ext>
            </a:extLst>
          </p:cNvPr>
          <p:cNvSpPr txBox="1"/>
          <p:nvPr/>
        </p:nvSpPr>
        <p:spPr>
          <a:xfrm>
            <a:off x="3012844" y="277832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 V (P1_24)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3017FC-56F8-EBE3-4DE0-13DDFB6BB11C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3314700" y="3581400"/>
            <a:ext cx="18669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D397DB-EDEF-3A8C-C7E3-BD78DB9EA8B8}"/>
              </a:ext>
            </a:extLst>
          </p:cNvPr>
          <p:cNvSpPr txBox="1"/>
          <p:nvPr/>
        </p:nvSpPr>
        <p:spPr>
          <a:xfrm>
            <a:off x="3934094" y="321864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A410B0-C8EE-6FB1-28D8-89764E99786C}"/>
              </a:ext>
            </a:extLst>
          </p:cNvPr>
          <p:cNvSpPr txBox="1"/>
          <p:nvPr/>
        </p:nvSpPr>
        <p:spPr>
          <a:xfrm>
            <a:off x="3033054" y="403860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 (P1_22)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E693AD-CED6-5D71-D537-90ADCA264EDB}"/>
              </a:ext>
            </a:extLst>
          </p:cNvPr>
          <p:cNvSpPr txBox="1"/>
          <p:nvPr/>
        </p:nvSpPr>
        <p:spPr>
          <a:xfrm>
            <a:off x="2588747" y="375154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094C37-FA8F-0815-FDF0-C72B53AC22BF}"/>
              </a:ext>
            </a:extLst>
          </p:cNvPr>
          <p:cNvSpPr txBox="1"/>
          <p:nvPr/>
        </p:nvSpPr>
        <p:spPr>
          <a:xfrm>
            <a:off x="5191214" y="3343186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PWM0_A</a:t>
            </a:r>
          </a:p>
          <a:p>
            <a:pPr algn="ctr"/>
            <a:r>
              <a:rPr lang="en-US" sz="1400" dirty="0"/>
              <a:t>(P1_36)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Mechanical Drawing of 6 Finger Augmentation PCB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902264" y="3927087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11318442" y="2040636"/>
            <a:ext cx="117653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2578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GLED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2578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/>
              <a:t>RLED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898905" y="1740932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7138416" y="1725168"/>
            <a:ext cx="2512872" cy="161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70689" y="3581400"/>
            <a:ext cx="49377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33723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3340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33723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41343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34046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41343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2197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3372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34046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41343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41666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62647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6969650" y="245150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μ</a:t>
            </a:r>
            <a:r>
              <a:rPr lang="en-US" dirty="0"/>
              <a:t>USB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A42C0E-5C48-2EC7-9433-2CBDDA415B27}"/>
              </a:ext>
            </a:extLst>
          </p:cNvPr>
          <p:cNvGrpSpPr/>
          <p:nvPr/>
        </p:nvGrpSpPr>
        <p:grpSpPr>
          <a:xfrm rot="5400000">
            <a:off x="3839766" y="3807623"/>
            <a:ext cx="609600" cy="157154"/>
            <a:chOff x="1676400" y="4953000"/>
            <a:chExt cx="2286000" cy="1524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57C7B-2511-AF35-21FD-D80DD2FF4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A2781F-1082-B502-A5F6-1F0D59A9A5A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F6A6FF-A1D3-2077-5DDB-18211301802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727209-5482-D5C0-1FCE-7FDC43E2282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9F4CDD8-4982-0080-B599-2784068869D5}"/>
              </a:ext>
            </a:extLst>
          </p:cNvPr>
          <p:cNvSpPr txBox="1"/>
          <p:nvPr/>
        </p:nvSpPr>
        <p:spPr>
          <a:xfrm>
            <a:off x="4142189" y="37015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D36DD4-9EC4-DE57-0F59-C3D0C9378FD5}"/>
              </a:ext>
            </a:extLst>
          </p:cNvPr>
          <p:cNvGrpSpPr/>
          <p:nvPr/>
        </p:nvGrpSpPr>
        <p:grpSpPr>
          <a:xfrm rot="10800000">
            <a:off x="3582117" y="3352799"/>
            <a:ext cx="482348" cy="219596"/>
            <a:chOff x="1676400" y="4953000"/>
            <a:chExt cx="2286000" cy="1524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D07E74-E1D1-9E3F-7815-1AC9C404724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1E3957-16E1-F8A9-4351-0148063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0EEE1C-30A6-A34A-5394-D1738E882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5B428F-46BC-C487-0BC8-9F4D770FCE0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CEFA464-F03E-950C-6951-6FCEB6CA2228}"/>
              </a:ext>
            </a:extLst>
          </p:cNvPr>
          <p:cNvSpPr txBox="1"/>
          <p:nvPr/>
        </p:nvSpPr>
        <p:spPr>
          <a:xfrm>
            <a:off x="3552827" y="308747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0.4”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51971C-998A-EE82-8E1A-BFC9DBA98C48}"/>
              </a:ext>
            </a:extLst>
          </p:cNvPr>
          <p:cNvGrpSpPr/>
          <p:nvPr/>
        </p:nvGrpSpPr>
        <p:grpSpPr>
          <a:xfrm rot="5400000">
            <a:off x="3615075" y="4298490"/>
            <a:ext cx="429800" cy="232828"/>
            <a:chOff x="1676400" y="4953000"/>
            <a:chExt cx="2286000" cy="152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9AD1F2-CD5D-D1C5-1370-BE27A97481E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C8F450-248C-05E1-0D91-751D2DFB2A9F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26B60A-5D06-58E8-D1A8-3A7F8457DA13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2F9750-A92F-E742-E96C-B26D382206C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FEFBDF-E1A4-943B-0D3F-C375E76862D6}"/>
              </a:ext>
            </a:extLst>
          </p:cNvPr>
          <p:cNvSpPr txBox="1"/>
          <p:nvPr/>
        </p:nvSpPr>
        <p:spPr>
          <a:xfrm>
            <a:off x="3799288" y="4225943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CAA6F2-3C36-2618-A035-82E4C77E36D4}"/>
              </a:ext>
            </a:extLst>
          </p:cNvPr>
          <p:cNvGrpSpPr/>
          <p:nvPr/>
        </p:nvGrpSpPr>
        <p:grpSpPr>
          <a:xfrm rot="10800000">
            <a:off x="1529670" y="4044517"/>
            <a:ext cx="365760" cy="219596"/>
            <a:chOff x="1676400" y="4953000"/>
            <a:chExt cx="2286000" cy="1524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E0ABBB-9BB2-C2BB-C38A-B6B3500BE3F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FAA2DF9-E500-8F2B-48B8-A56531B85095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1CF0E0-5D66-0D81-70D8-519A1ACD592E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7B20E1-F354-548D-B3F1-B5DD739E49E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60345B-3506-AFDF-0AD1-C1742B22F2C6}"/>
              </a:ext>
            </a:extLst>
          </p:cNvPr>
          <p:cNvSpPr txBox="1"/>
          <p:nvPr/>
        </p:nvSpPr>
        <p:spPr>
          <a:xfrm>
            <a:off x="1434539" y="4144946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FE16B2-8EAB-1DA0-E420-D246486E577E}"/>
              </a:ext>
            </a:extLst>
          </p:cNvPr>
          <p:cNvSpPr txBox="1"/>
          <p:nvPr/>
        </p:nvSpPr>
        <p:spPr>
          <a:xfrm>
            <a:off x="1524000" y="43635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0.06”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40CE48-8F4F-4723-E843-6289C396E3BF}"/>
              </a:ext>
            </a:extLst>
          </p:cNvPr>
          <p:cNvGrpSpPr/>
          <p:nvPr/>
        </p:nvGrpSpPr>
        <p:grpSpPr>
          <a:xfrm rot="5400000">
            <a:off x="2165987" y="4469822"/>
            <a:ext cx="73152" cy="219596"/>
            <a:chOff x="1676400" y="4953000"/>
            <a:chExt cx="2286000" cy="1524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5A1DC0-9CC4-544F-C958-7288DB37A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AE488C-B214-D31E-4E8A-9303D12FEAB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1FD518-5061-E3AD-7EC9-88F7C0F27C7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67B7BC-CA98-E065-F26D-B4A03C9F390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0E169FB-BA31-025B-447F-99563BE9DAB7}"/>
              </a:ext>
            </a:extLst>
          </p:cNvPr>
          <p:cNvGrpSpPr/>
          <p:nvPr/>
        </p:nvGrpSpPr>
        <p:grpSpPr>
          <a:xfrm>
            <a:off x="1897763" y="3758572"/>
            <a:ext cx="609600" cy="157154"/>
            <a:chOff x="1676400" y="4953000"/>
            <a:chExt cx="2286000" cy="1524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08ABE40-AF94-0D93-F62D-92ACC9943C77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B45910-A8AC-1A96-CDDC-ADF2D148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ACD6DD-F8BD-33F9-F7F3-78316E203E7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3E0668-3542-BF79-CAC8-F63CE7FF47F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A33671-4D22-076B-AB77-D30DF998C50A}"/>
              </a:ext>
            </a:extLst>
          </p:cNvPr>
          <p:cNvGrpSpPr/>
          <p:nvPr/>
        </p:nvGrpSpPr>
        <p:grpSpPr>
          <a:xfrm rot="5400000">
            <a:off x="2300419" y="4147366"/>
            <a:ext cx="609600" cy="157154"/>
            <a:chOff x="1676400" y="4953000"/>
            <a:chExt cx="2286000" cy="1524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320077-DDA9-D945-D01B-78B672ED76C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7AB08D-1232-4884-18DD-353B97214C0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9D22D90-4B01-E10A-872B-8090996FA21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90CA54-4ED0-A839-A2D7-0A6909782E3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CAA206F-F505-5177-AAF4-DBD1EBE9678A}"/>
              </a:ext>
            </a:extLst>
          </p:cNvPr>
          <p:cNvSpPr txBox="1"/>
          <p:nvPr/>
        </p:nvSpPr>
        <p:spPr>
          <a:xfrm>
            <a:off x="1932389" y="35006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1BC23F-16B8-F5BE-E75D-565978BDEA4F}"/>
              </a:ext>
            </a:extLst>
          </p:cNvPr>
          <p:cNvSpPr txBox="1"/>
          <p:nvPr/>
        </p:nvSpPr>
        <p:spPr>
          <a:xfrm>
            <a:off x="2577546" y="42407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5D0E54-6B60-5EA6-6835-81DA7DBFD79E}"/>
              </a:ext>
            </a:extLst>
          </p:cNvPr>
          <p:cNvGrpSpPr/>
          <p:nvPr/>
        </p:nvGrpSpPr>
        <p:grpSpPr>
          <a:xfrm rot="10800000">
            <a:off x="5417821" y="1394198"/>
            <a:ext cx="658368" cy="219596"/>
            <a:chOff x="1676400" y="4953000"/>
            <a:chExt cx="2286000" cy="1524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18A84E-C4D3-F744-5CA6-FD39AA90B86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A0BE9F1-9EBA-EB75-9CF4-AD17C65D016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6CBB899-9EE6-A58F-FB01-02A6C318B81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19F117E-0B04-62B8-E499-FB7565D23D9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D072D4-8F90-1B67-D57B-F9AE7FC6A19D}"/>
              </a:ext>
            </a:extLst>
          </p:cNvPr>
          <p:cNvGrpSpPr/>
          <p:nvPr/>
        </p:nvGrpSpPr>
        <p:grpSpPr>
          <a:xfrm>
            <a:off x="1898905" y="1572255"/>
            <a:ext cx="3048000" cy="193738"/>
            <a:chOff x="1676400" y="4953000"/>
            <a:chExt cx="2286000" cy="1524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E08CBE-BBE7-A3C8-743C-5E40A7FE44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156311-6AFA-175E-DA45-14379522FE7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751853-6305-FCA1-9045-03BED685A87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A5648D-B8DA-88C9-E972-58FCBAAD304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DECE3-0CA7-613F-D736-00F438A4FED3}"/>
              </a:ext>
            </a:extLst>
          </p:cNvPr>
          <p:cNvSpPr txBox="1"/>
          <p:nvPr/>
        </p:nvSpPr>
        <p:spPr>
          <a:xfrm>
            <a:off x="3295964" y="1447800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1FDF71-906D-1AF8-0517-D313A4EAA787}"/>
              </a:ext>
            </a:extLst>
          </p:cNvPr>
          <p:cNvGrpSpPr/>
          <p:nvPr/>
        </p:nvGrpSpPr>
        <p:grpSpPr>
          <a:xfrm rot="5400000">
            <a:off x="4424913" y="2137387"/>
            <a:ext cx="1142996" cy="333800"/>
            <a:chOff x="1676400" y="4953000"/>
            <a:chExt cx="2286000" cy="1524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0E2FC6-AFE2-D10A-B3EA-C6520555C35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33F12E-ED51-0D84-C526-0D79DD84A15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6CBE071-6B18-873F-FBE9-4D59338B46B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B6089A-BFD1-7ED5-8146-736B92A21320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7B25AB5-D3FF-EE41-E204-71C5D56AD501}"/>
              </a:ext>
            </a:extLst>
          </p:cNvPr>
          <p:cNvSpPr txBox="1"/>
          <p:nvPr/>
        </p:nvSpPr>
        <p:spPr>
          <a:xfrm>
            <a:off x="4859992" y="219366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1.0”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38205D-6A49-29D1-9B0A-A5D8099F81C2}"/>
              </a:ext>
            </a:extLst>
          </p:cNvPr>
          <p:cNvGrpSpPr/>
          <p:nvPr/>
        </p:nvGrpSpPr>
        <p:grpSpPr>
          <a:xfrm rot="10800000">
            <a:off x="1524000" y="2133600"/>
            <a:ext cx="365760" cy="219596"/>
            <a:chOff x="1676400" y="4953000"/>
            <a:chExt cx="2286000" cy="1524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5DF77A-3DAA-1EDA-8BF0-6CC8B7127B2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1E8CDA-FB63-E6C5-3728-271ABB5FA9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F8B3D97-8D63-64CD-F135-E17029A0E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C3123B-78F4-8CA0-E70B-2FA2445BA68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D4FD19E-84F9-7EDF-2773-8D5B0C131686}"/>
              </a:ext>
            </a:extLst>
          </p:cNvPr>
          <p:cNvSpPr txBox="1"/>
          <p:nvPr/>
        </p:nvSpPr>
        <p:spPr>
          <a:xfrm>
            <a:off x="1447800" y="22860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CBC8F0-AD71-1E5C-BA78-0C15DCED0FEA}"/>
              </a:ext>
            </a:extLst>
          </p:cNvPr>
          <p:cNvSpPr txBox="1"/>
          <p:nvPr/>
        </p:nvSpPr>
        <p:spPr>
          <a:xfrm>
            <a:off x="5451327" y="1300972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.35”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1007AF-C559-65DE-2046-54D477E06346}"/>
              </a:ext>
            </a:extLst>
          </p:cNvPr>
          <p:cNvGrpSpPr/>
          <p:nvPr/>
        </p:nvGrpSpPr>
        <p:grpSpPr>
          <a:xfrm rot="5400000">
            <a:off x="1732901" y="1558982"/>
            <a:ext cx="118872" cy="219596"/>
            <a:chOff x="1676400" y="4953000"/>
            <a:chExt cx="2286000" cy="1524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8E2A35-20E5-0BB7-D68D-3AE17055F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DBD694-2588-F21C-1DA1-1D0CA971F41B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EA67C4-0957-46A5-9815-578AD51D612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0AEB161-8D88-205D-390E-721D86A7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F08EDD8-FDDC-6FE1-D750-6B28A6D3147A}"/>
              </a:ext>
            </a:extLst>
          </p:cNvPr>
          <p:cNvSpPr txBox="1"/>
          <p:nvPr/>
        </p:nvSpPr>
        <p:spPr>
          <a:xfrm>
            <a:off x="1475188" y="17261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9071B9-F6AF-B8D4-65FD-4A378C01DC86}"/>
              </a:ext>
            </a:extLst>
          </p:cNvPr>
          <p:cNvGrpSpPr/>
          <p:nvPr/>
        </p:nvGrpSpPr>
        <p:grpSpPr>
          <a:xfrm>
            <a:off x="11446764" y="2406256"/>
            <a:ext cx="118872" cy="219596"/>
            <a:chOff x="1676400" y="4953000"/>
            <a:chExt cx="2286000" cy="1524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447994-CD4B-7DD4-DF4E-D70C7BF6EC5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36E900B-7AD2-B86A-BDCF-2298A4CCF4C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A4F9106-B085-5BC0-6CD6-6E7F6D06ADA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B3A4E7-7291-1112-374E-31C786E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774F82F8-7645-715C-A1DD-1FF2187575BD}"/>
              </a:ext>
            </a:extLst>
          </p:cNvPr>
          <p:cNvSpPr txBox="1"/>
          <p:nvPr/>
        </p:nvSpPr>
        <p:spPr>
          <a:xfrm>
            <a:off x="10972800" y="254359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8FD23E-94D1-61D8-F68A-EA036B7AC825}"/>
              </a:ext>
            </a:extLst>
          </p:cNvPr>
          <p:cNvGrpSpPr/>
          <p:nvPr/>
        </p:nvGrpSpPr>
        <p:grpSpPr>
          <a:xfrm rot="5400000">
            <a:off x="11023022" y="2117028"/>
            <a:ext cx="365760" cy="219596"/>
            <a:chOff x="1676400" y="4953000"/>
            <a:chExt cx="2286000" cy="15240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3D63F31-E872-B78D-2F34-F4FDB783D88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FFBD1B-DE39-232B-4822-1C69070BAD9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E77937-121D-6181-0545-CC27C87EA2C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D263C1-C27F-0164-763D-C681025E5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C8F405F-CDAF-4625-85A7-D099DBF74D5C}"/>
              </a:ext>
            </a:extLst>
          </p:cNvPr>
          <p:cNvSpPr txBox="1"/>
          <p:nvPr/>
        </p:nvSpPr>
        <p:spPr>
          <a:xfrm>
            <a:off x="10721294" y="20574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9FFAC7-78FD-C2C6-A1CC-A64C6E194AB0}"/>
              </a:ext>
            </a:extLst>
          </p:cNvPr>
          <p:cNvGrpSpPr/>
          <p:nvPr/>
        </p:nvGrpSpPr>
        <p:grpSpPr>
          <a:xfrm>
            <a:off x="11318443" y="2409706"/>
            <a:ext cx="118872" cy="219596"/>
            <a:chOff x="1676400" y="4953000"/>
            <a:chExt cx="2286000" cy="1524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43213F-2757-C631-496D-291B077058A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E1F378-190B-8C4C-510E-65571F545D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E80B465-C4BF-CA3E-189C-8334E4A053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F93744-4EC9-8866-9696-B9247C69575A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BB7E812-B1AF-FBDE-307E-F9C235E05B32}"/>
              </a:ext>
            </a:extLst>
          </p:cNvPr>
          <p:cNvGrpSpPr/>
          <p:nvPr/>
        </p:nvGrpSpPr>
        <p:grpSpPr>
          <a:xfrm rot="5400000">
            <a:off x="8589614" y="1828730"/>
            <a:ext cx="429768" cy="219596"/>
            <a:chOff x="1676400" y="4953000"/>
            <a:chExt cx="2286000" cy="1524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D232915-F508-EEC9-DACD-BF9805A68A1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F83CCC-B59A-7260-44F4-1A19640B0E5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9DDC9B1-F116-6387-A047-990552E166D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5B6C57F-C997-074E-0983-C8258A55F605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2395066-A93B-122D-7729-F1C89BC61AD6}"/>
              </a:ext>
            </a:extLst>
          </p:cNvPr>
          <p:cNvSpPr txBox="1"/>
          <p:nvPr/>
        </p:nvSpPr>
        <p:spPr>
          <a:xfrm>
            <a:off x="11533588" y="23241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527B1CB-CD30-8A83-2DD5-530EBF2E1590}"/>
              </a:ext>
            </a:extLst>
          </p:cNvPr>
          <p:cNvSpPr txBox="1"/>
          <p:nvPr/>
        </p:nvSpPr>
        <p:spPr>
          <a:xfrm>
            <a:off x="8115300" y="17419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0.35”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0E94531-C11C-DED1-DE31-29CA0B3CDA93}"/>
              </a:ext>
            </a:extLst>
          </p:cNvPr>
          <p:cNvGrpSpPr/>
          <p:nvPr/>
        </p:nvGrpSpPr>
        <p:grpSpPr>
          <a:xfrm rot="5400000">
            <a:off x="8990816" y="2369560"/>
            <a:ext cx="1600200" cy="333800"/>
            <a:chOff x="1676400" y="4953000"/>
            <a:chExt cx="2286000" cy="1524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1353CE-672E-FC18-3E7D-AFE1338AFFC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A015ED1-C408-48A2-AB8A-548D626B8779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7EF001-B5B3-4249-904F-C1C0FF94E1A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703E1D-B0A0-C849-4914-A35FEC9FFBE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AD24041-26DE-969D-2D21-F21226221E89}"/>
              </a:ext>
            </a:extLst>
          </p:cNvPr>
          <p:cNvSpPr txBox="1"/>
          <p:nvPr/>
        </p:nvSpPr>
        <p:spPr>
          <a:xfrm>
            <a:off x="9566104" y="2363462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1.4”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51485DE-5D0A-8EEC-D5A6-4F17B3DD10AF}"/>
              </a:ext>
            </a:extLst>
          </p:cNvPr>
          <p:cNvGrpSpPr/>
          <p:nvPr/>
        </p:nvGrpSpPr>
        <p:grpSpPr>
          <a:xfrm>
            <a:off x="7150606" y="3321800"/>
            <a:ext cx="2514600" cy="333800"/>
            <a:chOff x="1676400" y="4953000"/>
            <a:chExt cx="2286000" cy="1524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B853436-1F4C-2E36-EECE-8F33062790F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A98191C-BB5F-CF31-E598-360C2703F59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49559A-19B1-A90D-1BFE-4E7B809567A3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3A60D-2649-283B-ECBA-D5E7647026EA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DD51F11B-FBEE-DB08-48AF-B939706C40FE}"/>
              </a:ext>
            </a:extLst>
          </p:cNvPr>
          <p:cNvSpPr txBox="1"/>
          <p:nvPr/>
        </p:nvSpPr>
        <p:spPr>
          <a:xfrm>
            <a:off x="8182412" y="333224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2.2”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6A8ADF3-C0F4-EC3B-850E-15074D6843F8}"/>
              </a:ext>
            </a:extLst>
          </p:cNvPr>
          <p:cNvGrpSpPr/>
          <p:nvPr/>
        </p:nvGrpSpPr>
        <p:grpSpPr>
          <a:xfrm rot="5400000">
            <a:off x="7298366" y="1549838"/>
            <a:ext cx="118872" cy="219596"/>
            <a:chOff x="1676400" y="4953000"/>
            <a:chExt cx="2286000" cy="152400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6622FEC-424F-CAC2-4AC0-3EBBA48F5B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6D6767-FB23-D388-80E2-A79B60CF93A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F3B62DB-C44D-2D29-6AB2-7B25F0971AA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20215C-93D1-A516-14C6-C14510921D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D8A0103-F0A4-9431-9055-ED4E3B06FF70}"/>
              </a:ext>
            </a:extLst>
          </p:cNvPr>
          <p:cNvGrpSpPr/>
          <p:nvPr/>
        </p:nvGrpSpPr>
        <p:grpSpPr>
          <a:xfrm rot="10800000">
            <a:off x="7012031" y="1912246"/>
            <a:ext cx="118872" cy="219596"/>
            <a:chOff x="1676400" y="4953000"/>
            <a:chExt cx="2286000" cy="1524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03D4460-86E2-79DD-E1C0-5FDCB75FC7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C7D690F-90CA-2FB9-BC93-8D8B68A38FAD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8B5AC4-EA00-D6EF-2AD8-D28FFCC1F10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1DECFFE-8E2F-1C6F-4F00-742C35B6D8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1BA3C337-464B-6580-0D11-CA7A33DF0EA5}"/>
              </a:ext>
            </a:extLst>
          </p:cNvPr>
          <p:cNvSpPr txBox="1"/>
          <p:nvPr/>
        </p:nvSpPr>
        <p:spPr>
          <a:xfrm>
            <a:off x="7107739" y="1228714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653E051-00D9-08E8-743E-3138CC75D0CA}"/>
              </a:ext>
            </a:extLst>
          </p:cNvPr>
          <p:cNvSpPr txBox="1"/>
          <p:nvPr/>
        </p:nvSpPr>
        <p:spPr>
          <a:xfrm>
            <a:off x="6525319" y="1824335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70B81E-CD1F-9B8C-3AFE-3AD3D0A6B0F4}"/>
              </a:ext>
            </a:extLst>
          </p:cNvPr>
          <p:cNvGrpSpPr/>
          <p:nvPr/>
        </p:nvGrpSpPr>
        <p:grpSpPr>
          <a:xfrm rot="10800000">
            <a:off x="2210134" y="4113429"/>
            <a:ext cx="482348" cy="219596"/>
            <a:chOff x="1676400" y="4953000"/>
            <a:chExt cx="2286000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2C79C6-B683-BB7B-400A-29E7C19E206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E8F93C-36B4-F6DF-B19E-2EC11C24B7B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CC7413-FF0B-97B4-0538-CD09AD8A68D0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D3D287-6D65-9E5E-0DAA-373C8F83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D4551E-AE6B-076A-A58E-8035217B5BC1}"/>
              </a:ext>
            </a:extLst>
          </p:cNvPr>
          <p:cNvSpPr txBox="1"/>
          <p:nvPr/>
        </p:nvSpPr>
        <p:spPr>
          <a:xfrm>
            <a:off x="2180844" y="38481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0.4”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01CFA-69AC-2DFF-4BF0-E7CA30C21CA5}"/>
              </a:ext>
            </a:extLst>
          </p:cNvPr>
          <p:cNvSpPr/>
          <p:nvPr/>
        </p:nvSpPr>
        <p:spPr>
          <a:xfrm rot="16200000">
            <a:off x="2610655" y="4114800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164FC-9553-84FD-5F53-CA420FC50EE2}"/>
              </a:ext>
            </a:extLst>
          </p:cNvPr>
          <p:cNvSpPr/>
          <p:nvPr/>
        </p:nvSpPr>
        <p:spPr>
          <a:xfrm>
            <a:off x="7161297" y="5190354"/>
            <a:ext cx="813043" cy="621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6AFBC-18D7-1FE5-D659-8570A25C58CB}"/>
              </a:ext>
            </a:extLst>
          </p:cNvPr>
          <p:cNvSpPr/>
          <p:nvPr/>
        </p:nvSpPr>
        <p:spPr>
          <a:xfrm rot="16200000">
            <a:off x="8458200" y="223875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13AB7-AE61-CBC1-C9B3-4F36C2050386}"/>
              </a:ext>
            </a:extLst>
          </p:cNvPr>
          <p:cNvSpPr/>
          <p:nvPr/>
        </p:nvSpPr>
        <p:spPr>
          <a:xfrm rot="16200000">
            <a:off x="8686800" y="223875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2487F4-BDC8-CD1F-67AC-DEBF5D4FF3DD}"/>
              </a:ext>
            </a:extLst>
          </p:cNvPr>
          <p:cNvGrpSpPr/>
          <p:nvPr/>
        </p:nvGrpSpPr>
        <p:grpSpPr>
          <a:xfrm>
            <a:off x="8916924" y="2161032"/>
            <a:ext cx="722376" cy="333800"/>
            <a:chOff x="1676400" y="4953000"/>
            <a:chExt cx="2286000" cy="1524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61E076-DF2D-BD05-7688-2082B3E4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BBB271-C765-7EBC-79CE-E3239FC4AAD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0CA069B-AD83-5BB3-0B25-46847BDEABC8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4175C2D-965D-D81F-D6C7-1776724B27B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1F23173-813A-04EC-B30E-7426419C8AB9}"/>
              </a:ext>
            </a:extLst>
          </p:cNvPr>
          <p:cNvSpPr txBox="1"/>
          <p:nvPr/>
        </p:nvSpPr>
        <p:spPr>
          <a:xfrm>
            <a:off x="8954738" y="22768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0.63”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F99B34-6685-CCB2-8745-E2C4F04E07DC}"/>
              </a:ext>
            </a:extLst>
          </p:cNvPr>
          <p:cNvGrpSpPr/>
          <p:nvPr/>
        </p:nvGrpSpPr>
        <p:grpSpPr>
          <a:xfrm rot="10800000">
            <a:off x="8682633" y="2198371"/>
            <a:ext cx="73152" cy="219596"/>
            <a:chOff x="1676400" y="4953000"/>
            <a:chExt cx="2286000" cy="1524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6F1D98D-FA1C-A187-F956-D8304586482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64F1D66-FACC-8FEB-9E19-6C714B6F3F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4ABC66-5843-B55B-961A-D1CB8C072CD0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3252231-A0C0-BFA7-BE93-76E164AD286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F9CA8CEC-94A3-4868-B461-A03849679DEB}"/>
              </a:ext>
            </a:extLst>
          </p:cNvPr>
          <p:cNvSpPr txBox="1"/>
          <p:nvPr/>
        </p:nvSpPr>
        <p:spPr>
          <a:xfrm>
            <a:off x="8358625" y="25416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0.05”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294471-BFE4-0EE9-B369-FAF63943E8ED}"/>
              </a:ext>
            </a:extLst>
          </p:cNvPr>
          <p:cNvSpPr txBox="1"/>
          <p:nvPr/>
        </p:nvSpPr>
        <p:spPr>
          <a:xfrm>
            <a:off x="5524500" y="1943100"/>
            <a:ext cx="65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GLED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93BC09-A362-E27B-F88B-03FBDCCB579F}"/>
              </a:ext>
            </a:extLst>
          </p:cNvPr>
          <p:cNvSpPr txBox="1"/>
          <p:nvPr/>
        </p:nvSpPr>
        <p:spPr>
          <a:xfrm>
            <a:off x="5495028" y="2606933"/>
            <a:ext cx="65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RLED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10159</TotalTime>
  <Words>214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301-Project 2  6 Finger Augmentation</vt:lpstr>
      <vt:lpstr>Background Information</vt:lpstr>
      <vt:lpstr>System Block Diagram – 6 Finger Augmentation</vt:lpstr>
      <vt:lpstr>Mechanical Drawing of 6 Finger Augmentation 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 Kim</cp:lastModifiedBy>
  <cp:revision>418</cp:revision>
  <dcterms:created xsi:type="dcterms:W3CDTF">2018-01-09T20:24:50Z</dcterms:created>
  <dcterms:modified xsi:type="dcterms:W3CDTF">2022-12-04T23:50:12Z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