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media/image2.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342" r:id="rId6"/>
    <p:sldId id="302" r:id="rId7"/>
    <p:sldId id="306" r:id="rId8"/>
    <p:sldId id="343" r:id="rId9"/>
    <p:sldId id="345" r:id="rId10"/>
    <p:sldId id="344" r:id="rId11"/>
    <p:sldId id="304" r:id="rId12"/>
    <p:sldId id="309" r:id="rId13"/>
    <p:sldId id="310" r:id="rId14"/>
    <p:sldId id="311" r:id="rId15"/>
    <p:sldId id="312" r:id="rId16"/>
    <p:sldId id="317" r:id="rId17"/>
    <p:sldId id="358" r:id="rId18"/>
    <p:sldId id="359" r:id="rId19"/>
    <p:sldId id="361" r:id="rId20"/>
    <p:sldId id="299" r:id="rId21"/>
    <p:sldId id="357" r:id="rId22"/>
    <p:sldId id="320" r:id="rId23"/>
  </p:sldIdLst>
  <p:sldSz cx="9144000" cy="5143500"/>
  <p:notesSz cx="6858000" cy="9144000"/>
  <p:embeddedFontLst>
    <p:embeddedFont>
      <p:font typeface="Oswald"/>
      <p:regular r:id="rId27"/>
    </p:embeddedFont>
    <p:embeddedFont>
      <p:font typeface="DM Sans"/>
      <p:italic r:id="rId28"/>
      <p:boldItalic r:id="rId29"/>
    </p:embeddedFont>
    <p:embeddedFont>
      <p:font typeface="Oswald ExtraLight"/>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37" userDrawn="1">
          <p15:clr>
            <a:srgbClr val="A4A3A4"/>
          </p15:clr>
        </p15:guide>
        <p15:guide id="2" orient="horz" pos="7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637"/>
        <p:guide orient="horz" pos="703"/>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 name="Shape 322"/>
        <p:cNvGrpSpPr/>
        <p:nvPr/>
      </p:nvGrpSpPr>
      <p:grpSpPr>
        <a:xfrm>
          <a:off x="0" y="0"/>
          <a:ext cx="0" cy="0"/>
          <a:chOff x="0" y="0"/>
          <a:chExt cx="0" cy="0"/>
        </a:xfrm>
      </p:grpSpPr>
      <p:sp>
        <p:nvSpPr>
          <p:cNvPr id="323" name="Google Shape;323;g10e84aac6d0_0_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e84aac6d0_0_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0" name="Shape 2750"/>
        <p:cNvGrpSpPr/>
        <p:nvPr/>
      </p:nvGrpSpPr>
      <p:grpSpPr>
        <a:xfrm>
          <a:off x="0" y="0"/>
          <a:ext cx="0" cy="0"/>
          <a:chOff x="0" y="0"/>
          <a:chExt cx="0" cy="0"/>
        </a:xfrm>
      </p:grpSpPr>
      <p:sp>
        <p:nvSpPr>
          <p:cNvPr id="2751" name="Google Shape;2751;g11053aedf0e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2" name="Google Shape;2752;g11053aedf0e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0" name="Shape 2750"/>
        <p:cNvGrpSpPr/>
        <p:nvPr/>
      </p:nvGrpSpPr>
      <p:grpSpPr>
        <a:xfrm>
          <a:off x="0" y="0"/>
          <a:ext cx="0" cy="0"/>
          <a:chOff x="0" y="0"/>
          <a:chExt cx="0" cy="0"/>
        </a:xfrm>
      </p:grpSpPr>
      <p:sp>
        <p:nvSpPr>
          <p:cNvPr id="2751" name="Google Shape;2751;g11053aedf0e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2" name="Google Shape;2752;g11053aedf0e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0" name="Shape 2750"/>
        <p:cNvGrpSpPr/>
        <p:nvPr/>
      </p:nvGrpSpPr>
      <p:grpSpPr>
        <a:xfrm>
          <a:off x="0" y="0"/>
          <a:ext cx="0" cy="0"/>
          <a:chOff x="0" y="0"/>
          <a:chExt cx="0" cy="0"/>
        </a:xfrm>
      </p:grpSpPr>
      <p:sp>
        <p:nvSpPr>
          <p:cNvPr id="2751" name="Google Shape;2751;g11053aedf0e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2" name="Google Shape;2752;g11053aedf0e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 name="Shape 322"/>
        <p:cNvGrpSpPr/>
        <p:nvPr/>
      </p:nvGrpSpPr>
      <p:grpSpPr>
        <a:xfrm>
          <a:off x="0" y="0"/>
          <a:ext cx="0" cy="0"/>
          <a:chOff x="0" y="0"/>
          <a:chExt cx="0" cy="0"/>
        </a:xfrm>
      </p:grpSpPr>
      <p:sp>
        <p:nvSpPr>
          <p:cNvPr id="323" name="Google Shape;323;g10e84aac6d0_0_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e84aac6d0_0_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0" name="Shape 2750"/>
        <p:cNvGrpSpPr/>
        <p:nvPr/>
      </p:nvGrpSpPr>
      <p:grpSpPr>
        <a:xfrm>
          <a:off x="0" y="0"/>
          <a:ext cx="0" cy="0"/>
          <a:chOff x="0" y="0"/>
          <a:chExt cx="0" cy="0"/>
        </a:xfrm>
      </p:grpSpPr>
      <p:sp>
        <p:nvSpPr>
          <p:cNvPr id="2751" name="Google Shape;2751;g11053aedf0e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2" name="Google Shape;2752;g11053aedf0e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g10e91f73e27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0e91f73e27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0" name="Shape 2750"/>
        <p:cNvGrpSpPr/>
        <p:nvPr/>
      </p:nvGrpSpPr>
      <p:grpSpPr>
        <a:xfrm>
          <a:off x="0" y="0"/>
          <a:ext cx="0" cy="0"/>
          <a:chOff x="0" y="0"/>
          <a:chExt cx="0" cy="0"/>
        </a:xfrm>
      </p:grpSpPr>
      <p:sp>
        <p:nvSpPr>
          <p:cNvPr id="2751" name="Google Shape;2751;g11053aedf0e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2" name="Google Shape;2752;g11053aedf0e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g10e91f73e27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0e91f73e27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g10e91f73e27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0e91f73e27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gradFill>
          <a:gsLst>
            <a:gs pos="0">
              <a:schemeClr val="accent5"/>
            </a:gs>
            <a:gs pos="48000">
              <a:schemeClr val="accent4"/>
            </a:gs>
            <a:gs pos="100000">
              <a:schemeClr val="accent2"/>
            </a:gs>
          </a:gsLst>
          <a:lin ang="2698631" scaled="0"/>
        </a:gradFill>
        <a:effectLst/>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3225" y="967650"/>
            <a:ext cx="3972000" cy="30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4900"/>
              <a:buNone/>
              <a:defRPr sz="5000">
                <a:solidFill>
                  <a:schemeClr val="dk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type="subTitle" idx="1"/>
          </p:nvPr>
        </p:nvSpPr>
        <p:spPr>
          <a:xfrm>
            <a:off x="713225" y="3995250"/>
            <a:ext cx="4359000" cy="4095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9pPr>
          </a:lstStyle>
          <a:p/>
        </p:txBody>
      </p:sp>
      <p:grpSp>
        <p:nvGrpSpPr>
          <p:cNvPr id="11" name="Google Shape;11;p2"/>
          <p:cNvGrpSpPr/>
          <p:nvPr/>
        </p:nvGrpSpPr>
        <p:grpSpPr>
          <a:xfrm rot="5400000">
            <a:off x="7002555" y="-662466"/>
            <a:ext cx="1673084" cy="3614193"/>
            <a:chOff x="7350442" y="2608992"/>
            <a:chExt cx="777239" cy="1673160"/>
          </a:xfrm>
        </p:grpSpPr>
        <p:sp>
          <p:nvSpPr>
            <p:cNvPr id="12" name="Google Shape;12;p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 name="Google Shape;13;p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14;p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 name="Google Shape;15;p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 name="Google Shape;16;p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 name="Google Shape;17;p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 name="Google Shape;18;p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19;p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72" name="Shape 72"/>
        <p:cNvGrpSpPr/>
        <p:nvPr/>
      </p:nvGrpSpPr>
      <p:grpSpPr>
        <a:xfrm>
          <a:off x="0" y="0"/>
          <a:ext cx="0" cy="0"/>
          <a:chOff x="0" y="0"/>
          <a:chExt cx="0" cy="0"/>
        </a:xfrm>
      </p:grpSpPr>
      <p:sp>
        <p:nvSpPr>
          <p:cNvPr id="73" name="Google Shape;73;p11"/>
          <p:cNvSpPr txBox="1"/>
          <p:nvPr>
            <p:ph type="title" hasCustomPrompt="1"/>
          </p:nvPr>
        </p:nvSpPr>
        <p:spPr>
          <a:xfrm>
            <a:off x="713225" y="1536500"/>
            <a:ext cx="5226000" cy="1393800"/>
          </a:xfrm>
          <a:prstGeom prst="rect">
            <a:avLst/>
          </a:prstGeom>
        </p:spPr>
        <p:txBody>
          <a:bodyPr spcFirstLastPara="1" wrap="square" lIns="0" tIns="0" rIns="0" bIns="0" anchor="ctr" anchorCtr="0">
            <a:noAutofit/>
          </a:bodyPr>
          <a:lstStyle>
            <a:lvl1pPr lvl="0" rtl="0">
              <a:spcBef>
                <a:spcPts val="0"/>
              </a:spcBef>
              <a:spcAft>
                <a:spcPts val="0"/>
              </a:spcAft>
              <a:buSzPts val="9600"/>
              <a:buNone/>
              <a:defRPr sz="9400">
                <a:solidFill>
                  <a:schemeClr val="accent1"/>
                </a:solidFill>
                <a:latin typeface="Oswald ExtraLight"/>
                <a:ea typeface="Oswald ExtraLight"/>
                <a:cs typeface="Oswald ExtraLight"/>
                <a:sym typeface="Oswald ExtraLight"/>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74" name="Google Shape;74;p11"/>
          <p:cNvSpPr txBox="1"/>
          <p:nvPr>
            <p:ph type="subTitle" idx="1"/>
          </p:nvPr>
        </p:nvSpPr>
        <p:spPr>
          <a:xfrm>
            <a:off x="6098700" y="3330525"/>
            <a:ext cx="2331900" cy="7272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Oswald"/>
              <a:buNone/>
              <a:defRPr sz="1600">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9pPr>
          </a:lstStyle>
          <a:p/>
        </p:txBody>
      </p:sp>
      <p:grpSp>
        <p:nvGrpSpPr>
          <p:cNvPr id="75" name="Google Shape;75;p11"/>
          <p:cNvGrpSpPr/>
          <p:nvPr/>
        </p:nvGrpSpPr>
        <p:grpSpPr>
          <a:xfrm rot="5400000">
            <a:off x="6345490" y="-889971"/>
            <a:ext cx="1764332" cy="3811124"/>
            <a:chOff x="7350442" y="2608992"/>
            <a:chExt cx="777239" cy="1673160"/>
          </a:xfrm>
        </p:grpSpPr>
        <p:sp>
          <p:nvSpPr>
            <p:cNvPr id="76" name="Google Shape;76;p11"/>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 name="Google Shape;77;p11"/>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 name="Google Shape;78;p11"/>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 name="Google Shape;79;p11"/>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 name="Google Shape;80;p11"/>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11"/>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 name="Google Shape;82;p11"/>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 name="Google Shape;83;p11"/>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84" name="Google Shape;84;p11"/>
          <p:cNvGrpSpPr/>
          <p:nvPr/>
        </p:nvGrpSpPr>
        <p:grpSpPr>
          <a:xfrm rot="-5400000">
            <a:off x="1007843" y="2135053"/>
            <a:ext cx="1737362" cy="3752898"/>
            <a:chOff x="7350442" y="2608992"/>
            <a:chExt cx="777239" cy="1673160"/>
          </a:xfrm>
        </p:grpSpPr>
        <p:sp>
          <p:nvSpPr>
            <p:cNvPr id="85" name="Google Shape;85;p11"/>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 name="Google Shape;86;p11"/>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 name="Google Shape;87;p11"/>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 name="Google Shape;88;p11"/>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 name="Google Shape;89;p11"/>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 name="Google Shape;90;p11"/>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 name="Google Shape;91;p11"/>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 name="Google Shape;92;p11"/>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93" name="Google Shape;93;p11"/>
          <p:cNvGrpSpPr/>
          <p:nvPr/>
        </p:nvGrpSpPr>
        <p:grpSpPr>
          <a:xfrm>
            <a:off x="752475" y="981075"/>
            <a:ext cx="1200150" cy="114300"/>
            <a:chOff x="752475" y="981075"/>
            <a:chExt cx="1200150" cy="114300"/>
          </a:xfrm>
        </p:grpSpPr>
        <p:sp>
          <p:nvSpPr>
            <p:cNvPr id="94" name="Google Shape;94;p11"/>
            <p:cNvSpPr/>
            <p:nvPr/>
          </p:nvSpPr>
          <p:spPr>
            <a:xfrm>
              <a:off x="7524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1"/>
            <p:cNvSpPr/>
            <p:nvPr/>
          </p:nvSpPr>
          <p:spPr>
            <a:xfrm>
              <a:off x="933450"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1"/>
            <p:cNvSpPr/>
            <p:nvPr/>
          </p:nvSpPr>
          <p:spPr>
            <a:xfrm>
              <a:off x="1114425"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1"/>
            <p:cNvSpPr/>
            <p:nvPr/>
          </p:nvSpPr>
          <p:spPr>
            <a:xfrm>
              <a:off x="1295400"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11"/>
            <p:cNvSpPr/>
            <p:nvPr/>
          </p:nvSpPr>
          <p:spPr>
            <a:xfrm>
              <a:off x="14763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11"/>
            <p:cNvSpPr/>
            <p:nvPr/>
          </p:nvSpPr>
          <p:spPr>
            <a:xfrm>
              <a:off x="1657350"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1"/>
            <p:cNvSpPr/>
            <p:nvPr/>
          </p:nvSpPr>
          <p:spPr>
            <a:xfrm>
              <a:off x="1838325"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dk1"/>
        </a:solidFill>
        <a:effectLst/>
      </p:bgPr>
    </p:bg>
    <p:spTree>
      <p:nvGrpSpPr>
        <p:cNvPr id="101" name="Shape 10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02" name="Shape 102"/>
        <p:cNvGrpSpPr/>
        <p:nvPr/>
      </p:nvGrpSpPr>
      <p:grpSpPr>
        <a:xfrm>
          <a:off x="0" y="0"/>
          <a:ext cx="0" cy="0"/>
          <a:chOff x="0" y="0"/>
          <a:chExt cx="0" cy="0"/>
        </a:xfrm>
      </p:grpSpPr>
      <p:sp>
        <p:nvSpPr>
          <p:cNvPr id="103" name="Google Shape;103;p13"/>
          <p:cNvSpPr txBox="1"/>
          <p:nvPr>
            <p:ph type="title"/>
          </p:nvPr>
        </p:nvSpPr>
        <p:spPr>
          <a:xfrm>
            <a:off x="1849288" y="1728870"/>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04" name="Google Shape;104;p13"/>
          <p:cNvSpPr txBox="1"/>
          <p:nvPr>
            <p:ph type="title" idx="2" hasCustomPrompt="1"/>
          </p:nvPr>
        </p:nvSpPr>
        <p:spPr>
          <a:xfrm>
            <a:off x="695771" y="1749900"/>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p:nvPr>
            <p:ph type="subTitle" idx="1"/>
          </p:nvPr>
        </p:nvSpPr>
        <p:spPr>
          <a:xfrm>
            <a:off x="1849288" y="2105212"/>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06" name="Google Shape;106;p13"/>
          <p:cNvSpPr txBox="1"/>
          <p:nvPr>
            <p:ph type="title" idx="3"/>
          </p:nvPr>
        </p:nvSpPr>
        <p:spPr>
          <a:xfrm>
            <a:off x="6111838" y="1730349"/>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07" name="Google Shape;107;p13"/>
          <p:cNvSpPr txBox="1"/>
          <p:nvPr>
            <p:ph type="title" idx="4" hasCustomPrompt="1"/>
          </p:nvPr>
        </p:nvSpPr>
        <p:spPr>
          <a:xfrm>
            <a:off x="4961874" y="1749900"/>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p:nvPr>
            <p:ph type="subTitle" idx="5"/>
          </p:nvPr>
        </p:nvSpPr>
        <p:spPr>
          <a:xfrm>
            <a:off x="6111838" y="2110350"/>
            <a:ext cx="2336400" cy="48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09" name="Google Shape;109;p13"/>
          <p:cNvSpPr txBox="1"/>
          <p:nvPr>
            <p:ph type="title" idx="6"/>
          </p:nvPr>
        </p:nvSpPr>
        <p:spPr>
          <a:xfrm>
            <a:off x="1853038" y="3419068"/>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10" name="Google Shape;110;p13"/>
          <p:cNvSpPr txBox="1"/>
          <p:nvPr>
            <p:ph type="title" idx="7" hasCustomPrompt="1"/>
          </p:nvPr>
        </p:nvSpPr>
        <p:spPr>
          <a:xfrm>
            <a:off x="695771" y="3448775"/>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type="subTitle" idx="8"/>
          </p:nvPr>
        </p:nvSpPr>
        <p:spPr>
          <a:xfrm>
            <a:off x="1853038" y="3800225"/>
            <a:ext cx="2336400" cy="48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12" name="Google Shape;112;p13"/>
          <p:cNvSpPr txBox="1"/>
          <p:nvPr>
            <p:ph type="title" idx="9"/>
          </p:nvPr>
        </p:nvSpPr>
        <p:spPr>
          <a:xfrm>
            <a:off x="6111838" y="3421989"/>
            <a:ext cx="2336400" cy="3612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13" name="Google Shape;113;p13"/>
          <p:cNvSpPr txBox="1"/>
          <p:nvPr>
            <p:ph type="title" idx="13" hasCustomPrompt="1"/>
          </p:nvPr>
        </p:nvSpPr>
        <p:spPr>
          <a:xfrm>
            <a:off x="4961874" y="3453772"/>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type="subTitle" idx="14"/>
          </p:nvPr>
        </p:nvSpPr>
        <p:spPr>
          <a:xfrm>
            <a:off x="6111838" y="3797480"/>
            <a:ext cx="2336400" cy="484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15" name="Google Shape;115;p13"/>
          <p:cNvSpPr txBox="1"/>
          <p:nvPr>
            <p:ph type="title" idx="15"/>
          </p:nvPr>
        </p:nvSpPr>
        <p:spPr>
          <a:xfrm>
            <a:off x="720000" y="539496"/>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BLANK_1_1_1">
    <p:spTree>
      <p:nvGrpSpPr>
        <p:cNvPr id="116" name="Shape 116"/>
        <p:cNvGrpSpPr/>
        <p:nvPr/>
      </p:nvGrpSpPr>
      <p:grpSpPr>
        <a:xfrm>
          <a:off x="0" y="0"/>
          <a:ext cx="0" cy="0"/>
          <a:chOff x="0" y="0"/>
          <a:chExt cx="0" cy="0"/>
        </a:xfrm>
      </p:grpSpPr>
      <p:sp>
        <p:nvSpPr>
          <p:cNvPr id="117" name="Google Shape;117;p14"/>
          <p:cNvSpPr txBox="1"/>
          <p:nvPr>
            <p:ph type="subTitle" idx="1"/>
          </p:nvPr>
        </p:nvSpPr>
        <p:spPr>
          <a:xfrm>
            <a:off x="5381275" y="3173650"/>
            <a:ext cx="2887500" cy="914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9pPr>
          </a:lstStyle>
          <a:p/>
        </p:txBody>
      </p:sp>
      <p:sp>
        <p:nvSpPr>
          <p:cNvPr id="118" name="Google Shape;118;p14"/>
          <p:cNvSpPr txBox="1"/>
          <p:nvPr>
            <p:ph type="title"/>
          </p:nvPr>
        </p:nvSpPr>
        <p:spPr>
          <a:xfrm>
            <a:off x="720000" y="539500"/>
            <a:ext cx="77040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BLANK_1_1_1_2">
    <p:spTree>
      <p:nvGrpSpPr>
        <p:cNvPr id="119" name="Shape 119"/>
        <p:cNvGrpSpPr/>
        <p:nvPr/>
      </p:nvGrpSpPr>
      <p:grpSpPr>
        <a:xfrm>
          <a:off x="0" y="0"/>
          <a:ext cx="0" cy="0"/>
          <a:chOff x="0" y="0"/>
          <a:chExt cx="0" cy="0"/>
        </a:xfrm>
      </p:grpSpPr>
      <p:sp>
        <p:nvSpPr>
          <p:cNvPr id="120" name="Google Shape;120;p15"/>
          <p:cNvSpPr txBox="1"/>
          <p:nvPr>
            <p:ph type="title"/>
          </p:nvPr>
        </p:nvSpPr>
        <p:spPr>
          <a:xfrm>
            <a:off x="720000" y="539500"/>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BLANK_1_1_1_2_1">
    <p:spTree>
      <p:nvGrpSpPr>
        <p:cNvPr id="121" name="Shape 121"/>
        <p:cNvGrpSpPr/>
        <p:nvPr/>
      </p:nvGrpSpPr>
      <p:grpSpPr>
        <a:xfrm>
          <a:off x="0" y="0"/>
          <a:ext cx="0" cy="0"/>
          <a:chOff x="0" y="0"/>
          <a:chExt cx="0" cy="0"/>
        </a:xfrm>
      </p:grpSpPr>
      <p:sp>
        <p:nvSpPr>
          <p:cNvPr id="122" name="Google Shape;122;p16"/>
          <p:cNvSpPr txBox="1"/>
          <p:nvPr>
            <p:ph type="title"/>
          </p:nvPr>
        </p:nvSpPr>
        <p:spPr>
          <a:xfrm>
            <a:off x="720000" y="539500"/>
            <a:ext cx="7704000" cy="576000"/>
          </a:xfrm>
          <a:prstGeom prst="rect">
            <a:avLst/>
          </a:prstGeom>
        </p:spPr>
        <p:txBody>
          <a:bodyPr spcFirstLastPara="1" wrap="square" lIns="0" tIns="0" rIns="0" bIns="0" anchor="t" anchorCtr="0">
            <a:noAutofit/>
          </a:bodyPr>
          <a:lstStyle>
            <a:lvl1pPr lvl="0" algn="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BLANK_1_1_1_2_1_2">
    <p:spTree>
      <p:nvGrpSpPr>
        <p:cNvPr id="123" name="Shape 123"/>
        <p:cNvGrpSpPr/>
        <p:nvPr/>
      </p:nvGrpSpPr>
      <p:grpSpPr>
        <a:xfrm>
          <a:off x="0" y="0"/>
          <a:ext cx="0" cy="0"/>
          <a:chOff x="0" y="0"/>
          <a:chExt cx="0" cy="0"/>
        </a:xfrm>
      </p:grpSpPr>
      <p:sp>
        <p:nvSpPr>
          <p:cNvPr id="124" name="Google Shape;124;p17"/>
          <p:cNvSpPr txBox="1"/>
          <p:nvPr>
            <p:ph type="title"/>
          </p:nvPr>
        </p:nvSpPr>
        <p:spPr>
          <a:xfrm>
            <a:off x="720000" y="539500"/>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BLANK_1_1_1_2_1_1">
    <p:spTree>
      <p:nvGrpSpPr>
        <p:cNvPr id="125" name="Shape 125"/>
        <p:cNvGrpSpPr/>
        <p:nvPr/>
      </p:nvGrpSpPr>
      <p:grpSpPr>
        <a:xfrm>
          <a:off x="0" y="0"/>
          <a:ext cx="0" cy="0"/>
          <a:chOff x="0" y="0"/>
          <a:chExt cx="0" cy="0"/>
        </a:xfrm>
      </p:grpSpPr>
      <p:sp>
        <p:nvSpPr>
          <p:cNvPr id="126" name="Google Shape;126;p18"/>
          <p:cNvSpPr txBox="1"/>
          <p:nvPr>
            <p:ph type="title"/>
          </p:nvPr>
        </p:nvSpPr>
        <p:spPr>
          <a:xfrm>
            <a:off x="4720925" y="539500"/>
            <a:ext cx="31914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grpSp>
        <p:nvGrpSpPr>
          <p:cNvPr id="127" name="Google Shape;127;p18"/>
          <p:cNvGrpSpPr/>
          <p:nvPr/>
        </p:nvGrpSpPr>
        <p:grpSpPr>
          <a:xfrm rot="-5399868" flipH="1">
            <a:off x="480934" y="-830736"/>
            <a:ext cx="2029371" cy="4383847"/>
            <a:chOff x="7350442" y="2608992"/>
            <a:chExt cx="777239" cy="1673160"/>
          </a:xfrm>
        </p:grpSpPr>
        <p:sp>
          <p:nvSpPr>
            <p:cNvPr id="128" name="Google Shape;128;p18"/>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 name="Google Shape;129;p18"/>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0" name="Google Shape;130;p18"/>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1" name="Google Shape;131;p18"/>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2" name="Google Shape;132;p18"/>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3" name="Google Shape;133;p18"/>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4" name="Google Shape;134;p18"/>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5" name="Google Shape;135;p18"/>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4">
  <p:cSld name="BLANK_1_1_1_2_1_1_1">
    <p:spTree>
      <p:nvGrpSpPr>
        <p:cNvPr id="136" name="Shape 136"/>
        <p:cNvGrpSpPr/>
        <p:nvPr/>
      </p:nvGrpSpPr>
      <p:grpSpPr>
        <a:xfrm>
          <a:off x="0" y="0"/>
          <a:ext cx="0" cy="0"/>
          <a:chOff x="0" y="0"/>
          <a:chExt cx="0" cy="0"/>
        </a:xfrm>
      </p:grpSpPr>
      <p:sp>
        <p:nvSpPr>
          <p:cNvPr id="137" name="Google Shape;137;p19"/>
          <p:cNvSpPr txBox="1"/>
          <p:nvPr>
            <p:ph type="title"/>
          </p:nvPr>
        </p:nvSpPr>
        <p:spPr>
          <a:xfrm>
            <a:off x="972450" y="539500"/>
            <a:ext cx="71991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Font typeface="Oswald"/>
              <a:buNone/>
              <a:defRPr sz="3400">
                <a:latin typeface="Oswald"/>
                <a:ea typeface="Oswald"/>
                <a:cs typeface="Oswald"/>
                <a:sym typeface="Oswald"/>
              </a:defRPr>
            </a:lvl2pPr>
            <a:lvl3pPr lvl="2" algn="ctr" rtl="0">
              <a:spcBef>
                <a:spcPts val="0"/>
              </a:spcBef>
              <a:spcAft>
                <a:spcPts val="0"/>
              </a:spcAft>
              <a:buSzPts val="3400"/>
              <a:buFont typeface="Oswald"/>
              <a:buNone/>
              <a:defRPr sz="3400">
                <a:latin typeface="Oswald"/>
                <a:ea typeface="Oswald"/>
                <a:cs typeface="Oswald"/>
                <a:sym typeface="Oswald"/>
              </a:defRPr>
            </a:lvl3pPr>
            <a:lvl4pPr lvl="3" algn="ctr" rtl="0">
              <a:spcBef>
                <a:spcPts val="0"/>
              </a:spcBef>
              <a:spcAft>
                <a:spcPts val="0"/>
              </a:spcAft>
              <a:buSzPts val="3400"/>
              <a:buFont typeface="Oswald"/>
              <a:buNone/>
              <a:defRPr sz="3400">
                <a:latin typeface="Oswald"/>
                <a:ea typeface="Oswald"/>
                <a:cs typeface="Oswald"/>
                <a:sym typeface="Oswald"/>
              </a:defRPr>
            </a:lvl4pPr>
            <a:lvl5pPr lvl="4" algn="ctr" rtl="0">
              <a:spcBef>
                <a:spcPts val="0"/>
              </a:spcBef>
              <a:spcAft>
                <a:spcPts val="0"/>
              </a:spcAft>
              <a:buSzPts val="3400"/>
              <a:buFont typeface="Oswald"/>
              <a:buNone/>
              <a:defRPr sz="3400">
                <a:latin typeface="Oswald"/>
                <a:ea typeface="Oswald"/>
                <a:cs typeface="Oswald"/>
                <a:sym typeface="Oswald"/>
              </a:defRPr>
            </a:lvl5pPr>
            <a:lvl6pPr lvl="5" algn="ctr" rtl="0">
              <a:spcBef>
                <a:spcPts val="0"/>
              </a:spcBef>
              <a:spcAft>
                <a:spcPts val="0"/>
              </a:spcAft>
              <a:buSzPts val="3400"/>
              <a:buFont typeface="Oswald"/>
              <a:buNone/>
              <a:defRPr sz="3400">
                <a:latin typeface="Oswald"/>
                <a:ea typeface="Oswald"/>
                <a:cs typeface="Oswald"/>
                <a:sym typeface="Oswald"/>
              </a:defRPr>
            </a:lvl6pPr>
            <a:lvl7pPr lvl="6" algn="ctr" rtl="0">
              <a:spcBef>
                <a:spcPts val="0"/>
              </a:spcBef>
              <a:spcAft>
                <a:spcPts val="0"/>
              </a:spcAft>
              <a:buSzPts val="3400"/>
              <a:buFont typeface="Oswald"/>
              <a:buNone/>
              <a:defRPr sz="3400">
                <a:latin typeface="Oswald"/>
                <a:ea typeface="Oswald"/>
                <a:cs typeface="Oswald"/>
                <a:sym typeface="Oswald"/>
              </a:defRPr>
            </a:lvl7pPr>
            <a:lvl8pPr lvl="7" algn="ctr" rtl="0">
              <a:spcBef>
                <a:spcPts val="0"/>
              </a:spcBef>
              <a:spcAft>
                <a:spcPts val="0"/>
              </a:spcAft>
              <a:buSzPts val="3400"/>
              <a:buFont typeface="Oswald"/>
              <a:buNone/>
              <a:defRPr sz="3400">
                <a:latin typeface="Oswald"/>
                <a:ea typeface="Oswald"/>
                <a:cs typeface="Oswald"/>
                <a:sym typeface="Oswald"/>
              </a:defRPr>
            </a:lvl8pPr>
            <a:lvl9pPr lvl="8" algn="ctr"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BLANK_1_1_1_1_1">
    <p:spTree>
      <p:nvGrpSpPr>
        <p:cNvPr id="138" name="Shape 138"/>
        <p:cNvGrpSpPr/>
        <p:nvPr/>
      </p:nvGrpSpPr>
      <p:grpSpPr>
        <a:xfrm>
          <a:off x="0" y="0"/>
          <a:ext cx="0" cy="0"/>
          <a:chOff x="0" y="0"/>
          <a:chExt cx="0" cy="0"/>
        </a:xfrm>
      </p:grpSpPr>
      <p:sp>
        <p:nvSpPr>
          <p:cNvPr id="139" name="Google Shape;139;p20"/>
          <p:cNvSpPr txBox="1"/>
          <p:nvPr>
            <p:ph type="title"/>
          </p:nvPr>
        </p:nvSpPr>
        <p:spPr>
          <a:xfrm>
            <a:off x="1584063" y="1543600"/>
            <a:ext cx="2337300" cy="3918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p:txBody>
      </p:sp>
      <p:sp>
        <p:nvSpPr>
          <p:cNvPr id="140" name="Google Shape;140;p20"/>
          <p:cNvSpPr txBox="1"/>
          <p:nvPr>
            <p:ph type="subTitle" idx="1"/>
          </p:nvPr>
        </p:nvSpPr>
        <p:spPr>
          <a:xfrm>
            <a:off x="1584063" y="1938600"/>
            <a:ext cx="23373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1" name="Google Shape;141;p20"/>
          <p:cNvSpPr txBox="1"/>
          <p:nvPr>
            <p:ph type="title" idx="2"/>
          </p:nvPr>
        </p:nvSpPr>
        <p:spPr>
          <a:xfrm>
            <a:off x="5704788" y="1543600"/>
            <a:ext cx="2340900" cy="3918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p:txBody>
      </p:sp>
      <p:sp>
        <p:nvSpPr>
          <p:cNvPr id="142" name="Google Shape;142;p20"/>
          <p:cNvSpPr txBox="1"/>
          <p:nvPr>
            <p:ph type="subTitle" idx="3"/>
          </p:nvPr>
        </p:nvSpPr>
        <p:spPr>
          <a:xfrm>
            <a:off x="5704788" y="1938600"/>
            <a:ext cx="23409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3" name="Google Shape;143;p20"/>
          <p:cNvSpPr txBox="1"/>
          <p:nvPr>
            <p:ph type="title" idx="4"/>
          </p:nvPr>
        </p:nvSpPr>
        <p:spPr>
          <a:xfrm>
            <a:off x="3644425" y="3290400"/>
            <a:ext cx="2337300" cy="3933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p:txBody>
      </p:sp>
      <p:sp>
        <p:nvSpPr>
          <p:cNvPr id="144" name="Google Shape;144;p20"/>
          <p:cNvSpPr txBox="1"/>
          <p:nvPr>
            <p:ph type="subTitle" idx="5"/>
          </p:nvPr>
        </p:nvSpPr>
        <p:spPr>
          <a:xfrm>
            <a:off x="3644425" y="3682009"/>
            <a:ext cx="23373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5" name="Google Shape;145;p20"/>
          <p:cNvSpPr txBox="1"/>
          <p:nvPr>
            <p:ph type="title" idx="6"/>
          </p:nvPr>
        </p:nvSpPr>
        <p:spPr>
          <a:xfrm>
            <a:off x="720000" y="539500"/>
            <a:ext cx="77109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5540775" y="1840338"/>
            <a:ext cx="2421900" cy="10629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p:txBody>
      </p:sp>
      <p:sp>
        <p:nvSpPr>
          <p:cNvPr id="22" name="Google Shape;22;p3"/>
          <p:cNvSpPr txBox="1"/>
          <p:nvPr>
            <p:ph type="title" idx="2" hasCustomPrompt="1"/>
          </p:nvPr>
        </p:nvSpPr>
        <p:spPr>
          <a:xfrm>
            <a:off x="4768453" y="1840338"/>
            <a:ext cx="596100" cy="500400"/>
          </a:xfrm>
          <a:prstGeom prst="rect">
            <a:avLst/>
          </a:prstGeom>
        </p:spPr>
        <p:txBody>
          <a:bodyPr spcFirstLastPara="1" wrap="square" lIns="0" tIns="0" rIns="0" bIns="0" anchor="t" anchorCtr="0">
            <a:noAutofit/>
          </a:bodyPr>
          <a:lstStyle>
            <a:lvl1pPr lvl="0" algn="r" rtl="0">
              <a:spcBef>
                <a:spcPts val="0"/>
              </a:spcBef>
              <a:spcAft>
                <a:spcPts val="0"/>
              </a:spcAft>
              <a:buSzPts val="3400"/>
              <a:buNone/>
              <a:defRPr/>
            </a:lvl1pPr>
            <a:lvl2pPr lvl="1" algn="ctr" rtl="0">
              <a:spcBef>
                <a:spcPts val="0"/>
              </a:spcBef>
              <a:spcAft>
                <a:spcPts val="0"/>
              </a:spcAft>
              <a:buSzPts val="3400"/>
              <a:buNone/>
              <a:defRPr sz="3400"/>
            </a:lvl2pPr>
            <a:lvl3pPr lvl="2" algn="ctr" rtl="0">
              <a:spcBef>
                <a:spcPts val="0"/>
              </a:spcBef>
              <a:spcAft>
                <a:spcPts val="0"/>
              </a:spcAft>
              <a:buSzPts val="3400"/>
              <a:buNone/>
              <a:defRPr sz="3400"/>
            </a:lvl3pPr>
            <a:lvl4pPr lvl="3" algn="ctr" rtl="0">
              <a:spcBef>
                <a:spcPts val="0"/>
              </a:spcBef>
              <a:spcAft>
                <a:spcPts val="0"/>
              </a:spcAft>
              <a:buSzPts val="3400"/>
              <a:buNone/>
              <a:defRPr sz="3400"/>
            </a:lvl4pPr>
            <a:lvl5pPr lvl="4" algn="ctr" rtl="0">
              <a:spcBef>
                <a:spcPts val="0"/>
              </a:spcBef>
              <a:spcAft>
                <a:spcPts val="0"/>
              </a:spcAft>
              <a:buSzPts val="3400"/>
              <a:buNone/>
              <a:defRPr sz="3400"/>
            </a:lvl5pPr>
            <a:lvl6pPr lvl="5" algn="ctr" rtl="0">
              <a:spcBef>
                <a:spcPts val="0"/>
              </a:spcBef>
              <a:spcAft>
                <a:spcPts val="0"/>
              </a:spcAft>
              <a:buSzPts val="3400"/>
              <a:buNone/>
              <a:defRPr sz="3400"/>
            </a:lvl6pPr>
            <a:lvl7pPr lvl="6" algn="ctr" rtl="0">
              <a:spcBef>
                <a:spcPts val="0"/>
              </a:spcBef>
              <a:spcAft>
                <a:spcPts val="0"/>
              </a:spcAft>
              <a:buSzPts val="3400"/>
              <a:buNone/>
              <a:defRPr sz="3400"/>
            </a:lvl7pPr>
            <a:lvl8pPr lvl="7" algn="ctr" rtl="0">
              <a:spcBef>
                <a:spcPts val="0"/>
              </a:spcBef>
              <a:spcAft>
                <a:spcPts val="0"/>
              </a:spcAft>
              <a:buSzPts val="3400"/>
              <a:buNone/>
              <a:defRPr sz="3400"/>
            </a:lvl8pPr>
            <a:lvl9pPr lvl="8" algn="ctr" rtl="0">
              <a:spcBef>
                <a:spcPts val="0"/>
              </a:spcBef>
              <a:spcAft>
                <a:spcPts val="0"/>
              </a:spcAft>
              <a:buSzPts val="3400"/>
              <a:buNone/>
              <a:defRPr sz="3400"/>
            </a:lvl9pPr>
          </a:lstStyle>
          <a:p>
            <a:r>
              <a:t>xx%</a:t>
            </a:r>
          </a:p>
        </p:txBody>
      </p:sp>
      <p:sp>
        <p:nvSpPr>
          <p:cNvPr id="23" name="Google Shape;23;p3"/>
          <p:cNvSpPr txBox="1"/>
          <p:nvPr>
            <p:ph type="subTitle" idx="1"/>
          </p:nvPr>
        </p:nvSpPr>
        <p:spPr>
          <a:xfrm>
            <a:off x="5514500" y="3055663"/>
            <a:ext cx="2421900" cy="465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400"/>
              <a:buFont typeface="DM Sans"/>
              <a:buNone/>
              <a:defRPr>
                <a:latin typeface="DM Sans"/>
                <a:ea typeface="DM Sans"/>
                <a:cs typeface="DM Sans"/>
                <a:sym typeface="DM Sans"/>
              </a:defRPr>
            </a:lvl2pPr>
            <a:lvl3pPr lvl="2" algn="ctr" rtl="0">
              <a:lnSpc>
                <a:spcPct val="100000"/>
              </a:lnSpc>
              <a:spcBef>
                <a:spcPts val="0"/>
              </a:spcBef>
              <a:spcAft>
                <a:spcPts val="0"/>
              </a:spcAft>
              <a:buSzPts val="1400"/>
              <a:buFont typeface="DM Sans"/>
              <a:buNone/>
              <a:defRPr>
                <a:latin typeface="DM Sans"/>
                <a:ea typeface="DM Sans"/>
                <a:cs typeface="DM Sans"/>
                <a:sym typeface="DM Sans"/>
              </a:defRPr>
            </a:lvl3pPr>
            <a:lvl4pPr lvl="3" algn="ctr" rtl="0">
              <a:lnSpc>
                <a:spcPct val="100000"/>
              </a:lnSpc>
              <a:spcBef>
                <a:spcPts val="0"/>
              </a:spcBef>
              <a:spcAft>
                <a:spcPts val="0"/>
              </a:spcAft>
              <a:buSzPts val="1400"/>
              <a:buFont typeface="DM Sans"/>
              <a:buNone/>
              <a:defRPr>
                <a:latin typeface="DM Sans"/>
                <a:ea typeface="DM Sans"/>
                <a:cs typeface="DM Sans"/>
                <a:sym typeface="DM Sans"/>
              </a:defRPr>
            </a:lvl4pPr>
            <a:lvl5pPr lvl="4" algn="ctr" rtl="0">
              <a:lnSpc>
                <a:spcPct val="100000"/>
              </a:lnSpc>
              <a:spcBef>
                <a:spcPts val="0"/>
              </a:spcBef>
              <a:spcAft>
                <a:spcPts val="0"/>
              </a:spcAft>
              <a:buSzPts val="1400"/>
              <a:buFont typeface="DM Sans"/>
              <a:buNone/>
              <a:defRPr>
                <a:latin typeface="DM Sans"/>
                <a:ea typeface="DM Sans"/>
                <a:cs typeface="DM Sans"/>
                <a:sym typeface="DM Sans"/>
              </a:defRPr>
            </a:lvl5pPr>
            <a:lvl6pPr lvl="5" algn="ctr" rtl="0">
              <a:lnSpc>
                <a:spcPct val="100000"/>
              </a:lnSpc>
              <a:spcBef>
                <a:spcPts val="0"/>
              </a:spcBef>
              <a:spcAft>
                <a:spcPts val="0"/>
              </a:spcAft>
              <a:buSzPts val="1400"/>
              <a:buFont typeface="DM Sans"/>
              <a:buNone/>
              <a:defRPr>
                <a:latin typeface="DM Sans"/>
                <a:ea typeface="DM Sans"/>
                <a:cs typeface="DM Sans"/>
                <a:sym typeface="DM Sans"/>
              </a:defRPr>
            </a:lvl6pPr>
            <a:lvl7pPr lvl="6" algn="ctr" rtl="0">
              <a:lnSpc>
                <a:spcPct val="100000"/>
              </a:lnSpc>
              <a:spcBef>
                <a:spcPts val="0"/>
              </a:spcBef>
              <a:spcAft>
                <a:spcPts val="0"/>
              </a:spcAft>
              <a:buSzPts val="1400"/>
              <a:buFont typeface="DM Sans"/>
              <a:buNone/>
              <a:defRPr>
                <a:latin typeface="DM Sans"/>
                <a:ea typeface="DM Sans"/>
                <a:cs typeface="DM Sans"/>
                <a:sym typeface="DM Sans"/>
              </a:defRPr>
            </a:lvl7pPr>
            <a:lvl8pPr lvl="7" algn="ctr" rtl="0">
              <a:lnSpc>
                <a:spcPct val="100000"/>
              </a:lnSpc>
              <a:spcBef>
                <a:spcPts val="0"/>
              </a:spcBef>
              <a:spcAft>
                <a:spcPts val="0"/>
              </a:spcAft>
              <a:buSzPts val="1400"/>
              <a:buFont typeface="DM Sans"/>
              <a:buNone/>
              <a:defRPr>
                <a:latin typeface="DM Sans"/>
                <a:ea typeface="DM Sans"/>
                <a:cs typeface="DM Sans"/>
                <a:sym typeface="DM Sans"/>
              </a:defRPr>
            </a:lvl8pPr>
            <a:lvl9pPr lvl="8" algn="ctr" rtl="0">
              <a:lnSpc>
                <a:spcPct val="100000"/>
              </a:lnSpc>
              <a:spcBef>
                <a:spcPts val="0"/>
              </a:spcBef>
              <a:spcAft>
                <a:spcPts val="0"/>
              </a:spcAft>
              <a:buSzPts val="1400"/>
              <a:buFont typeface="DM Sans"/>
              <a:buNone/>
              <a:defRPr>
                <a:latin typeface="DM Sans"/>
                <a:ea typeface="DM Sans"/>
                <a:cs typeface="DM Sans"/>
                <a:sym typeface="DM Sans"/>
              </a:defRPr>
            </a:lvl9pPr>
          </a:lstStyle>
          <a:p/>
        </p:txBody>
      </p:sp>
      <p:grpSp>
        <p:nvGrpSpPr>
          <p:cNvPr id="24" name="Google Shape;24;p3"/>
          <p:cNvGrpSpPr/>
          <p:nvPr/>
        </p:nvGrpSpPr>
        <p:grpSpPr>
          <a:xfrm rot="5400000">
            <a:off x="976911" y="3061602"/>
            <a:ext cx="1683966" cy="3637785"/>
            <a:chOff x="7350442" y="2608992"/>
            <a:chExt cx="777239" cy="1673160"/>
          </a:xfrm>
        </p:grpSpPr>
        <p:sp>
          <p:nvSpPr>
            <p:cNvPr id="25" name="Google Shape;25;p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 name="Google Shape;27;p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 name="Google Shape;28;p3"/>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 name="Google Shape;30;p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1;p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3" name="Google Shape;33;p3"/>
          <p:cNvGrpSpPr/>
          <p:nvPr/>
        </p:nvGrpSpPr>
        <p:grpSpPr>
          <a:xfrm rot="5400000" flipH="1">
            <a:off x="6568632" y="-1639800"/>
            <a:ext cx="1684044" cy="3637785"/>
            <a:chOff x="7350442" y="2608992"/>
            <a:chExt cx="777239" cy="1673160"/>
          </a:xfrm>
        </p:grpSpPr>
        <p:sp>
          <p:nvSpPr>
            <p:cNvPr id="34" name="Google Shape;34;p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 name="Google Shape;35;p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 name="Google Shape;37;p3"/>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 name="Google Shape;38;p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 name="Google Shape;39;p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 name="Google Shape;40;p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 name="Google Shape;41;p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BLANK_1_1_1_1_1_1_1_1">
    <p:spTree>
      <p:nvGrpSpPr>
        <p:cNvPr id="146" name="Shape 146"/>
        <p:cNvGrpSpPr/>
        <p:nvPr/>
      </p:nvGrpSpPr>
      <p:grpSpPr>
        <a:xfrm>
          <a:off x="0" y="0"/>
          <a:ext cx="0" cy="0"/>
          <a:chOff x="0" y="0"/>
          <a:chExt cx="0" cy="0"/>
        </a:xfrm>
      </p:grpSpPr>
      <p:sp>
        <p:nvSpPr>
          <p:cNvPr id="147" name="Google Shape;147;p21"/>
          <p:cNvSpPr txBox="1"/>
          <p:nvPr>
            <p:ph type="title"/>
          </p:nvPr>
        </p:nvSpPr>
        <p:spPr>
          <a:xfrm>
            <a:off x="1495425"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48" name="Google Shape;148;p21"/>
          <p:cNvSpPr txBox="1"/>
          <p:nvPr>
            <p:ph type="subTitle" idx="1"/>
          </p:nvPr>
        </p:nvSpPr>
        <p:spPr>
          <a:xfrm>
            <a:off x="1495425" y="2003850"/>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9" name="Google Shape;149;p21"/>
          <p:cNvSpPr txBox="1"/>
          <p:nvPr>
            <p:ph type="title" idx="2"/>
          </p:nvPr>
        </p:nvSpPr>
        <p:spPr>
          <a:xfrm>
            <a:off x="4211550"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0" name="Google Shape;150;p21"/>
          <p:cNvSpPr txBox="1"/>
          <p:nvPr>
            <p:ph type="subTitle" idx="3"/>
          </p:nvPr>
        </p:nvSpPr>
        <p:spPr>
          <a:xfrm>
            <a:off x="4211550" y="2003850"/>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1" name="Google Shape;151;p21"/>
          <p:cNvSpPr txBox="1"/>
          <p:nvPr>
            <p:ph type="title" idx="4"/>
          </p:nvPr>
        </p:nvSpPr>
        <p:spPr>
          <a:xfrm>
            <a:off x="1495425" y="3329975"/>
            <a:ext cx="1322100" cy="3663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2" name="Google Shape;152;p21"/>
          <p:cNvSpPr txBox="1"/>
          <p:nvPr>
            <p:ph type="subTitle" idx="5"/>
          </p:nvPr>
        </p:nvSpPr>
        <p:spPr>
          <a:xfrm>
            <a:off x="1495425" y="3733325"/>
            <a:ext cx="1322100" cy="6552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3" name="Google Shape;153;p21"/>
          <p:cNvSpPr txBox="1"/>
          <p:nvPr>
            <p:ph type="title" idx="6"/>
          </p:nvPr>
        </p:nvSpPr>
        <p:spPr>
          <a:xfrm>
            <a:off x="4211550" y="3329974"/>
            <a:ext cx="1322100" cy="3639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4" name="Google Shape;154;p21"/>
          <p:cNvSpPr txBox="1"/>
          <p:nvPr>
            <p:ph type="subTitle" idx="7"/>
          </p:nvPr>
        </p:nvSpPr>
        <p:spPr>
          <a:xfrm>
            <a:off x="4211550" y="3733375"/>
            <a:ext cx="1322100" cy="6549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5" name="Google Shape;155;p21"/>
          <p:cNvSpPr txBox="1"/>
          <p:nvPr>
            <p:ph type="title" idx="8"/>
          </p:nvPr>
        </p:nvSpPr>
        <p:spPr>
          <a:xfrm>
            <a:off x="6927550"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6" name="Google Shape;156;p21"/>
          <p:cNvSpPr txBox="1"/>
          <p:nvPr>
            <p:ph type="subTitle" idx="9"/>
          </p:nvPr>
        </p:nvSpPr>
        <p:spPr>
          <a:xfrm>
            <a:off x="6927675" y="2003838"/>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7" name="Google Shape;157;p21"/>
          <p:cNvSpPr txBox="1"/>
          <p:nvPr>
            <p:ph type="title" idx="13"/>
          </p:nvPr>
        </p:nvSpPr>
        <p:spPr>
          <a:xfrm>
            <a:off x="6927675" y="3329974"/>
            <a:ext cx="1322100" cy="3639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8" name="Google Shape;158;p21"/>
          <p:cNvSpPr txBox="1"/>
          <p:nvPr>
            <p:ph type="subTitle" idx="14"/>
          </p:nvPr>
        </p:nvSpPr>
        <p:spPr>
          <a:xfrm>
            <a:off x="6927675" y="3733375"/>
            <a:ext cx="1322100" cy="6549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9" name="Google Shape;159;p21"/>
          <p:cNvSpPr txBox="1"/>
          <p:nvPr>
            <p:ph type="title" idx="15"/>
          </p:nvPr>
        </p:nvSpPr>
        <p:spPr>
          <a:xfrm>
            <a:off x="720000" y="539500"/>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1_1_1_1_1">
    <p:spTree>
      <p:nvGrpSpPr>
        <p:cNvPr id="160" name="Shape 160"/>
        <p:cNvGrpSpPr/>
        <p:nvPr/>
      </p:nvGrpSpPr>
      <p:grpSpPr>
        <a:xfrm>
          <a:off x="0" y="0"/>
          <a:ext cx="0" cy="0"/>
          <a:chOff x="0" y="0"/>
          <a:chExt cx="0" cy="0"/>
        </a:xfrm>
      </p:grpSpPr>
      <p:sp>
        <p:nvSpPr>
          <p:cNvPr id="161" name="Google Shape;161;p22"/>
          <p:cNvSpPr txBox="1"/>
          <p:nvPr>
            <p:ph type="title" hasCustomPrompt="1"/>
          </p:nvPr>
        </p:nvSpPr>
        <p:spPr>
          <a:xfrm>
            <a:off x="713225" y="730825"/>
            <a:ext cx="4165800" cy="828300"/>
          </a:xfrm>
          <a:prstGeom prst="rect">
            <a:avLst/>
          </a:prstGeom>
        </p:spPr>
        <p:txBody>
          <a:bodyPr spcFirstLastPara="1" wrap="square" lIns="0" tIns="0" rIns="0" bIns="0" anchor="t" anchorCtr="0">
            <a:noAutofit/>
          </a:bodyPr>
          <a:lstStyle>
            <a:lvl1pPr lvl="0" rtl="0">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62" name="Google Shape;162;p22"/>
          <p:cNvSpPr txBox="1"/>
          <p:nvPr>
            <p:ph type="subTitle" idx="1"/>
          </p:nvPr>
        </p:nvSpPr>
        <p:spPr>
          <a:xfrm>
            <a:off x="713225" y="1629825"/>
            <a:ext cx="4165800" cy="286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63" name="Google Shape;163;p22"/>
          <p:cNvSpPr txBox="1"/>
          <p:nvPr>
            <p:ph type="title" idx="2" hasCustomPrompt="1"/>
          </p:nvPr>
        </p:nvSpPr>
        <p:spPr>
          <a:xfrm>
            <a:off x="4265050" y="2909950"/>
            <a:ext cx="4165800" cy="813900"/>
          </a:xfrm>
          <a:prstGeom prst="rect">
            <a:avLst/>
          </a:prstGeom>
        </p:spPr>
        <p:txBody>
          <a:bodyPr spcFirstLastPara="1" wrap="square" lIns="0" tIns="0" rIns="0" bIns="0" anchor="t" anchorCtr="0">
            <a:noAutofit/>
          </a:bodyPr>
          <a:lstStyle>
            <a:lvl1pPr lvl="0" rtl="0">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64" name="Google Shape;164;p22"/>
          <p:cNvSpPr txBox="1"/>
          <p:nvPr>
            <p:ph type="subTitle" idx="3"/>
          </p:nvPr>
        </p:nvSpPr>
        <p:spPr>
          <a:xfrm>
            <a:off x="4265050" y="3817475"/>
            <a:ext cx="4165800" cy="2811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grpSp>
        <p:nvGrpSpPr>
          <p:cNvPr id="165" name="Google Shape;165;p22"/>
          <p:cNvGrpSpPr/>
          <p:nvPr/>
        </p:nvGrpSpPr>
        <p:grpSpPr>
          <a:xfrm rot="5400000">
            <a:off x="6327004" y="-594849"/>
            <a:ext cx="1955378" cy="4224060"/>
            <a:chOff x="7350442" y="2608992"/>
            <a:chExt cx="777239" cy="1673160"/>
          </a:xfrm>
        </p:grpSpPr>
        <p:sp>
          <p:nvSpPr>
            <p:cNvPr id="166" name="Google Shape;166;p2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7" name="Google Shape;167;p2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8" name="Google Shape;168;p2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9" name="Google Shape;169;p2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0" name="Google Shape;170;p2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171;p2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2" name="Google Shape;172;p2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3" name="Google Shape;173;p2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74" name="Google Shape;174;p22"/>
          <p:cNvGrpSpPr/>
          <p:nvPr/>
        </p:nvGrpSpPr>
        <p:grpSpPr>
          <a:xfrm rot="-5400000" flipH="1">
            <a:off x="696504" y="1651201"/>
            <a:ext cx="1955378" cy="4224060"/>
            <a:chOff x="7350442" y="2608992"/>
            <a:chExt cx="777239" cy="1673160"/>
          </a:xfrm>
        </p:grpSpPr>
        <p:sp>
          <p:nvSpPr>
            <p:cNvPr id="175" name="Google Shape;175;p2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 name="Google Shape;176;p2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 name="Google Shape;177;p2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 name="Google Shape;178;p2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9" name="Google Shape;179;p2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0" name="Google Shape;180;p2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1" name="Google Shape;181;p2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182;p2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83" name="Google Shape;183;p22"/>
          <p:cNvGrpSpPr/>
          <p:nvPr/>
        </p:nvGrpSpPr>
        <p:grpSpPr>
          <a:xfrm>
            <a:off x="4695775" y="4494275"/>
            <a:ext cx="1200150" cy="114300"/>
            <a:chOff x="752475" y="981075"/>
            <a:chExt cx="1200150" cy="114300"/>
          </a:xfrm>
        </p:grpSpPr>
        <p:sp>
          <p:nvSpPr>
            <p:cNvPr id="184" name="Google Shape;184;p22"/>
            <p:cNvSpPr/>
            <p:nvPr/>
          </p:nvSpPr>
          <p:spPr>
            <a:xfrm>
              <a:off x="752475" y="981075"/>
              <a:ext cx="114300" cy="114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22"/>
            <p:cNvSpPr/>
            <p:nvPr/>
          </p:nvSpPr>
          <p:spPr>
            <a:xfrm>
              <a:off x="933450"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2"/>
            <p:cNvSpPr/>
            <p:nvPr/>
          </p:nvSpPr>
          <p:spPr>
            <a:xfrm>
              <a:off x="1114425"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2"/>
            <p:cNvSpPr/>
            <p:nvPr/>
          </p:nvSpPr>
          <p:spPr>
            <a:xfrm>
              <a:off x="1295400"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22"/>
            <p:cNvSpPr/>
            <p:nvPr/>
          </p:nvSpPr>
          <p:spPr>
            <a:xfrm>
              <a:off x="1476375" y="981075"/>
              <a:ext cx="114300" cy="114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22"/>
            <p:cNvSpPr/>
            <p:nvPr/>
          </p:nvSpPr>
          <p:spPr>
            <a:xfrm>
              <a:off x="1657350"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22"/>
            <p:cNvSpPr/>
            <p:nvPr/>
          </p:nvSpPr>
          <p:spPr>
            <a:xfrm>
              <a:off x="1838325"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CUSTOM_1">
    <p:spTree>
      <p:nvGrpSpPr>
        <p:cNvPr id="191" name="Shape 191"/>
        <p:cNvGrpSpPr/>
        <p:nvPr/>
      </p:nvGrpSpPr>
      <p:grpSpPr>
        <a:xfrm>
          <a:off x="0" y="0"/>
          <a:ext cx="0" cy="0"/>
          <a:chOff x="0" y="0"/>
          <a:chExt cx="0" cy="0"/>
        </a:xfrm>
      </p:grpSpPr>
      <p:sp>
        <p:nvSpPr>
          <p:cNvPr id="192" name="Google Shape;192;p23"/>
          <p:cNvSpPr txBox="1"/>
          <p:nvPr>
            <p:ph type="body" idx="1"/>
          </p:nvPr>
        </p:nvSpPr>
        <p:spPr>
          <a:xfrm>
            <a:off x="713225" y="1164100"/>
            <a:ext cx="3392100" cy="34446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a:solidFill>
                  <a:schemeClr val="dk1"/>
                </a:solidFill>
                <a:latin typeface="DM Sans"/>
                <a:ea typeface="DM Sans"/>
                <a:cs typeface="DM Sans"/>
                <a:sym typeface="DM Sans"/>
              </a:defRPr>
            </a:lvl1pPr>
            <a:lvl2pPr marL="914400" lvl="1"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2pPr>
            <a:lvl3pPr marL="1371600" lvl="2"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3pPr>
            <a:lvl4pPr marL="1828800" lvl="3"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4pPr>
            <a:lvl5pPr marL="2286000" lvl="4"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5pPr>
            <a:lvl6pPr marL="2743200" lvl="5"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6pPr>
            <a:lvl7pPr marL="3200400" lvl="6"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7pPr>
            <a:lvl8pPr marL="3657600" lvl="7"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8pPr>
            <a:lvl9pPr marL="4114800" lvl="8"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9pPr>
          </a:lstStyle>
          <a:p/>
        </p:txBody>
      </p:sp>
      <p:sp>
        <p:nvSpPr>
          <p:cNvPr id="193" name="Google Shape;193;p23"/>
          <p:cNvSpPr txBox="1"/>
          <p:nvPr>
            <p:ph type="body" idx="2"/>
          </p:nvPr>
        </p:nvSpPr>
        <p:spPr>
          <a:xfrm>
            <a:off x="5029625" y="1164100"/>
            <a:ext cx="3392100" cy="34446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a:solidFill>
                  <a:schemeClr val="dk1"/>
                </a:solidFill>
                <a:latin typeface="DM Sans"/>
                <a:ea typeface="DM Sans"/>
                <a:cs typeface="DM Sans"/>
                <a:sym typeface="DM Sans"/>
              </a:defRPr>
            </a:lvl1pPr>
            <a:lvl2pPr marL="914400" lvl="1"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2pPr>
            <a:lvl3pPr marL="1371600" lvl="2"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3pPr>
            <a:lvl4pPr marL="1828800" lvl="3"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4pPr>
            <a:lvl5pPr marL="2286000" lvl="4"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5pPr>
            <a:lvl6pPr marL="2743200" lvl="5"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6pPr>
            <a:lvl7pPr marL="3200400" lvl="6"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7pPr>
            <a:lvl8pPr marL="3657600" lvl="7"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8pPr>
            <a:lvl9pPr marL="4114800" lvl="8"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9pPr>
          </a:lstStyle>
          <a:p/>
        </p:txBody>
      </p:sp>
      <p:sp>
        <p:nvSpPr>
          <p:cNvPr id="194" name="Google Shape;194;p23"/>
          <p:cNvSpPr txBox="1"/>
          <p:nvPr>
            <p:ph type="title"/>
          </p:nvPr>
        </p:nvSpPr>
        <p:spPr>
          <a:xfrm>
            <a:off x="720000" y="539500"/>
            <a:ext cx="77040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BLANK_1_1_1_1_1_1_1_1_1_1">
    <p:spTree>
      <p:nvGrpSpPr>
        <p:cNvPr id="195" name="Shape 195"/>
        <p:cNvGrpSpPr/>
        <p:nvPr/>
      </p:nvGrpSpPr>
      <p:grpSpPr>
        <a:xfrm>
          <a:off x="0" y="0"/>
          <a:ext cx="0" cy="0"/>
          <a:chOff x="0" y="0"/>
          <a:chExt cx="0" cy="0"/>
        </a:xfrm>
      </p:grpSpPr>
      <p:sp>
        <p:nvSpPr>
          <p:cNvPr id="196" name="Google Shape;196;p24"/>
          <p:cNvSpPr txBox="1"/>
          <p:nvPr>
            <p:ph type="ctrTitle"/>
          </p:nvPr>
        </p:nvSpPr>
        <p:spPr>
          <a:xfrm>
            <a:off x="2429950" y="950150"/>
            <a:ext cx="4284000" cy="758400"/>
          </a:xfrm>
          <a:prstGeom prst="rect">
            <a:avLst/>
          </a:prstGeom>
        </p:spPr>
        <p:txBody>
          <a:bodyPr spcFirstLastPara="1" wrap="square" lIns="0" tIns="0" rIns="0" bIns="0" anchor="ctr" anchorCtr="0">
            <a:no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p:txBody>
      </p:sp>
      <p:sp>
        <p:nvSpPr>
          <p:cNvPr id="197" name="Google Shape;197;p24"/>
          <p:cNvSpPr txBox="1"/>
          <p:nvPr>
            <p:ph type="subTitle" idx="1"/>
          </p:nvPr>
        </p:nvSpPr>
        <p:spPr>
          <a:xfrm>
            <a:off x="2425075" y="1828300"/>
            <a:ext cx="4293900" cy="997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grpSp>
        <p:nvGrpSpPr>
          <p:cNvPr id="198" name="Google Shape;198;p24"/>
          <p:cNvGrpSpPr/>
          <p:nvPr/>
        </p:nvGrpSpPr>
        <p:grpSpPr>
          <a:xfrm rot="10800000" flipH="1">
            <a:off x="7172094" y="843104"/>
            <a:ext cx="2029371" cy="4383847"/>
            <a:chOff x="7350442" y="2608992"/>
            <a:chExt cx="777239" cy="1673160"/>
          </a:xfrm>
        </p:grpSpPr>
        <p:sp>
          <p:nvSpPr>
            <p:cNvPr id="199" name="Google Shape;199;p2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2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 name="Google Shape;201;p2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 name="Google Shape;202;p2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 name="Google Shape;203;p2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 name="Google Shape;204;p2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5" name="Google Shape;205;p2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6" name="Google Shape;206;p2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07" name="Google Shape;207;p24"/>
          <p:cNvGrpSpPr/>
          <p:nvPr/>
        </p:nvGrpSpPr>
        <p:grpSpPr>
          <a:xfrm flipH="1">
            <a:off x="-57431" y="4"/>
            <a:ext cx="2029371" cy="4383847"/>
            <a:chOff x="7350442" y="2608992"/>
            <a:chExt cx="777239" cy="1673160"/>
          </a:xfrm>
        </p:grpSpPr>
        <p:sp>
          <p:nvSpPr>
            <p:cNvPr id="208" name="Google Shape;208;p2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 name="Google Shape;209;p2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210;p2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 name="Google Shape;211;p2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 name="Google Shape;212;p2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 name="Google Shape;213;p2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214;p2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215;p2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16" name="Google Shape;216;p24"/>
          <p:cNvSpPr txBox="1"/>
          <p:nvPr/>
        </p:nvSpPr>
        <p:spPr>
          <a:xfrm>
            <a:off x="2478750" y="3448025"/>
            <a:ext cx="4186500" cy="686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GB" sz="1200">
                <a:solidFill>
                  <a:schemeClr val="dk1"/>
                </a:solidFill>
                <a:latin typeface="DM Sans"/>
                <a:ea typeface="DM Sans"/>
                <a:cs typeface="DM Sans"/>
                <a:sym typeface="DM Sans"/>
              </a:rPr>
              <a:t>CREDITS: This presentation template was created by </a:t>
            </a:r>
            <a:r>
              <a:rPr lang="en-GB" sz="1200" b="1">
                <a:solidFill>
                  <a:schemeClr val="dk1"/>
                </a:solidFill>
                <a:uFill>
                  <a:noFill/>
                </a:uFill>
                <a:latin typeface="DM Sans"/>
                <a:ea typeface="DM Sans"/>
                <a:cs typeface="DM Sans"/>
                <a:sym typeface="DM Sans"/>
                <a:hlinkClick r:id="rId2"/>
              </a:rPr>
              <a:t>Slidesgo</a:t>
            </a:r>
            <a:r>
              <a:rPr lang="en-GB" sz="1200">
                <a:solidFill>
                  <a:schemeClr val="dk1"/>
                </a:solidFill>
                <a:latin typeface="DM Sans"/>
                <a:ea typeface="DM Sans"/>
                <a:cs typeface="DM Sans"/>
                <a:sym typeface="DM Sans"/>
              </a:rPr>
              <a:t>, and includes icons by </a:t>
            </a:r>
            <a:r>
              <a:rPr lang="en-GB" sz="1200" b="1">
                <a:solidFill>
                  <a:schemeClr val="dk1"/>
                </a:solidFill>
                <a:uFill>
                  <a:noFill/>
                </a:uFill>
                <a:latin typeface="DM Sans"/>
                <a:ea typeface="DM Sans"/>
                <a:cs typeface="DM Sans"/>
                <a:sym typeface="DM Sans"/>
                <a:hlinkClick r:id="rId3"/>
              </a:rPr>
              <a:t>Flaticon</a:t>
            </a:r>
            <a:r>
              <a:rPr lang="en-GB" sz="1200">
                <a:solidFill>
                  <a:schemeClr val="dk1"/>
                </a:solidFill>
                <a:latin typeface="DM Sans"/>
                <a:ea typeface="DM Sans"/>
                <a:cs typeface="DM Sans"/>
                <a:sym typeface="DM Sans"/>
              </a:rPr>
              <a:t>, and infographics &amp; images by </a:t>
            </a:r>
            <a:r>
              <a:rPr lang="en-GB" sz="1200" b="1">
                <a:solidFill>
                  <a:schemeClr val="dk1"/>
                </a:solidFill>
                <a:uFill>
                  <a:noFill/>
                </a:uFill>
                <a:latin typeface="DM Sans"/>
                <a:ea typeface="DM Sans"/>
                <a:cs typeface="DM Sans"/>
                <a:sym typeface="DM Sans"/>
                <a:hlinkClick r:id="rId4"/>
              </a:rPr>
              <a:t>Freepik</a:t>
            </a:r>
            <a:endParaRPr sz="1200" b="1">
              <a:solidFill>
                <a:schemeClr val="dk1"/>
              </a:solidFill>
              <a:latin typeface="DM Sans"/>
              <a:ea typeface="DM Sans"/>
              <a:cs typeface="DM Sans"/>
              <a:sym typeface="DM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LANK_1_1_1_1_1_1_1_1_1_1_1">
    <p:bg>
      <p:bgPr>
        <a:gradFill>
          <a:gsLst>
            <a:gs pos="0">
              <a:schemeClr val="accent3"/>
            </a:gs>
            <a:gs pos="44000">
              <a:schemeClr val="accent4"/>
            </a:gs>
            <a:gs pos="100000">
              <a:schemeClr val="accent5"/>
            </a:gs>
          </a:gsLst>
          <a:lin ang="2698631" scaled="0"/>
        </a:gradFill>
        <a:effectLst/>
      </p:bgPr>
    </p:bg>
    <p:spTree>
      <p:nvGrpSpPr>
        <p:cNvPr id="217" name="Shape 217"/>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LANK_1_1_1_1_1_1_1_1_1_1_1_2">
    <p:bg>
      <p:bgPr>
        <a:gradFill>
          <a:gsLst>
            <a:gs pos="0">
              <a:schemeClr val="accent2"/>
            </a:gs>
            <a:gs pos="36000">
              <a:schemeClr val="accent4"/>
            </a:gs>
            <a:gs pos="100000">
              <a:schemeClr val="accent4"/>
            </a:gs>
          </a:gsLst>
          <a:lin ang="2698631" scaled="0"/>
        </a:gradFill>
        <a:effectLst/>
      </p:bgPr>
    </p:bg>
    <p:spTree>
      <p:nvGrpSpPr>
        <p:cNvPr id="218" name="Shape 2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2" name="Shape 42"/>
        <p:cNvGrpSpPr/>
        <p:nvPr/>
      </p:nvGrpSpPr>
      <p:grpSpPr>
        <a:xfrm>
          <a:off x="0" y="0"/>
          <a:ext cx="0" cy="0"/>
          <a:chOff x="0" y="0"/>
          <a:chExt cx="0" cy="0"/>
        </a:xfrm>
      </p:grpSpPr>
      <p:sp>
        <p:nvSpPr>
          <p:cNvPr id="43" name="Google Shape;43;p4"/>
          <p:cNvSpPr txBox="1"/>
          <p:nvPr>
            <p:ph type="title"/>
          </p:nvPr>
        </p:nvSpPr>
        <p:spPr>
          <a:xfrm>
            <a:off x="720000" y="539500"/>
            <a:ext cx="7704000" cy="5727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 name="Google Shape;44;p4"/>
          <p:cNvSpPr txBox="1"/>
          <p:nvPr>
            <p:ph type="body" idx="1"/>
          </p:nvPr>
        </p:nvSpPr>
        <p:spPr>
          <a:xfrm>
            <a:off x="720000" y="1112200"/>
            <a:ext cx="7704000" cy="3496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lvl1pPr>
            <a:lvl2pPr marL="914400" lvl="1" indent="-304800" rtl="0">
              <a:lnSpc>
                <a:spcPct val="115000"/>
              </a:lnSpc>
              <a:spcBef>
                <a:spcPts val="0"/>
              </a:spcBef>
              <a:spcAft>
                <a:spcPts val="0"/>
              </a:spcAft>
              <a:buClr>
                <a:srgbClr val="434343"/>
              </a:buClr>
              <a:buSzPts val="1200"/>
              <a:buFont typeface="Roboto Condensed Light"/>
              <a:buAutoNum type="alphaLcPeriod"/>
              <a:defRPr/>
            </a:lvl2pPr>
            <a:lvl3pPr marL="1371600" lvl="2" indent="-304800" rtl="0">
              <a:lnSpc>
                <a:spcPct val="115000"/>
              </a:lnSpc>
              <a:spcBef>
                <a:spcPts val="0"/>
              </a:spcBef>
              <a:spcAft>
                <a:spcPts val="0"/>
              </a:spcAft>
              <a:buClr>
                <a:srgbClr val="434343"/>
              </a:buClr>
              <a:buSzPts val="1200"/>
              <a:buFont typeface="Roboto Condensed Light"/>
              <a:buAutoNum type="romanLcPeriod"/>
              <a:defRPr/>
            </a:lvl3pPr>
            <a:lvl4pPr marL="1828800" lvl="3" indent="-304800" rtl="0">
              <a:lnSpc>
                <a:spcPct val="115000"/>
              </a:lnSpc>
              <a:spcBef>
                <a:spcPts val="0"/>
              </a:spcBef>
              <a:spcAft>
                <a:spcPts val="0"/>
              </a:spcAft>
              <a:buClr>
                <a:srgbClr val="434343"/>
              </a:buClr>
              <a:buSzPts val="1200"/>
              <a:buFont typeface="Roboto Condensed Light"/>
              <a:buAutoNum type="arabicPeriod"/>
              <a:defRPr/>
            </a:lvl4pPr>
            <a:lvl5pPr marL="2286000" lvl="4" indent="-304800" rtl="0">
              <a:lnSpc>
                <a:spcPct val="115000"/>
              </a:lnSpc>
              <a:spcBef>
                <a:spcPts val="0"/>
              </a:spcBef>
              <a:spcAft>
                <a:spcPts val="0"/>
              </a:spcAft>
              <a:buClr>
                <a:srgbClr val="434343"/>
              </a:buClr>
              <a:buSzPts val="1200"/>
              <a:buFont typeface="Roboto Condensed Light"/>
              <a:buAutoNum type="alphaLcPeriod"/>
              <a:defRPr/>
            </a:lvl5pPr>
            <a:lvl6pPr marL="2743200" lvl="5" indent="-304800" rtl="0">
              <a:lnSpc>
                <a:spcPct val="115000"/>
              </a:lnSpc>
              <a:spcBef>
                <a:spcPts val="0"/>
              </a:spcBef>
              <a:spcAft>
                <a:spcPts val="0"/>
              </a:spcAft>
              <a:buClr>
                <a:srgbClr val="434343"/>
              </a:buClr>
              <a:buSzPts val="1200"/>
              <a:buFont typeface="Roboto Condensed Light"/>
              <a:buAutoNum type="romanLcPeriod"/>
              <a:defRPr/>
            </a:lvl6pPr>
            <a:lvl7pPr marL="3200400" lvl="6" indent="-304800" rtl="0">
              <a:lnSpc>
                <a:spcPct val="115000"/>
              </a:lnSpc>
              <a:spcBef>
                <a:spcPts val="0"/>
              </a:spcBef>
              <a:spcAft>
                <a:spcPts val="0"/>
              </a:spcAft>
              <a:buClr>
                <a:srgbClr val="434343"/>
              </a:buClr>
              <a:buSzPts val="1200"/>
              <a:buFont typeface="Roboto Condensed Light"/>
              <a:buAutoNum type="arabicPeriod"/>
              <a:defRPr/>
            </a:lvl7pPr>
            <a:lvl8pPr marL="3657600" lvl="7" indent="-304800" rtl="0">
              <a:lnSpc>
                <a:spcPct val="115000"/>
              </a:lnSpc>
              <a:spcBef>
                <a:spcPts val="0"/>
              </a:spcBef>
              <a:spcAft>
                <a:spcPts val="0"/>
              </a:spcAft>
              <a:buClr>
                <a:srgbClr val="434343"/>
              </a:buClr>
              <a:buSzPts val="1200"/>
              <a:buFont typeface="Roboto Condensed Light"/>
              <a:buAutoNum type="alphaLcPeriod"/>
              <a:defRPr/>
            </a:lvl8pPr>
            <a:lvl9pPr marL="4114800" lvl="8" indent="-304800" rtl="0">
              <a:lnSpc>
                <a:spcPct val="115000"/>
              </a:lnSpc>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5" name="Shape 45"/>
        <p:cNvGrpSpPr/>
        <p:nvPr/>
      </p:nvGrpSpPr>
      <p:grpSpPr>
        <a:xfrm>
          <a:off x="0" y="0"/>
          <a:ext cx="0" cy="0"/>
          <a:chOff x="0" y="0"/>
          <a:chExt cx="0" cy="0"/>
        </a:xfrm>
      </p:grpSpPr>
      <p:sp>
        <p:nvSpPr>
          <p:cNvPr id="46" name="Google Shape;46;p5"/>
          <p:cNvSpPr txBox="1"/>
          <p:nvPr>
            <p:ph type="subTitle" idx="1"/>
          </p:nvPr>
        </p:nvSpPr>
        <p:spPr>
          <a:xfrm>
            <a:off x="1786775" y="2952775"/>
            <a:ext cx="2386500" cy="348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p:txBody>
      </p:sp>
      <p:sp>
        <p:nvSpPr>
          <p:cNvPr id="47" name="Google Shape;47;p5"/>
          <p:cNvSpPr txBox="1"/>
          <p:nvPr>
            <p:ph type="subTitle" idx="2"/>
          </p:nvPr>
        </p:nvSpPr>
        <p:spPr>
          <a:xfrm>
            <a:off x="4970850" y="2952775"/>
            <a:ext cx="2386500" cy="348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p:txBody>
      </p:sp>
      <p:sp>
        <p:nvSpPr>
          <p:cNvPr id="48" name="Google Shape;48;p5"/>
          <p:cNvSpPr txBox="1"/>
          <p:nvPr>
            <p:ph type="subTitle" idx="3"/>
          </p:nvPr>
        </p:nvSpPr>
        <p:spPr>
          <a:xfrm>
            <a:off x="1786625" y="3458825"/>
            <a:ext cx="2386500" cy="1149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49" name="Google Shape;49;p5"/>
          <p:cNvSpPr txBox="1"/>
          <p:nvPr>
            <p:ph type="subTitle" idx="4"/>
          </p:nvPr>
        </p:nvSpPr>
        <p:spPr>
          <a:xfrm>
            <a:off x="4970855" y="3458825"/>
            <a:ext cx="2386500" cy="1149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50" name="Google Shape;50;p5"/>
          <p:cNvSpPr txBox="1"/>
          <p:nvPr>
            <p:ph type="title"/>
          </p:nvPr>
        </p:nvSpPr>
        <p:spPr>
          <a:xfrm>
            <a:off x="713225" y="539496"/>
            <a:ext cx="77085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1" name="Shape 51"/>
        <p:cNvGrpSpPr/>
        <p:nvPr/>
      </p:nvGrpSpPr>
      <p:grpSpPr>
        <a:xfrm>
          <a:off x="0" y="0"/>
          <a:ext cx="0" cy="0"/>
          <a:chOff x="0" y="0"/>
          <a:chExt cx="0" cy="0"/>
        </a:xfrm>
      </p:grpSpPr>
      <p:sp>
        <p:nvSpPr>
          <p:cNvPr id="52" name="Google Shape;52;p6"/>
          <p:cNvSpPr txBox="1"/>
          <p:nvPr>
            <p:ph type="title"/>
          </p:nvPr>
        </p:nvSpPr>
        <p:spPr>
          <a:xfrm>
            <a:off x="720000" y="539500"/>
            <a:ext cx="77109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3" name="Shape 53"/>
        <p:cNvGrpSpPr/>
        <p:nvPr/>
      </p:nvGrpSpPr>
      <p:grpSpPr>
        <a:xfrm>
          <a:off x="0" y="0"/>
          <a:ext cx="0" cy="0"/>
          <a:chOff x="0" y="0"/>
          <a:chExt cx="0" cy="0"/>
        </a:xfrm>
      </p:grpSpPr>
      <p:sp>
        <p:nvSpPr>
          <p:cNvPr id="54" name="Google Shape;54;p7"/>
          <p:cNvSpPr txBox="1"/>
          <p:nvPr>
            <p:ph type="title"/>
          </p:nvPr>
        </p:nvSpPr>
        <p:spPr>
          <a:xfrm>
            <a:off x="1321350" y="1039750"/>
            <a:ext cx="3866400" cy="5727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 name="Google Shape;55;p7"/>
          <p:cNvSpPr txBox="1"/>
          <p:nvPr>
            <p:ph type="body" idx="1"/>
          </p:nvPr>
        </p:nvSpPr>
        <p:spPr>
          <a:xfrm>
            <a:off x="1321350" y="1984800"/>
            <a:ext cx="3866400" cy="23193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grpSp>
        <p:nvGrpSpPr>
          <p:cNvPr id="56" name="Google Shape;56;p7"/>
          <p:cNvGrpSpPr/>
          <p:nvPr/>
        </p:nvGrpSpPr>
        <p:grpSpPr>
          <a:xfrm flipH="1">
            <a:off x="-1145294" y="-39521"/>
            <a:ext cx="2029371" cy="4383847"/>
            <a:chOff x="7350442" y="2608992"/>
            <a:chExt cx="777239" cy="1673160"/>
          </a:xfrm>
        </p:grpSpPr>
        <p:sp>
          <p:nvSpPr>
            <p:cNvPr id="57" name="Google Shape;57;p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 name="Google Shape;58;p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 name="Google Shape;59;p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 name="Google Shape;60;p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 name="Google Shape;61;p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 name="Google Shape;62;p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 name="Google Shape;63;p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 name="Google Shape;64;p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5" name="Shape 65"/>
        <p:cNvGrpSpPr/>
        <p:nvPr/>
      </p:nvGrpSpPr>
      <p:grpSpPr>
        <a:xfrm>
          <a:off x="0" y="0"/>
          <a:ext cx="0" cy="0"/>
          <a:chOff x="0" y="0"/>
          <a:chExt cx="0" cy="0"/>
        </a:xfrm>
      </p:grpSpPr>
      <p:sp>
        <p:nvSpPr>
          <p:cNvPr id="66" name="Google Shape;66;p8"/>
          <p:cNvSpPr txBox="1"/>
          <p:nvPr>
            <p:ph type="title"/>
          </p:nvPr>
        </p:nvSpPr>
        <p:spPr>
          <a:xfrm>
            <a:off x="1713900" y="1458900"/>
            <a:ext cx="5716200" cy="2225700"/>
          </a:xfrm>
          <a:prstGeom prst="rect">
            <a:avLst/>
          </a:prstGeom>
        </p:spPr>
        <p:txBody>
          <a:bodyPr spcFirstLastPara="1" wrap="square" lIns="0" tIns="0" rIns="0" bIns="0" anchor="ctr" anchorCtr="0">
            <a:noAutofit/>
          </a:bodyPr>
          <a:lstStyle>
            <a:lvl1pPr lvl="0" algn="ctr" rtl="0">
              <a:spcBef>
                <a:spcPts val="0"/>
              </a:spcBef>
              <a:spcAft>
                <a:spcPts val="0"/>
              </a:spcAft>
              <a:buSzPts val="4900"/>
              <a:buNone/>
              <a:defRPr sz="7200"/>
            </a:lvl1pPr>
            <a:lvl2pPr lvl="1" algn="ctr" rtl="0">
              <a:spcBef>
                <a:spcPts val="0"/>
              </a:spcBef>
              <a:spcAft>
                <a:spcPts val="0"/>
              </a:spcAft>
              <a:buSzPts val="4900"/>
              <a:buNone/>
              <a:defRPr sz="4900"/>
            </a:lvl2pPr>
            <a:lvl3pPr lvl="2" algn="ctr" rtl="0">
              <a:spcBef>
                <a:spcPts val="0"/>
              </a:spcBef>
              <a:spcAft>
                <a:spcPts val="0"/>
              </a:spcAft>
              <a:buSzPts val="4900"/>
              <a:buNone/>
              <a:defRPr sz="4900"/>
            </a:lvl3pPr>
            <a:lvl4pPr lvl="3" algn="ctr" rtl="0">
              <a:spcBef>
                <a:spcPts val="0"/>
              </a:spcBef>
              <a:spcAft>
                <a:spcPts val="0"/>
              </a:spcAft>
              <a:buSzPts val="4900"/>
              <a:buNone/>
              <a:defRPr sz="4900"/>
            </a:lvl4pPr>
            <a:lvl5pPr lvl="4" algn="ctr" rtl="0">
              <a:spcBef>
                <a:spcPts val="0"/>
              </a:spcBef>
              <a:spcAft>
                <a:spcPts val="0"/>
              </a:spcAft>
              <a:buSzPts val="4900"/>
              <a:buNone/>
              <a:defRPr sz="4900"/>
            </a:lvl5pPr>
            <a:lvl6pPr lvl="5" algn="ctr" rtl="0">
              <a:spcBef>
                <a:spcPts val="0"/>
              </a:spcBef>
              <a:spcAft>
                <a:spcPts val="0"/>
              </a:spcAft>
              <a:buSzPts val="4900"/>
              <a:buNone/>
              <a:defRPr sz="4900"/>
            </a:lvl6pPr>
            <a:lvl7pPr lvl="6" algn="ctr" rtl="0">
              <a:spcBef>
                <a:spcPts val="0"/>
              </a:spcBef>
              <a:spcAft>
                <a:spcPts val="0"/>
              </a:spcAft>
              <a:buSzPts val="4900"/>
              <a:buNone/>
              <a:defRPr sz="4900"/>
            </a:lvl7pPr>
            <a:lvl8pPr lvl="7" algn="ctr" rtl="0">
              <a:spcBef>
                <a:spcPts val="0"/>
              </a:spcBef>
              <a:spcAft>
                <a:spcPts val="0"/>
              </a:spcAft>
              <a:buSzPts val="4900"/>
              <a:buNone/>
              <a:defRPr sz="4900"/>
            </a:lvl8pPr>
            <a:lvl9pPr lvl="8" algn="ctr" rtl="0">
              <a:spcBef>
                <a:spcPts val="0"/>
              </a:spcBef>
              <a:spcAft>
                <a:spcPts val="0"/>
              </a:spcAft>
              <a:buSzPts val="4900"/>
              <a:buNone/>
              <a:defRPr sz="4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7" name="Shape 67"/>
        <p:cNvGrpSpPr/>
        <p:nvPr/>
      </p:nvGrpSpPr>
      <p:grpSpPr>
        <a:xfrm>
          <a:off x="0" y="0"/>
          <a:ext cx="0" cy="0"/>
          <a:chOff x="0" y="0"/>
          <a:chExt cx="0" cy="0"/>
        </a:xfrm>
      </p:grpSpPr>
      <p:sp>
        <p:nvSpPr>
          <p:cNvPr id="68" name="Google Shape;68;p9"/>
          <p:cNvSpPr txBox="1"/>
          <p:nvPr>
            <p:ph type="title"/>
          </p:nvPr>
        </p:nvSpPr>
        <p:spPr>
          <a:xfrm>
            <a:off x="2916875" y="1499525"/>
            <a:ext cx="3357900" cy="5760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9" name="Google Shape;69;p9"/>
          <p:cNvSpPr txBox="1"/>
          <p:nvPr>
            <p:ph type="subTitle" idx="1"/>
          </p:nvPr>
        </p:nvSpPr>
        <p:spPr>
          <a:xfrm>
            <a:off x="2916875" y="2308375"/>
            <a:ext cx="3357900" cy="13356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2400"/>
              <a:buFont typeface="DM Sans"/>
              <a:buNone/>
              <a:defRPr sz="1600">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5"/>
            </a:gs>
            <a:gs pos="48000">
              <a:schemeClr val="accent4"/>
            </a:gs>
            <a:gs pos="100000">
              <a:schemeClr val="accent2"/>
            </a:gs>
          </a:gsLst>
          <a:lin ang="2698631" scaled="0"/>
        </a:gradFill>
        <a:effectLst/>
      </p:bgPr>
    </p:bg>
    <p:spTree>
      <p:nvGrpSpPr>
        <p:cNvPr id="70" name="Shape 70"/>
        <p:cNvGrpSpPr/>
        <p:nvPr/>
      </p:nvGrpSpPr>
      <p:grpSpPr>
        <a:xfrm>
          <a:off x="0" y="0"/>
          <a:ext cx="0" cy="0"/>
          <a:chOff x="0" y="0"/>
          <a:chExt cx="0" cy="0"/>
        </a:xfrm>
      </p:grpSpPr>
      <p:sp>
        <p:nvSpPr>
          <p:cNvPr id="71" name="Google Shape;71;p10"/>
          <p:cNvSpPr txBox="1"/>
          <p:nvPr>
            <p:ph type="title"/>
          </p:nvPr>
        </p:nvSpPr>
        <p:spPr>
          <a:xfrm>
            <a:off x="1260875" y="3226350"/>
            <a:ext cx="3792300" cy="10515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5"/>
            </a:gs>
            <a:gs pos="48000">
              <a:schemeClr val="accent4"/>
            </a:gs>
            <a:gs pos="100000">
              <a:schemeClr val="accent2"/>
            </a:gs>
          </a:gsLst>
          <a:lin ang="2698631" scaled="0"/>
        </a:gra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496"/>
            <a:ext cx="7708500" cy="5760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dk1"/>
              </a:buClr>
              <a:buSzPts val="3400"/>
              <a:buFont typeface="Oswald"/>
              <a:buNone/>
              <a:defRPr sz="3400">
                <a:solidFill>
                  <a:schemeClr val="dk1"/>
                </a:solidFill>
                <a:latin typeface="Oswald"/>
                <a:ea typeface="Oswald"/>
                <a:cs typeface="Oswald"/>
                <a:sym typeface="Oswald"/>
              </a:defRPr>
            </a:lvl1pPr>
            <a:lvl2pPr lvl="1"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webp"/></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webp"/></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webp"/></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web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web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30"/>
          <p:cNvSpPr txBox="1"/>
          <p:nvPr>
            <p:ph type="ctrTitle"/>
          </p:nvPr>
        </p:nvSpPr>
        <p:spPr>
          <a:xfrm>
            <a:off x="296545" y="473075"/>
            <a:ext cx="4804410" cy="3027680"/>
          </a:xfrm>
          <a:prstGeom prst="rect">
            <a:avLst/>
          </a:prstGeom>
        </p:spPr>
        <p:txBody>
          <a:bodyPr spcFirstLastPara="1" wrap="square" lIns="0" tIns="0" rIns="0" bIns="0" anchor="ctr" anchorCtr="0">
            <a:noAutofit/>
          </a:bodyPr>
          <a:lstStyle/>
          <a:p>
            <a:pPr marL="0" lvl="0" indent="0" algn="ctr" rtl="0">
              <a:lnSpc>
                <a:spcPct val="125000"/>
              </a:lnSpc>
              <a:buNone/>
            </a:pPr>
            <a:r>
              <a:rPr lang="en-US" altLang="en-GB">
                <a:solidFill>
                  <a:schemeClr val="accent1"/>
                </a:solidFill>
              </a:rPr>
              <a:t>Face Recognition</a:t>
            </a:r>
            <a:br>
              <a:rPr lang="en-US" altLang="en-GB">
                <a:solidFill>
                  <a:schemeClr val="accent1"/>
                </a:solidFill>
              </a:rPr>
            </a:br>
            <a:r>
              <a:rPr lang="en-US" altLang="en-GB">
                <a:solidFill>
                  <a:schemeClr val="accent1"/>
                </a:solidFill>
              </a:rPr>
              <a:t>Based Attendance</a:t>
            </a:r>
            <a:r>
              <a:rPr lang="en-GB"/>
              <a:t> </a:t>
            </a:r>
            <a:r>
              <a:rPr lang="en-US" altLang="en-GB"/>
              <a:t>System</a:t>
            </a:r>
            <a:endParaRPr lang="en-US" altLang="en-GB"/>
          </a:p>
        </p:txBody>
      </p:sp>
      <p:sp>
        <p:nvSpPr>
          <p:cNvPr id="230" name="Google Shape;230;p30"/>
          <p:cNvSpPr txBox="1"/>
          <p:nvPr>
            <p:ph type="subTitle" idx="1"/>
          </p:nvPr>
        </p:nvSpPr>
        <p:spPr>
          <a:xfrm>
            <a:off x="3393440" y="3602990"/>
            <a:ext cx="1609090" cy="409575"/>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en-GB"/>
              <a:t>-Raj Kumar Karki</a:t>
            </a:r>
            <a:endParaRPr lang="en-US" altLang="en-GB"/>
          </a:p>
        </p:txBody>
      </p:sp>
      <p:pic>
        <p:nvPicPr>
          <p:cNvPr id="231" name="Google Shape;231;p30"/>
          <p:cNvPicPr preferRelativeResize="0"/>
          <p:nvPr/>
        </p:nvPicPr>
        <p:blipFill>
          <a:blip r:embed="rId1"/>
          <a:stretch>
            <a:fillRect/>
          </a:stretch>
        </p:blipFill>
        <p:spPr>
          <a:xfrm>
            <a:off x="4463625" y="0"/>
            <a:ext cx="4392392"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570865" y="1210310"/>
            <a:ext cx="8047355" cy="326009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40"/>
          <p:cNvSpPr txBox="1"/>
          <p:nvPr>
            <p:ph type="title"/>
          </p:nvPr>
        </p:nvSpPr>
        <p:spPr>
          <a:xfrm>
            <a:off x="5346700" y="1409700"/>
            <a:ext cx="3099435" cy="106299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sym typeface="+mn-ea"/>
              </a:rPr>
              <a:t>DATASET CREATION</a:t>
            </a:r>
            <a:br>
              <a:rPr lang="en-US" altLang="en-GB"/>
            </a:br>
            <a:endParaRPr lang="en-US" altLang="en-GB"/>
          </a:p>
        </p:txBody>
      </p:sp>
      <p:sp>
        <p:nvSpPr>
          <p:cNvPr id="550" name="Google Shape;550;p40"/>
          <p:cNvSpPr txBox="1"/>
          <p:nvPr>
            <p:ph type="title" idx="2"/>
          </p:nvPr>
        </p:nvSpPr>
        <p:spPr>
          <a:xfrm>
            <a:off x="4683363" y="1409808"/>
            <a:ext cx="596100" cy="5004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ltLang="en-GB">
                <a:latin typeface="Oswald ExtraLight"/>
                <a:ea typeface="Oswald ExtraLight"/>
                <a:cs typeface="Oswald ExtraLight"/>
                <a:sym typeface="Oswald ExtraLight"/>
              </a:rPr>
              <a:t>2.1</a:t>
            </a:r>
            <a:endParaRPr lang="en-GB"/>
          </a:p>
        </p:txBody>
      </p:sp>
      <p:sp>
        <p:nvSpPr>
          <p:cNvPr id="551" name="Google Shape;551;p40"/>
          <p:cNvSpPr txBox="1"/>
          <p:nvPr>
            <p:ph type="subTitle" idx="1"/>
          </p:nvPr>
        </p:nvSpPr>
        <p:spPr>
          <a:xfrm>
            <a:off x="4552315" y="2011045"/>
            <a:ext cx="4076700" cy="2478405"/>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Wingdings" panose="05000000000000000000" charset="0"/>
              <a:buChar char="Ø"/>
            </a:pPr>
            <a:r>
              <a:rPr lang="en-GB" sz="1600"/>
              <a:t>Images of students are captured using a web cam. </a:t>
            </a:r>
            <a:endParaRPr lang="en-GB" sz="1600"/>
          </a:p>
          <a:p>
            <a:pPr marL="285750" lvl="0" indent="-285750" algn="l" rtl="0">
              <a:spcBef>
                <a:spcPts val="0"/>
              </a:spcBef>
              <a:spcAft>
                <a:spcPts val="0"/>
              </a:spcAft>
              <a:buFont typeface="Wingdings" panose="05000000000000000000" charset="0"/>
              <a:buChar char="Ø"/>
            </a:pPr>
            <a:r>
              <a:rPr lang="en-GB" sz="1600"/>
              <a:t>Multiple images of single student will be acquired with varied gestures and angles.  </a:t>
            </a:r>
            <a:endParaRPr lang="en-GB" sz="1600"/>
          </a:p>
          <a:p>
            <a:pPr marL="285750" lvl="0" indent="-285750" algn="l" rtl="0">
              <a:spcBef>
                <a:spcPts val="0"/>
              </a:spcBef>
              <a:spcAft>
                <a:spcPts val="0"/>
              </a:spcAft>
              <a:buFont typeface="Wingdings" panose="05000000000000000000" charset="0"/>
              <a:buChar char="Ø"/>
            </a:pPr>
            <a:r>
              <a:rPr lang="en-US" altLang="en-GB" sz="1600"/>
              <a:t>I</a:t>
            </a:r>
            <a:r>
              <a:rPr lang="en-GB" sz="1600"/>
              <a:t>mages will be converted from RGB to gray scale images. </a:t>
            </a:r>
            <a:endParaRPr lang="en-GB" sz="1600"/>
          </a:p>
          <a:p>
            <a:pPr marL="285750" lvl="0" indent="-285750" algn="l" rtl="0">
              <a:spcBef>
                <a:spcPts val="0"/>
              </a:spcBef>
              <a:spcAft>
                <a:spcPts val="0"/>
              </a:spcAft>
              <a:buFont typeface="Wingdings" panose="05000000000000000000" charset="0"/>
              <a:buChar char="Ø"/>
            </a:pPr>
            <a:r>
              <a:rPr lang="en-US" altLang="en-GB" sz="1600"/>
              <a:t>I</a:t>
            </a:r>
            <a:r>
              <a:rPr lang="en-GB" sz="1600"/>
              <a:t>mages will be saved as the names of </a:t>
            </a:r>
            <a:r>
              <a:rPr lang="en-US" altLang="en-GB" sz="1600"/>
              <a:t>Dataimage.</a:t>
            </a:r>
            <a:endParaRPr lang="en-US" altLang="en-GB" sz="1600"/>
          </a:p>
        </p:txBody>
      </p:sp>
      <p:sp>
        <p:nvSpPr>
          <p:cNvPr id="3" name="Google Shape;548;p40"/>
          <p:cNvSpPr/>
          <p:nvPr/>
        </p:nvSpPr>
        <p:spPr>
          <a:xfrm>
            <a:off x="370205" y="295910"/>
            <a:ext cx="4132580" cy="4558665"/>
          </a:xfrm>
          <a:prstGeom prst="roundRect">
            <a:avLst>
              <a:gd name="adj" fmla="val 11903"/>
            </a:avLst>
          </a:prstGeom>
          <a:blipFill rotWithShape="1">
            <a:blip r:embed="rId1"/>
            <a:stretch>
              <a:fillRect/>
            </a:stretch>
          </a:blip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570600" y="1210350"/>
            <a:ext cx="8002800" cy="294060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40"/>
          <p:cNvSpPr txBox="1"/>
          <p:nvPr>
            <p:ph type="title"/>
          </p:nvPr>
        </p:nvSpPr>
        <p:spPr>
          <a:xfrm>
            <a:off x="5514340" y="1410335"/>
            <a:ext cx="2874645" cy="106299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sym typeface="+mn-ea"/>
              </a:rPr>
              <a:t>FACE DETECTION</a:t>
            </a:r>
            <a:br>
              <a:rPr lang="en-US" altLang="en-GB"/>
            </a:br>
            <a:endParaRPr lang="en-US" altLang="en-GB"/>
          </a:p>
        </p:txBody>
      </p:sp>
      <p:sp>
        <p:nvSpPr>
          <p:cNvPr id="550" name="Google Shape;550;p40"/>
          <p:cNvSpPr txBox="1"/>
          <p:nvPr>
            <p:ph type="title" idx="2"/>
          </p:nvPr>
        </p:nvSpPr>
        <p:spPr>
          <a:xfrm>
            <a:off x="4598273" y="1410443"/>
            <a:ext cx="596100" cy="5004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ltLang="en-GB">
                <a:latin typeface="Oswald ExtraLight"/>
                <a:ea typeface="Oswald ExtraLight"/>
                <a:cs typeface="Oswald ExtraLight"/>
                <a:sym typeface="Oswald ExtraLight"/>
              </a:rPr>
              <a:t>2.2</a:t>
            </a:r>
            <a:endParaRPr lang="en-GB"/>
          </a:p>
        </p:txBody>
      </p:sp>
      <p:sp>
        <p:nvSpPr>
          <p:cNvPr id="551" name="Google Shape;551;p40"/>
          <p:cNvSpPr txBox="1"/>
          <p:nvPr>
            <p:ph type="subTitle" idx="1"/>
          </p:nvPr>
        </p:nvSpPr>
        <p:spPr>
          <a:xfrm>
            <a:off x="4665345" y="2072005"/>
            <a:ext cx="3530600" cy="2078990"/>
          </a:xfrm>
          <a:prstGeom prst="rect">
            <a:avLst/>
          </a:prstGeom>
        </p:spPr>
        <p:txBody>
          <a:bodyPr spcFirstLastPara="1" wrap="square" lIns="0" tIns="0" rIns="0" bIns="0" anchor="t" anchorCtr="0">
            <a:noAutofit/>
          </a:bodyPr>
          <a:lstStyle/>
          <a:p>
            <a:pPr marL="285750" lvl="0" indent="-285750" algn="just" rtl="0">
              <a:spcBef>
                <a:spcPts val="0"/>
              </a:spcBef>
              <a:spcAft>
                <a:spcPts val="0"/>
              </a:spcAft>
              <a:buFont typeface="Wingdings" panose="05000000000000000000" charset="0"/>
              <a:buChar char="Ø"/>
            </a:pPr>
            <a:r>
              <a:rPr lang="en-GB" sz="1600"/>
              <a:t>Face detection here is performed using Haar-Cascade Classifier with OpenCV. </a:t>
            </a:r>
            <a:endParaRPr lang="en-GB" sz="1600"/>
          </a:p>
          <a:p>
            <a:pPr marL="285750" lvl="0" indent="-285750" algn="just" rtl="0">
              <a:spcBef>
                <a:spcPts val="0"/>
              </a:spcBef>
              <a:spcAft>
                <a:spcPts val="0"/>
              </a:spcAft>
              <a:buFont typeface="Wingdings" panose="05000000000000000000" charset="0"/>
              <a:buChar char="Ø"/>
            </a:pPr>
            <a:r>
              <a:rPr lang="en-GB" sz="1600"/>
              <a:t>Haar Cascade algorithm needs to be trained to detect human faces before it can be used for face detection. </a:t>
            </a:r>
            <a:endParaRPr lang="en-GB" sz="1600"/>
          </a:p>
          <a:p>
            <a:pPr marL="285750" lvl="0" indent="-285750" algn="just" rtl="0">
              <a:spcBef>
                <a:spcPts val="0"/>
              </a:spcBef>
              <a:spcAft>
                <a:spcPts val="0"/>
              </a:spcAft>
              <a:buFont typeface="Wingdings" panose="05000000000000000000" charset="0"/>
              <a:buChar char="Ø"/>
            </a:pPr>
            <a:r>
              <a:rPr lang="en-GB" sz="1600"/>
              <a:t>This is called feature extraction.</a:t>
            </a:r>
            <a:endParaRPr lang="en-GB" sz="1600"/>
          </a:p>
        </p:txBody>
      </p:sp>
      <p:sp>
        <p:nvSpPr>
          <p:cNvPr id="3" name="Google Shape;548;p40"/>
          <p:cNvSpPr/>
          <p:nvPr/>
        </p:nvSpPr>
        <p:spPr>
          <a:xfrm>
            <a:off x="370205" y="295910"/>
            <a:ext cx="4132580" cy="4558665"/>
          </a:xfrm>
          <a:prstGeom prst="roundRect">
            <a:avLst>
              <a:gd name="adj" fmla="val 11903"/>
            </a:avLst>
          </a:prstGeom>
          <a:blipFill rotWithShape="1">
            <a:blip r:embed="rId1"/>
            <a:stretch>
              <a:fillRect/>
            </a:stretch>
          </a:blip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570600" y="1210350"/>
            <a:ext cx="8002800" cy="294060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40"/>
          <p:cNvSpPr txBox="1"/>
          <p:nvPr>
            <p:ph type="title"/>
          </p:nvPr>
        </p:nvSpPr>
        <p:spPr>
          <a:xfrm>
            <a:off x="5443855" y="1489710"/>
            <a:ext cx="3246755" cy="106299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sym typeface="+mn-ea"/>
              </a:rPr>
              <a:t>FACE RECONGITION</a:t>
            </a:r>
            <a:endParaRPr lang="en-US" altLang="en-GB">
              <a:sym typeface="+mn-ea"/>
            </a:endParaRPr>
          </a:p>
        </p:txBody>
      </p:sp>
      <p:sp>
        <p:nvSpPr>
          <p:cNvPr id="550" name="Google Shape;550;p40"/>
          <p:cNvSpPr txBox="1"/>
          <p:nvPr>
            <p:ph type="title" idx="2"/>
          </p:nvPr>
        </p:nvSpPr>
        <p:spPr>
          <a:xfrm>
            <a:off x="4624308" y="1489818"/>
            <a:ext cx="596100" cy="5004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ltLang="en-GB"/>
              <a:t>2.3</a:t>
            </a:r>
            <a:endParaRPr lang="en-US" altLang="en-GB"/>
          </a:p>
        </p:txBody>
      </p:sp>
      <p:sp>
        <p:nvSpPr>
          <p:cNvPr id="551" name="Google Shape;551;p40"/>
          <p:cNvSpPr txBox="1"/>
          <p:nvPr>
            <p:ph type="subTitle" idx="1"/>
          </p:nvPr>
        </p:nvSpPr>
        <p:spPr>
          <a:xfrm>
            <a:off x="4881245" y="2161540"/>
            <a:ext cx="3518535" cy="1833880"/>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GB" sz="1600">
                <a:sym typeface="+mn-ea"/>
              </a:rPr>
              <a:t>recognition process histogram of the face to be recognized is calculated and then compared with the already computed histograms and returns the best matched label associated with the student it belongs to</a:t>
            </a:r>
            <a:endParaRPr lang="en-GB" sz="1600">
              <a:sym typeface="+mn-ea"/>
            </a:endParaRPr>
          </a:p>
        </p:txBody>
      </p:sp>
      <p:sp>
        <p:nvSpPr>
          <p:cNvPr id="3" name="Google Shape;548;p40"/>
          <p:cNvSpPr/>
          <p:nvPr/>
        </p:nvSpPr>
        <p:spPr>
          <a:xfrm>
            <a:off x="370205" y="295910"/>
            <a:ext cx="4132580" cy="4558665"/>
          </a:xfrm>
          <a:prstGeom prst="roundRect">
            <a:avLst>
              <a:gd name="adj" fmla="val 11903"/>
            </a:avLst>
          </a:prstGeom>
          <a:blipFill rotWithShape="1">
            <a:blip r:embed="rId1"/>
            <a:stretch>
              <a:fillRect/>
            </a:stretch>
          </a:blip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570600" y="1210350"/>
            <a:ext cx="8002800" cy="294060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40"/>
          <p:cNvSpPr txBox="1"/>
          <p:nvPr>
            <p:ph type="title"/>
          </p:nvPr>
        </p:nvSpPr>
        <p:spPr>
          <a:xfrm>
            <a:off x="5608320" y="1421765"/>
            <a:ext cx="2604135" cy="106299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sym typeface="+mn-ea"/>
              </a:rPr>
              <a:t>ATTENDANCE UPGRADATION</a:t>
            </a:r>
            <a:endParaRPr lang="en-US" altLang="en-GB">
              <a:sym typeface="+mn-ea"/>
            </a:endParaRPr>
          </a:p>
        </p:txBody>
      </p:sp>
      <p:sp>
        <p:nvSpPr>
          <p:cNvPr id="550" name="Google Shape;550;p40"/>
          <p:cNvSpPr txBox="1"/>
          <p:nvPr>
            <p:ph type="title" idx="2"/>
          </p:nvPr>
        </p:nvSpPr>
        <p:spPr>
          <a:xfrm>
            <a:off x="4650343" y="1614278"/>
            <a:ext cx="596100" cy="5004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ltLang="en-GB">
                <a:latin typeface="Oswald ExtraLight"/>
                <a:ea typeface="Oswald ExtraLight"/>
                <a:cs typeface="Oswald ExtraLight"/>
                <a:sym typeface="Oswald ExtraLight"/>
              </a:rPr>
              <a:t>2.4</a:t>
            </a:r>
            <a:endParaRPr lang="en-GB"/>
          </a:p>
        </p:txBody>
      </p:sp>
      <p:sp>
        <p:nvSpPr>
          <p:cNvPr id="551" name="Google Shape;551;p40"/>
          <p:cNvSpPr txBox="1"/>
          <p:nvPr>
            <p:ph type="subTitle" idx="1"/>
          </p:nvPr>
        </p:nvSpPr>
        <p:spPr>
          <a:xfrm>
            <a:off x="4756785" y="2733675"/>
            <a:ext cx="3698875" cy="1318895"/>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GB" sz="1600"/>
              <a:t>After face recognition process, the recognized faces will be marked as present in the</a:t>
            </a:r>
            <a:r>
              <a:rPr lang="en-US" altLang="en-GB" sz="1600"/>
              <a:t> attendance sheet</a:t>
            </a:r>
            <a:r>
              <a:rPr lang="en-GB" sz="1600"/>
              <a:t> and the rest will be marked as absent .</a:t>
            </a:r>
            <a:endParaRPr lang="en-GB" sz="1600"/>
          </a:p>
        </p:txBody>
      </p:sp>
      <p:sp>
        <p:nvSpPr>
          <p:cNvPr id="3" name="Google Shape;548;p40"/>
          <p:cNvSpPr/>
          <p:nvPr/>
        </p:nvSpPr>
        <p:spPr>
          <a:xfrm>
            <a:off x="370205" y="295910"/>
            <a:ext cx="4132580" cy="4558665"/>
          </a:xfrm>
          <a:prstGeom prst="roundRect">
            <a:avLst>
              <a:gd name="adj" fmla="val 11903"/>
            </a:avLst>
          </a:prstGeom>
          <a:blipFill rotWithShape="1">
            <a:blip r:embed="rId1"/>
            <a:stretch>
              <a:fillRect/>
            </a:stretch>
          </a:blip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25" name="Shape 325"/>
        <p:cNvGrpSpPr/>
        <p:nvPr/>
      </p:nvGrpSpPr>
      <p:grpSpPr>
        <a:xfrm>
          <a:off x="0" y="0"/>
          <a:ext cx="0" cy="0"/>
          <a:chOff x="0" y="0"/>
          <a:chExt cx="0" cy="0"/>
        </a:xfrm>
      </p:grpSpPr>
      <p:grpSp>
        <p:nvGrpSpPr>
          <p:cNvPr id="326" name="Google Shape;326;p34"/>
          <p:cNvGrpSpPr/>
          <p:nvPr/>
        </p:nvGrpSpPr>
        <p:grpSpPr>
          <a:xfrm rot="5400000" flipH="1">
            <a:off x="642710" y="2353952"/>
            <a:ext cx="1923589" cy="4155628"/>
            <a:chOff x="7350442" y="2608992"/>
            <a:chExt cx="777239" cy="1673160"/>
          </a:xfrm>
        </p:grpSpPr>
        <p:sp>
          <p:nvSpPr>
            <p:cNvPr id="327" name="Google Shape;327;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8" name="Google Shape;328;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9" name="Google Shape;329;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0" name="Google Shape;330;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1" name="Google Shape;331;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2" name="Google Shape;332;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3" name="Google Shape;333;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4" name="Google Shape;334;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35" name="Google Shape;335;p34"/>
          <p:cNvGrpSpPr/>
          <p:nvPr/>
        </p:nvGrpSpPr>
        <p:grpSpPr>
          <a:xfrm rot="-5400000">
            <a:off x="6219010" y="-1200773"/>
            <a:ext cx="1923589" cy="4155628"/>
            <a:chOff x="7350442" y="2608992"/>
            <a:chExt cx="777239" cy="1673160"/>
          </a:xfrm>
        </p:grpSpPr>
        <p:sp>
          <p:nvSpPr>
            <p:cNvPr id="336" name="Google Shape;336;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8" name="Google Shape;338;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9" name="Google Shape;339;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0" name="Google Shape;340;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1" name="Google Shape;341;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2" name="Google Shape;342;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3" name="Google Shape;343;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44" name="Google Shape;344;p34"/>
          <p:cNvSpPr/>
          <p:nvPr/>
        </p:nvSpPr>
        <p:spPr>
          <a:xfrm>
            <a:off x="2496820" y="174625"/>
            <a:ext cx="4521200" cy="4794250"/>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34"/>
          <p:cNvSpPr txBox="1"/>
          <p:nvPr>
            <p:ph type="title"/>
          </p:nvPr>
        </p:nvSpPr>
        <p:spPr>
          <a:xfrm>
            <a:off x="3149285" y="331125"/>
            <a:ext cx="3357900" cy="57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tLang="en-GB"/>
              <a:t>03 ALGORITHM</a:t>
            </a:r>
            <a:endParaRPr lang="en-US" altLang="en-GB"/>
          </a:p>
        </p:txBody>
      </p:sp>
      <p:sp>
        <p:nvSpPr>
          <p:cNvPr id="346" name="Google Shape;346;p34"/>
          <p:cNvSpPr txBox="1"/>
          <p:nvPr>
            <p:ph type="subTitle" idx="1"/>
          </p:nvPr>
        </p:nvSpPr>
        <p:spPr>
          <a:xfrm>
            <a:off x="2647315" y="1012190"/>
            <a:ext cx="4228465" cy="3780790"/>
          </a:xfrm>
          <a:prstGeom prst="rect">
            <a:avLst/>
          </a:prstGeom>
        </p:spPr>
        <p:txBody>
          <a:bodyPr spcFirstLastPara="1" wrap="square" lIns="0" tIns="0" rIns="0" bIns="0" anchor="ctr" anchorCtr="0">
            <a:noAutofit/>
          </a:bodyPr>
          <a:lstStyle/>
          <a:p>
            <a:pPr marL="342900" lvl="0" indent="-342900" algn="just" rtl="0">
              <a:spcBef>
                <a:spcPts val="0"/>
              </a:spcBef>
              <a:spcAft>
                <a:spcPts val="0"/>
              </a:spcAft>
              <a:buFont typeface="+mj-lt"/>
              <a:buAutoNum type="romanLcPeriod"/>
            </a:pPr>
            <a:r>
              <a:rPr lang="en-GB"/>
              <a:t>Capture the student’s image through </a:t>
            </a:r>
            <a:r>
              <a:rPr lang="en-US" altLang="en-GB"/>
              <a:t>web cam</a:t>
            </a:r>
            <a:r>
              <a:rPr lang="en-GB"/>
              <a:t>. </a:t>
            </a:r>
            <a:endParaRPr lang="en-GB"/>
          </a:p>
          <a:p>
            <a:pPr marL="342900" lvl="0" indent="-342900" algn="just" rtl="0">
              <a:spcBef>
                <a:spcPts val="0"/>
              </a:spcBef>
              <a:spcAft>
                <a:spcPts val="0"/>
              </a:spcAft>
              <a:buFont typeface="+mj-lt"/>
              <a:buAutoNum type="romanLcPeriod"/>
            </a:pPr>
            <a:endParaRPr lang="en-GB"/>
          </a:p>
          <a:p>
            <a:pPr marL="342900" lvl="0" indent="-342900" algn="just" rtl="0">
              <a:spcBef>
                <a:spcPts val="0"/>
              </a:spcBef>
              <a:spcAft>
                <a:spcPts val="0"/>
              </a:spcAft>
              <a:buFont typeface="+mj-lt"/>
              <a:buAutoNum type="romanLcPeriod"/>
            </a:pPr>
            <a:r>
              <a:rPr lang="en-GB"/>
              <a:t>Detect each and every individual face by apply face detection algorithm. </a:t>
            </a:r>
            <a:endParaRPr lang="en-GB"/>
          </a:p>
          <a:p>
            <a:pPr marL="342900" lvl="0" indent="-342900" algn="just" rtl="0">
              <a:spcBef>
                <a:spcPts val="0"/>
              </a:spcBef>
              <a:spcAft>
                <a:spcPts val="0"/>
              </a:spcAft>
              <a:buFont typeface="+mj-lt"/>
              <a:buAutoNum type="romanLcPeriod"/>
            </a:pPr>
            <a:endParaRPr lang="en-GB"/>
          </a:p>
          <a:p>
            <a:pPr marL="342900" lvl="0" indent="-342900" algn="just" rtl="0">
              <a:spcBef>
                <a:spcPts val="0"/>
              </a:spcBef>
              <a:spcAft>
                <a:spcPts val="0"/>
              </a:spcAft>
              <a:buFont typeface="+mj-lt"/>
              <a:buAutoNum type="romanLcPeriod"/>
            </a:pPr>
            <a:r>
              <a:rPr lang="en-GB"/>
              <a:t>Converting</a:t>
            </a:r>
            <a:r>
              <a:rPr lang="en-US" altLang="en-GB"/>
              <a:t> rgb image </a:t>
            </a:r>
            <a:r>
              <a:rPr lang="en-GB"/>
              <a:t>to gray scale, apply histogram equalization. </a:t>
            </a:r>
            <a:endParaRPr lang="en-GB"/>
          </a:p>
          <a:p>
            <a:pPr marL="342900" lvl="0" indent="-342900" algn="just" rtl="0">
              <a:spcBef>
                <a:spcPts val="0"/>
              </a:spcBef>
              <a:spcAft>
                <a:spcPts val="0"/>
              </a:spcAft>
              <a:buFont typeface="+mj-lt"/>
              <a:buAutoNum type="romanLcPeriod"/>
            </a:pPr>
            <a:endParaRPr lang="en-GB"/>
          </a:p>
          <a:p>
            <a:pPr marL="342900" lvl="0" indent="-342900" algn="just" rtl="0">
              <a:spcBef>
                <a:spcPts val="0"/>
              </a:spcBef>
              <a:spcAft>
                <a:spcPts val="0"/>
              </a:spcAft>
              <a:buFont typeface="+mj-lt"/>
              <a:buAutoNum type="romanLcPeriod"/>
            </a:pPr>
            <a:r>
              <a:rPr lang="en-GB"/>
              <a:t> image</a:t>
            </a:r>
            <a:r>
              <a:rPr lang="en-US" altLang="en-GB"/>
              <a:t> are</a:t>
            </a:r>
            <a:r>
              <a:rPr lang="en-GB"/>
              <a:t> captured then Store in data</a:t>
            </a:r>
            <a:r>
              <a:rPr lang="en-US" altLang="en-GB"/>
              <a:t>set file named dataimage and apply</a:t>
            </a:r>
            <a:r>
              <a:rPr lang="en-GB"/>
              <a:t> LBPH End if </a:t>
            </a:r>
            <a:endParaRPr lang="en-GB"/>
          </a:p>
          <a:p>
            <a:pPr marL="342900" lvl="0" indent="-342900" algn="just" rtl="0">
              <a:spcBef>
                <a:spcPts val="0"/>
              </a:spcBef>
              <a:spcAft>
                <a:spcPts val="0"/>
              </a:spcAft>
              <a:buFont typeface="+mj-lt"/>
              <a:buAutoNum type="romanLcPeriod"/>
            </a:pPr>
            <a:endParaRPr lang="en-GB"/>
          </a:p>
          <a:p>
            <a:pPr marL="342900" lvl="0" indent="-342900" algn="just" rtl="0">
              <a:spcBef>
                <a:spcPts val="0"/>
              </a:spcBef>
              <a:spcAft>
                <a:spcPts val="0"/>
              </a:spcAft>
              <a:buFont typeface="+mj-lt"/>
              <a:buAutoNum type="romanLcPeriod"/>
            </a:pPr>
            <a:r>
              <a:rPr lang="en-GB"/>
              <a:t>6. Post-processing</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753" name="Shape 2753"/>
        <p:cNvGrpSpPr/>
        <p:nvPr/>
      </p:nvGrpSpPr>
      <p:grpSpPr>
        <a:xfrm>
          <a:off x="0" y="0"/>
          <a:ext cx="0" cy="0"/>
          <a:chOff x="0" y="0"/>
          <a:chExt cx="0" cy="0"/>
        </a:xfrm>
      </p:grpSpPr>
      <p:sp>
        <p:nvSpPr>
          <p:cNvPr id="2328" name="Google Shape;2328;p49"/>
          <p:cNvSpPr txBox="1"/>
          <p:nvPr>
            <p:ph type="subTitle" idx="1"/>
          </p:nvPr>
        </p:nvSpPr>
        <p:spPr>
          <a:xfrm>
            <a:off x="354330" y="323850"/>
            <a:ext cx="8411210" cy="4449445"/>
          </a:xfrm>
          <a:prstGeom prst="rect">
            <a:avLst/>
          </a:prstGeom>
        </p:spPr>
        <p:txBody>
          <a:bodyPr spcFirstLastPara="1" wrap="square" lIns="91425" tIns="91425" rIns="91425" bIns="91425" anchor="ctr" anchorCtr="0">
            <a:noAutofit/>
          </a:bodyPr>
          <a:p>
            <a:pPr marL="0" lvl="0" indent="0" algn="just" rtl="0">
              <a:spcBef>
                <a:spcPts val="0"/>
              </a:spcBef>
              <a:spcAft>
                <a:spcPts val="0"/>
              </a:spcAft>
              <a:buNone/>
            </a:pPr>
            <a:r>
              <a:rPr lang="en-GB"/>
              <a:t>Local Binary Patterns Histogram(LBPH) Step- by -step algorithm: </a:t>
            </a:r>
            <a:endParaRPr lang="en-GB"/>
          </a:p>
          <a:p>
            <a:pPr marL="0" lvl="0" indent="0" algn="just" rtl="0">
              <a:spcBef>
                <a:spcPts val="0"/>
              </a:spcBef>
              <a:spcAft>
                <a:spcPts val="0"/>
              </a:spcAft>
              <a:buNone/>
            </a:pPr>
            <a:r>
              <a:rPr lang="en-GB"/>
              <a:t>Parameters: the LBPH uses 4 parameters: </a:t>
            </a:r>
            <a:endParaRPr lang="en-GB"/>
          </a:p>
          <a:p>
            <a:pPr marL="0" lvl="0" indent="0" algn="just" rtl="0">
              <a:spcBef>
                <a:spcPts val="0"/>
              </a:spcBef>
              <a:spcAft>
                <a:spcPts val="0"/>
              </a:spcAft>
              <a:buNone/>
            </a:pPr>
            <a:endParaRPr lang="en-GB"/>
          </a:p>
          <a:p>
            <a:pPr marL="0" lvl="0" indent="0" algn="just" rtl="0">
              <a:spcBef>
                <a:spcPts val="0"/>
              </a:spcBef>
              <a:spcAft>
                <a:spcPts val="0"/>
              </a:spcAft>
              <a:buNone/>
            </a:pPr>
            <a:r>
              <a:rPr lang="en-GB"/>
              <a:t>1. Radius:</a:t>
            </a:r>
            <a:endParaRPr lang="en-GB"/>
          </a:p>
          <a:p>
            <a:pPr marL="0" lvl="0" indent="0" algn="just" rtl="0">
              <a:spcBef>
                <a:spcPts val="0"/>
              </a:spcBef>
              <a:spcAft>
                <a:spcPts val="0"/>
              </a:spcAft>
              <a:buNone/>
            </a:pPr>
            <a:r>
              <a:rPr lang="en-GB"/>
              <a:t>the radius is used to build the circular local binary pattern and represents the radius around the central pixel. It is usually set to 1. </a:t>
            </a:r>
            <a:endParaRPr lang="en-GB"/>
          </a:p>
          <a:p>
            <a:pPr marL="0" lvl="0" indent="0" algn="just" rtl="0">
              <a:spcBef>
                <a:spcPts val="0"/>
              </a:spcBef>
              <a:spcAft>
                <a:spcPts val="0"/>
              </a:spcAft>
              <a:buNone/>
            </a:pPr>
            <a:endParaRPr lang="en-GB"/>
          </a:p>
          <a:p>
            <a:pPr marL="0" lvl="0" indent="0" algn="just" rtl="0">
              <a:spcBef>
                <a:spcPts val="0"/>
              </a:spcBef>
              <a:spcAft>
                <a:spcPts val="0"/>
              </a:spcAft>
              <a:buNone/>
            </a:pPr>
            <a:r>
              <a:rPr lang="en-GB"/>
              <a:t>2. Neighbours: the number of sample points to build the circular local binary pattern. the more sample points you include, the higher the computational cost. It is usually set to 8. </a:t>
            </a:r>
            <a:endParaRPr lang="en-GB"/>
          </a:p>
          <a:p>
            <a:pPr marL="0" lvl="0" indent="0" algn="just" rtl="0">
              <a:spcBef>
                <a:spcPts val="0"/>
              </a:spcBef>
              <a:spcAft>
                <a:spcPts val="0"/>
              </a:spcAft>
              <a:buNone/>
            </a:pPr>
            <a:endParaRPr lang="en-GB"/>
          </a:p>
          <a:p>
            <a:pPr marL="0" lvl="0" indent="0" algn="just" rtl="0">
              <a:spcBef>
                <a:spcPts val="0"/>
              </a:spcBef>
              <a:spcAft>
                <a:spcPts val="0"/>
              </a:spcAft>
              <a:buNone/>
            </a:pPr>
            <a:r>
              <a:rPr lang="en-GB"/>
              <a:t>3. Grid X: the number of cells in the horizontal direction. The additional cells, the finer the grid, the higher the dimensionality of the resulting feature vector. It is usually set to 8. </a:t>
            </a:r>
            <a:endParaRPr lang="en-GB"/>
          </a:p>
          <a:p>
            <a:pPr marL="0" lvl="0" indent="0" algn="just" rtl="0">
              <a:spcBef>
                <a:spcPts val="0"/>
              </a:spcBef>
              <a:spcAft>
                <a:spcPts val="0"/>
              </a:spcAft>
              <a:buNone/>
            </a:pPr>
            <a:endParaRPr lang="en-GB"/>
          </a:p>
          <a:p>
            <a:pPr marL="0" lvl="0" indent="0" algn="just" rtl="0">
              <a:spcBef>
                <a:spcPts val="0"/>
              </a:spcBef>
              <a:spcAft>
                <a:spcPts val="0"/>
              </a:spcAft>
              <a:buNone/>
            </a:pPr>
            <a:r>
              <a:rPr lang="en-GB"/>
              <a:t>4. Grid Y: the number of cells in the vertical direction. The more cells, the finer the grid, the higher the dimensionality of the resulting feature vector.</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753" name="Shape 2753"/>
        <p:cNvGrpSpPr/>
        <p:nvPr/>
      </p:nvGrpSpPr>
      <p:grpSpPr>
        <a:xfrm>
          <a:off x="0" y="0"/>
          <a:ext cx="0" cy="0"/>
          <a:chOff x="0" y="0"/>
          <a:chExt cx="0" cy="0"/>
        </a:xfrm>
      </p:grpSpPr>
      <p:sp>
        <p:nvSpPr>
          <p:cNvPr id="2328" name="Google Shape;2328;p49"/>
          <p:cNvSpPr txBox="1"/>
          <p:nvPr>
            <p:ph type="subTitle" idx="1"/>
          </p:nvPr>
        </p:nvSpPr>
        <p:spPr>
          <a:xfrm>
            <a:off x="331470" y="335915"/>
            <a:ext cx="8423910" cy="3442335"/>
          </a:xfrm>
          <a:prstGeom prst="rect">
            <a:avLst/>
          </a:prstGeom>
        </p:spPr>
        <p:txBody>
          <a:bodyPr spcFirstLastPara="1" wrap="square" lIns="91425" tIns="91425" rIns="91425" bIns="91425" anchor="ctr" anchorCtr="0">
            <a:noAutofit/>
          </a:bodyPr>
          <a:p>
            <a:pPr marL="0" lvl="0" indent="0" algn="just" rtl="0">
              <a:spcBef>
                <a:spcPts val="0"/>
              </a:spcBef>
              <a:spcAft>
                <a:spcPts val="0"/>
              </a:spcAft>
              <a:buNone/>
            </a:pPr>
            <a:r>
              <a:rPr lang="en-GB"/>
              <a:t>Training the Algorithm: </a:t>
            </a:r>
            <a:endParaRPr lang="en-GB"/>
          </a:p>
          <a:p>
            <a:pPr marL="0" lvl="0" indent="0" algn="just" rtl="0">
              <a:spcBef>
                <a:spcPts val="0"/>
              </a:spcBef>
              <a:spcAft>
                <a:spcPts val="0"/>
              </a:spcAft>
              <a:buNone/>
            </a:pPr>
            <a:r>
              <a:rPr lang="en-GB"/>
              <a:t>First, we need to train the algorithm. To do so, we need to use a dataset with the facial images of the people we want to recognize. We need to also set an ID (it may be a number or the name of the person) for each image, so the algorithm will use this information to recognize an input image and give you an output. Images of the same person must have the same ID. </a:t>
            </a:r>
            <a:endParaRPr lang="en-GB"/>
          </a:p>
          <a:p>
            <a:pPr marL="0" lvl="0" indent="0" algn="just" rtl="0">
              <a:spcBef>
                <a:spcPts val="0"/>
              </a:spcBef>
              <a:spcAft>
                <a:spcPts val="0"/>
              </a:spcAft>
              <a:buNone/>
            </a:pPr>
            <a:endParaRPr lang="en-GB"/>
          </a:p>
          <a:p>
            <a:pPr marL="0" lvl="0" indent="0" algn="just" rtl="0">
              <a:spcBef>
                <a:spcPts val="0"/>
              </a:spcBef>
              <a:spcAft>
                <a:spcPts val="0"/>
              </a:spcAft>
              <a:buNone/>
            </a:pPr>
            <a:r>
              <a:rPr lang="en-GB"/>
              <a:t>Applying the LBP operation: </a:t>
            </a:r>
            <a:endParaRPr lang="en-GB"/>
          </a:p>
          <a:p>
            <a:pPr marL="0" lvl="0" indent="0" algn="just" rtl="0">
              <a:spcBef>
                <a:spcPts val="0"/>
              </a:spcBef>
              <a:spcAft>
                <a:spcPts val="0"/>
              </a:spcAft>
              <a:buNone/>
            </a:pPr>
            <a:r>
              <a:rPr lang="en-GB"/>
              <a:t>The first computational step of the LBPH is to create a intermediate image that describes the original image in a better way, by highlighting the facial characteristics. To do so, the algorithm uses a concept of a sliding window, based on the parameter’s radius and neighbours. </a:t>
            </a:r>
            <a:endParaRPr lang="en-GB"/>
          </a:p>
          <a:p>
            <a:pPr marL="0" lvl="0" indent="0" algn="just" rtl="0">
              <a:spcBef>
                <a:spcPts val="0"/>
              </a:spcBef>
              <a:spcAft>
                <a:spcPts val="0"/>
              </a:spcAft>
              <a:buNone/>
            </a:pPr>
            <a:endParaRPr lang="en-GB"/>
          </a:p>
          <a:p>
            <a:pPr marL="0" lvl="0" indent="0" algn="just" rtl="0">
              <a:spcBef>
                <a:spcPts val="0"/>
              </a:spcBef>
              <a:spcAft>
                <a:spcPts val="0"/>
              </a:spcAft>
              <a:buNone/>
            </a:pPr>
            <a:r>
              <a:rPr lang="en-GB"/>
              <a:t>Extracting the Histograms: </a:t>
            </a:r>
            <a:endParaRPr lang="en-GB"/>
          </a:p>
          <a:p>
            <a:pPr marL="0" lvl="0" indent="0" algn="just" rtl="0">
              <a:spcBef>
                <a:spcPts val="0"/>
              </a:spcBef>
              <a:spcAft>
                <a:spcPts val="0"/>
              </a:spcAft>
              <a:buNone/>
            </a:pPr>
            <a:r>
              <a:rPr lang="en-GB"/>
              <a:t>Now, using the image generated in the last step, we can use the Grid X and Grid Y parameters to divide the image into multiple grids.</a:t>
            </a: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753" name="Shape 2753"/>
        <p:cNvGrpSpPr/>
        <p:nvPr/>
      </p:nvGrpSpPr>
      <p:grpSpPr>
        <a:xfrm>
          <a:off x="0" y="0"/>
          <a:ext cx="0" cy="0"/>
          <a:chOff x="0" y="0"/>
          <a:chExt cx="0" cy="0"/>
        </a:xfrm>
      </p:grpSpPr>
      <p:sp>
        <p:nvSpPr>
          <p:cNvPr id="344" name="Google Shape;344;p34"/>
          <p:cNvSpPr/>
          <p:nvPr/>
        </p:nvSpPr>
        <p:spPr>
          <a:xfrm>
            <a:off x="984885" y="1417955"/>
            <a:ext cx="7320915" cy="2860675"/>
          </a:xfrm>
          <a:prstGeom prst="roundRect">
            <a:avLst>
              <a:gd name="adj" fmla="val 11903"/>
            </a:avLst>
          </a:prstGeom>
          <a:blipFill rotWithShape="1">
            <a:blip r:embed="rId1"/>
            <a:stretch>
              <a:fillRect/>
            </a:stretch>
          </a:blip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
        <p:nvSpPr>
          <p:cNvPr id="2327" name="Google Shape;2327;p49"/>
          <p:cNvSpPr txBox="1"/>
          <p:nvPr>
            <p:ph type="ctrTitle"/>
          </p:nvPr>
        </p:nvSpPr>
        <p:spPr>
          <a:xfrm>
            <a:off x="2503610" y="492950"/>
            <a:ext cx="4284000" cy="758400"/>
          </a:xfrm>
          <a:prstGeom prst="rect">
            <a:avLst/>
          </a:prstGeom>
        </p:spPr>
        <p:txBody>
          <a:bodyPr spcFirstLastPara="1" wrap="square" lIns="0" tIns="0" rIns="0" bIns="0" anchor="ctr" anchorCtr="0">
            <a:noAutofit/>
          </a:bodyPr>
          <a:p>
            <a:pPr marL="0" lvl="0" indent="0" algn="ctr" rtl="0">
              <a:spcBef>
                <a:spcPts val="0"/>
              </a:spcBef>
              <a:spcAft>
                <a:spcPts val="0"/>
              </a:spcAft>
              <a:buNone/>
            </a:pPr>
            <a:r>
              <a:rPr lang="en-US" sz="3600"/>
              <a:t>LBPH Algorithm</a:t>
            </a:r>
            <a:endParaRPr lang="en-US" sz="3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25" name="Shape 325"/>
        <p:cNvGrpSpPr/>
        <p:nvPr/>
      </p:nvGrpSpPr>
      <p:grpSpPr>
        <a:xfrm>
          <a:off x="0" y="0"/>
          <a:ext cx="0" cy="0"/>
          <a:chOff x="0" y="0"/>
          <a:chExt cx="0" cy="0"/>
        </a:xfrm>
      </p:grpSpPr>
      <p:grpSp>
        <p:nvGrpSpPr>
          <p:cNvPr id="326" name="Google Shape;326;p34"/>
          <p:cNvGrpSpPr/>
          <p:nvPr/>
        </p:nvGrpSpPr>
        <p:grpSpPr>
          <a:xfrm rot="5400000" flipH="1">
            <a:off x="642710" y="2353952"/>
            <a:ext cx="1923589" cy="4155628"/>
            <a:chOff x="7350442" y="2608992"/>
            <a:chExt cx="777239" cy="1673160"/>
          </a:xfrm>
        </p:grpSpPr>
        <p:sp>
          <p:nvSpPr>
            <p:cNvPr id="327" name="Google Shape;327;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8" name="Google Shape;328;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9" name="Google Shape;329;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0" name="Google Shape;330;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1" name="Google Shape;331;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2" name="Google Shape;332;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3" name="Google Shape;333;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4" name="Google Shape;334;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35" name="Google Shape;335;p34"/>
          <p:cNvGrpSpPr/>
          <p:nvPr/>
        </p:nvGrpSpPr>
        <p:grpSpPr>
          <a:xfrm rot="-5400000">
            <a:off x="6219010" y="-1200773"/>
            <a:ext cx="1923589" cy="4155628"/>
            <a:chOff x="7350442" y="2608992"/>
            <a:chExt cx="777239" cy="1673160"/>
          </a:xfrm>
        </p:grpSpPr>
        <p:sp>
          <p:nvSpPr>
            <p:cNvPr id="336" name="Google Shape;336;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8" name="Google Shape;338;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9" name="Google Shape;339;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0" name="Google Shape;340;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1" name="Google Shape;341;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2" name="Google Shape;342;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3" name="Google Shape;343;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44" name="Google Shape;344;p34"/>
          <p:cNvSpPr/>
          <p:nvPr/>
        </p:nvSpPr>
        <p:spPr>
          <a:xfrm>
            <a:off x="2190115" y="862330"/>
            <a:ext cx="4810760" cy="3470275"/>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34"/>
          <p:cNvSpPr txBox="1"/>
          <p:nvPr>
            <p:ph type="title"/>
          </p:nvPr>
        </p:nvSpPr>
        <p:spPr>
          <a:xfrm>
            <a:off x="2916875" y="1208060"/>
            <a:ext cx="3357900" cy="57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tLang="en-GB"/>
              <a:t>04 LIMITATIONS</a:t>
            </a:r>
            <a:endParaRPr lang="en-US" altLang="en-GB"/>
          </a:p>
        </p:txBody>
      </p:sp>
      <p:sp>
        <p:nvSpPr>
          <p:cNvPr id="346" name="Google Shape;346;p34"/>
          <p:cNvSpPr txBox="1"/>
          <p:nvPr>
            <p:ph type="subTitle" idx="1"/>
          </p:nvPr>
        </p:nvSpPr>
        <p:spPr>
          <a:xfrm>
            <a:off x="2548890" y="1958340"/>
            <a:ext cx="4142105" cy="2061845"/>
          </a:xfrm>
          <a:prstGeom prst="rect">
            <a:avLst/>
          </a:prstGeom>
        </p:spPr>
        <p:txBody>
          <a:bodyPr spcFirstLastPara="1" wrap="square" lIns="0" tIns="0" rIns="0" bIns="0" anchor="ctr" anchorCtr="0">
            <a:noAutofit/>
          </a:bodyPr>
          <a:lstStyle/>
          <a:p>
            <a:pPr marL="285750" lvl="0" indent="-285750" algn="just" rtl="0">
              <a:spcBef>
                <a:spcPts val="0"/>
              </a:spcBef>
              <a:spcAft>
                <a:spcPts val="0"/>
              </a:spcAft>
              <a:buFont typeface="Wingdings" panose="05000000000000000000" charset="0"/>
              <a:buChar char="Ø"/>
            </a:pPr>
            <a:r>
              <a:rPr lang="en-US" altLang="en-GB"/>
              <a:t>It can’t detect faces without frontal  view and upright orientation</a:t>
            </a:r>
            <a:endParaRPr lang="en-US" altLang="en-GB"/>
          </a:p>
          <a:p>
            <a:pPr marL="0" lvl="0" indent="0" algn="just" rtl="0">
              <a:spcBef>
                <a:spcPts val="0"/>
              </a:spcBef>
              <a:spcAft>
                <a:spcPts val="0"/>
              </a:spcAft>
              <a:buFont typeface="Wingdings" panose="05000000000000000000" charset="0"/>
            </a:pPr>
            <a:endParaRPr lang="en-US" altLang="en-GB"/>
          </a:p>
          <a:p>
            <a:pPr marL="285750" lvl="0" indent="-285750" algn="just" rtl="0">
              <a:spcBef>
                <a:spcPts val="0"/>
              </a:spcBef>
              <a:spcAft>
                <a:spcPts val="0"/>
              </a:spcAft>
              <a:buFont typeface="Wingdings" panose="05000000000000000000" charset="0"/>
              <a:buChar char="Ø"/>
            </a:pPr>
            <a:r>
              <a:rPr lang="en-US" altLang="en-GB"/>
              <a:t>Multi faces cannot be detect at onces</a:t>
            </a:r>
            <a:endParaRPr lang="en-US" altLang="en-GB"/>
          </a:p>
          <a:p>
            <a:pPr marL="0" lvl="0" indent="0" algn="just" rtl="0">
              <a:spcBef>
                <a:spcPts val="0"/>
              </a:spcBef>
              <a:spcAft>
                <a:spcPts val="0"/>
              </a:spcAft>
              <a:buFont typeface="Wingdings" panose="05000000000000000000" charset="0"/>
            </a:pPr>
            <a:endParaRPr lang="en-US" altLang="en-GB"/>
          </a:p>
          <a:p>
            <a:pPr marL="285750" lvl="0" indent="-285750" algn="just" rtl="0">
              <a:spcBef>
                <a:spcPts val="0"/>
              </a:spcBef>
              <a:spcAft>
                <a:spcPts val="0"/>
              </a:spcAft>
              <a:buFont typeface="Wingdings" panose="05000000000000000000" charset="0"/>
              <a:buChar char="Ø"/>
            </a:pPr>
            <a:r>
              <a:rPr lang="en-US" altLang="en-GB"/>
              <a:t>it require properly light so the face can be detect clearly</a:t>
            </a:r>
            <a:endParaRPr lang="en-US" alt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753" name="Shape 2753"/>
        <p:cNvGrpSpPr/>
        <p:nvPr/>
      </p:nvGrpSpPr>
      <p:grpSpPr>
        <a:xfrm>
          <a:off x="0" y="0"/>
          <a:ext cx="0" cy="0"/>
          <a:chOff x="0" y="0"/>
          <a:chExt cx="0" cy="0"/>
        </a:xfrm>
      </p:grpSpPr>
      <p:sp>
        <p:nvSpPr>
          <p:cNvPr id="2327" name="Google Shape;2327;p49"/>
          <p:cNvSpPr txBox="1"/>
          <p:nvPr>
            <p:ph type="ctrTitle"/>
          </p:nvPr>
        </p:nvSpPr>
        <p:spPr>
          <a:xfrm>
            <a:off x="2558855" y="821245"/>
            <a:ext cx="4284000" cy="758400"/>
          </a:xfrm>
          <a:prstGeom prst="rect">
            <a:avLst/>
          </a:prstGeom>
        </p:spPr>
        <p:txBody>
          <a:bodyPr spcFirstLastPara="1" wrap="square" lIns="0" tIns="0" rIns="0" bIns="0" anchor="ctr" anchorCtr="0">
            <a:noAutofit/>
          </a:bodyPr>
          <a:p>
            <a:pPr marL="0" lvl="0" indent="0" algn="ctr" rtl="0">
              <a:spcBef>
                <a:spcPts val="0"/>
              </a:spcBef>
              <a:spcAft>
                <a:spcPts val="0"/>
              </a:spcAft>
              <a:buNone/>
            </a:pPr>
            <a:r>
              <a:rPr lang="en-US" sz="3600"/>
              <a:t>Expected Outcome</a:t>
            </a:r>
            <a:endParaRPr lang="en-US" sz="3600"/>
          </a:p>
        </p:txBody>
      </p:sp>
      <p:sp>
        <p:nvSpPr>
          <p:cNvPr id="2328" name="Google Shape;2328;p49"/>
          <p:cNvSpPr txBox="1"/>
          <p:nvPr>
            <p:ph type="subTitle" idx="1"/>
          </p:nvPr>
        </p:nvSpPr>
        <p:spPr>
          <a:xfrm>
            <a:off x="936625" y="1376680"/>
            <a:ext cx="7270115" cy="2875915"/>
          </a:xfrm>
          <a:prstGeom prst="rect">
            <a:avLst/>
          </a:prstGeom>
        </p:spPr>
        <p:txBody>
          <a:bodyPr spcFirstLastPara="1" wrap="square" lIns="91425" tIns="91425" rIns="91425" bIns="91425" anchor="ctr" anchorCtr="0">
            <a:noAutofit/>
          </a:bodyPr>
          <a:p>
            <a:pPr marL="0" lvl="0" indent="0" algn="just" rtl="0">
              <a:spcBef>
                <a:spcPts val="0"/>
              </a:spcBef>
              <a:spcAft>
                <a:spcPts val="0"/>
              </a:spcAft>
              <a:buNone/>
            </a:pPr>
            <a:r>
              <a:rPr lang="en-GB"/>
              <a:t>This system aims to build an effective class attendance system using face recognition techniques. The pr</a:t>
            </a:r>
            <a:r>
              <a:rPr lang="en-US" altLang="en-GB"/>
              <a:t>oject</a:t>
            </a:r>
            <a:r>
              <a:rPr lang="en-GB"/>
              <a:t> will be able to mark the attendance via </a:t>
            </a:r>
            <a:r>
              <a:rPr lang="en-US" altLang="en-GB"/>
              <a:t>student</a:t>
            </a:r>
            <a:r>
              <a:rPr lang="en-GB"/>
              <a:t> Id. It will detect faces via webcam and then recognize the faces. After recognition, it will mark the attendance of the recognized student and update the attendance record. </a:t>
            </a:r>
            <a:r>
              <a:rPr lang="en-US" altLang="en-GB"/>
              <a:t>I </a:t>
            </a:r>
            <a:r>
              <a:rPr lang="en-GB"/>
              <a:t> have developed a</a:t>
            </a:r>
            <a:r>
              <a:rPr lang="en-US" altLang="en-GB"/>
              <a:t> project</a:t>
            </a:r>
            <a:r>
              <a:rPr lang="en-GB"/>
              <a:t> that automatically detects and recognizes students' faces and displays their </a:t>
            </a:r>
            <a:r>
              <a:rPr lang="en-US" altLang="en-GB"/>
              <a:t>attendance</a:t>
            </a:r>
            <a:r>
              <a:rPr lang="en-GB"/>
              <a:t>. This would be possible by applying </a:t>
            </a:r>
            <a:r>
              <a:rPr lang="en-US" altLang="en-GB"/>
              <a:t>har-cascade hostogram</a:t>
            </a:r>
            <a:r>
              <a:rPr lang="en-GB"/>
              <a:t> and image analysis algorithms to detect student's faces.</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1853098" y="2001285"/>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INTRODUCTION</a:t>
            </a:r>
            <a:endParaRPr lang="en-US" altLang="en-GB"/>
          </a:p>
        </p:txBody>
      </p:sp>
      <p:sp>
        <p:nvSpPr>
          <p:cNvPr id="243" name="Google Shape;243;p32"/>
          <p:cNvSpPr txBox="1"/>
          <p:nvPr>
            <p:ph type="title" idx="2"/>
          </p:nvPr>
        </p:nvSpPr>
        <p:spPr>
          <a:xfrm>
            <a:off x="695771" y="1782285"/>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sp>
        <p:nvSpPr>
          <p:cNvPr id="245" name="Google Shape;245;p32"/>
          <p:cNvSpPr txBox="1"/>
          <p:nvPr>
            <p:ph type="title" idx="3"/>
          </p:nvPr>
        </p:nvSpPr>
        <p:spPr>
          <a:xfrm>
            <a:off x="6111875" y="2011680"/>
            <a:ext cx="2793365" cy="3657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sym typeface="+mn-ea"/>
              </a:rPr>
              <a:t>WORKING MECHANISM</a:t>
            </a:r>
            <a:endParaRPr lang="en-US" altLang="en-GB"/>
          </a:p>
        </p:txBody>
      </p:sp>
      <p:sp>
        <p:nvSpPr>
          <p:cNvPr id="246" name="Google Shape;246;p32"/>
          <p:cNvSpPr txBox="1"/>
          <p:nvPr>
            <p:ph type="title" idx="4"/>
          </p:nvPr>
        </p:nvSpPr>
        <p:spPr>
          <a:xfrm>
            <a:off x="4961874" y="1782285"/>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a:t>
            </a:r>
            <a:r>
              <a:rPr lang="en-US" altLang="en-GB"/>
              <a:t>2</a:t>
            </a:r>
            <a:endParaRPr lang="en-US" altLang="en-GB"/>
          </a:p>
        </p:txBody>
      </p:sp>
      <p:sp>
        <p:nvSpPr>
          <p:cNvPr id="248" name="Google Shape;248;p32"/>
          <p:cNvSpPr txBox="1"/>
          <p:nvPr>
            <p:ph type="title" idx="6"/>
          </p:nvPr>
        </p:nvSpPr>
        <p:spPr>
          <a:xfrm>
            <a:off x="1869548" y="3678783"/>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ALGORITHMS</a:t>
            </a:r>
            <a:endParaRPr lang="en-US" altLang="en-GB"/>
          </a:p>
        </p:txBody>
      </p:sp>
      <p:sp>
        <p:nvSpPr>
          <p:cNvPr id="249" name="Google Shape;249;p32"/>
          <p:cNvSpPr txBox="1"/>
          <p:nvPr>
            <p:ph type="title" idx="7"/>
          </p:nvPr>
        </p:nvSpPr>
        <p:spPr>
          <a:xfrm>
            <a:off x="695771" y="345957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03</a:t>
            </a:r>
            <a:endParaRPr lang="en-GB"/>
          </a:p>
        </p:txBody>
      </p:sp>
      <p:sp>
        <p:nvSpPr>
          <p:cNvPr id="251" name="Google Shape;251;p32"/>
          <p:cNvSpPr txBox="1"/>
          <p:nvPr>
            <p:ph type="title" idx="9"/>
          </p:nvPr>
        </p:nvSpPr>
        <p:spPr>
          <a:xfrm>
            <a:off x="6111838" y="3693134"/>
            <a:ext cx="2336400" cy="36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LIMITATIONS</a:t>
            </a:r>
            <a:endParaRPr lang="en-US" altLang="en-GB"/>
          </a:p>
        </p:txBody>
      </p:sp>
      <p:sp>
        <p:nvSpPr>
          <p:cNvPr id="252" name="Google Shape;252;p32"/>
          <p:cNvSpPr txBox="1"/>
          <p:nvPr>
            <p:ph type="title" idx="13"/>
          </p:nvPr>
        </p:nvSpPr>
        <p:spPr>
          <a:xfrm>
            <a:off x="4961874" y="3464567"/>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04</a:t>
            </a:r>
            <a:endParaRPr lang="en-US"/>
          </a:p>
        </p:txBody>
      </p:sp>
      <p:sp>
        <p:nvSpPr>
          <p:cNvPr id="254" name="Google Shape;254;p32"/>
          <p:cNvSpPr txBox="1"/>
          <p:nvPr>
            <p:ph type="title" idx="15"/>
          </p:nvPr>
        </p:nvSpPr>
        <p:spPr>
          <a:xfrm>
            <a:off x="720000" y="539496"/>
            <a:ext cx="77040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GB"/>
              <a:t>TABLE OF </a:t>
            </a:r>
            <a:r>
              <a:rPr lang="en-GB">
                <a:solidFill>
                  <a:schemeClr val="accent1"/>
                </a:solidFill>
              </a:rPr>
              <a:t>CONTENTS</a:t>
            </a:r>
            <a:endParaRPr>
              <a:solidFill>
                <a:schemeClr val="accent1"/>
              </a:solidFill>
            </a:endParaRPr>
          </a:p>
        </p:txBody>
      </p:sp>
      <p:cxnSp>
        <p:nvCxnSpPr>
          <p:cNvPr id="256" name="Google Shape;256;p32"/>
          <p:cNvCxnSpPr/>
          <p:nvPr/>
        </p:nvCxnSpPr>
        <p:spPr>
          <a:xfrm>
            <a:off x="5877638" y="1755722"/>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7" name="Google Shape;257;p32"/>
          <p:cNvCxnSpPr/>
          <p:nvPr/>
        </p:nvCxnSpPr>
        <p:spPr>
          <a:xfrm>
            <a:off x="1611488" y="3434916"/>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8" name="Google Shape;258;p32"/>
          <p:cNvCxnSpPr/>
          <p:nvPr/>
        </p:nvCxnSpPr>
        <p:spPr>
          <a:xfrm>
            <a:off x="1611488" y="1755722"/>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9" name="Google Shape;259;p32"/>
          <p:cNvCxnSpPr/>
          <p:nvPr/>
        </p:nvCxnSpPr>
        <p:spPr>
          <a:xfrm>
            <a:off x="5877638" y="3434916"/>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grpSp>
        <p:nvGrpSpPr>
          <p:cNvPr id="260" name="Google Shape;260;p32"/>
          <p:cNvGrpSpPr/>
          <p:nvPr/>
        </p:nvGrpSpPr>
        <p:grpSpPr>
          <a:xfrm rot="-5400000" flipH="1">
            <a:off x="681702" y="-681704"/>
            <a:ext cx="1182802" cy="2546215"/>
            <a:chOff x="7350442" y="2608992"/>
            <a:chExt cx="777239" cy="1673160"/>
          </a:xfrm>
        </p:grpSpPr>
        <p:sp>
          <p:nvSpPr>
            <p:cNvPr id="261" name="Google Shape;261;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5" name="Google Shape;265;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6" name="Google Shape;266;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69" name="Google Shape;269;p32"/>
          <p:cNvGrpSpPr/>
          <p:nvPr/>
        </p:nvGrpSpPr>
        <p:grpSpPr>
          <a:xfrm rot="5400000">
            <a:off x="7363145" y="-686153"/>
            <a:ext cx="1182802" cy="2555083"/>
            <a:chOff x="7350442" y="2608992"/>
            <a:chExt cx="777239" cy="1673160"/>
          </a:xfrm>
        </p:grpSpPr>
        <p:sp>
          <p:nvSpPr>
            <p:cNvPr id="270" name="Google Shape;270;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1" name="Google Shape;271;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275;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277;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753" name="Shape 2753"/>
        <p:cNvGrpSpPr/>
        <p:nvPr/>
      </p:nvGrpSpPr>
      <p:grpSpPr>
        <a:xfrm>
          <a:off x="0" y="0"/>
          <a:ext cx="0" cy="0"/>
          <a:chOff x="0" y="0"/>
          <a:chExt cx="0" cy="0"/>
        </a:xfrm>
      </p:grpSpPr>
      <p:sp>
        <p:nvSpPr>
          <p:cNvPr id="2327" name="Google Shape;2327;p49"/>
          <p:cNvSpPr txBox="1"/>
          <p:nvPr>
            <p:ph type="ctrTitle"/>
          </p:nvPr>
        </p:nvSpPr>
        <p:spPr>
          <a:xfrm>
            <a:off x="2445190" y="1964245"/>
            <a:ext cx="4284000" cy="758400"/>
          </a:xfrm>
          <a:prstGeom prst="rect">
            <a:avLst/>
          </a:prstGeom>
        </p:spPr>
        <p:txBody>
          <a:bodyPr spcFirstLastPara="1" wrap="square" lIns="0" tIns="0" rIns="0" bIns="0" anchor="ctr" anchorCtr="0">
            <a:noAutofit/>
          </a:bodyPr>
          <a:p>
            <a:pPr marL="0" lvl="0" indent="0" algn="ctr" rtl="0">
              <a:spcBef>
                <a:spcPts val="0"/>
              </a:spcBef>
              <a:spcAft>
                <a:spcPts val="0"/>
              </a:spcAft>
              <a:buNone/>
            </a:pPr>
            <a:r>
              <a:rPr lang="en-GB" sz="5400"/>
              <a:t>THANK</a:t>
            </a:r>
            <a:r>
              <a:rPr lang="en-US" altLang="en-GB" sz="5400"/>
              <a:t> YOU</a:t>
            </a:r>
            <a:r>
              <a:rPr lang="en-US" altLang="en-GB"/>
              <a:t> </a:t>
            </a:r>
            <a:endParaRPr lang="en-US" altLang="en-GB"/>
          </a:p>
        </p:txBody>
      </p:sp>
      <p:sp>
        <p:nvSpPr>
          <p:cNvPr id="2328" name="Google Shape;2328;p49"/>
          <p:cNvSpPr txBox="1"/>
          <p:nvPr>
            <p:ph type="subTitle" idx="1"/>
          </p:nvPr>
        </p:nvSpPr>
        <p:spPr>
          <a:xfrm>
            <a:off x="2425075" y="2723015"/>
            <a:ext cx="4293900" cy="997800"/>
          </a:xfrm>
          <a:prstGeom prst="rect">
            <a:avLst/>
          </a:prstGeom>
        </p:spPr>
        <p:txBody>
          <a:bodyPr spcFirstLastPara="1" wrap="square" lIns="91425" tIns="91425" rIns="91425" bIns="91425" anchor="ctr" anchorCtr="0">
            <a:noAutofit/>
          </a:bodyPr>
          <a:p>
            <a:pPr marL="0" lvl="0" indent="0" algn="ctr" rtl="0">
              <a:spcBef>
                <a:spcPts val="0"/>
              </a:spcBef>
              <a:spcAft>
                <a:spcPts val="0"/>
              </a:spcAft>
              <a:buNone/>
            </a:pPr>
            <a:r>
              <a:rPr lang="en-GB"/>
              <a:t>Do you have any questions?</a:t>
            </a:r>
            <a:endParaRPr lang="en-GB"/>
          </a:p>
          <a:p>
            <a:pPr marL="0" lvl="0" indent="0" algn="ctr" rtl="0">
              <a:spcBef>
                <a:spcPts val="0"/>
              </a:spcBef>
              <a:spcAft>
                <a:spcPts val="0"/>
              </a:spcAft>
              <a:buNone/>
            </a:pPr>
            <a:r>
              <a:rPr lang="en-US" altLang="en-GB"/>
              <a:t>Feel free to ask</a:t>
            </a:r>
            <a:endParaRPr lang="en-US" alt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570865" y="1221105"/>
            <a:ext cx="8228965" cy="3634105"/>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Google Shape;548;p40"/>
          <p:cNvSpPr/>
          <p:nvPr/>
        </p:nvSpPr>
        <p:spPr>
          <a:xfrm>
            <a:off x="370205" y="295910"/>
            <a:ext cx="4132580" cy="4558665"/>
          </a:xfrm>
          <a:prstGeom prst="roundRect">
            <a:avLst>
              <a:gd name="adj" fmla="val 11903"/>
            </a:avLst>
          </a:prstGeom>
          <a:blipFill rotWithShape="1">
            <a:blip r:embed="rId1"/>
            <a:stretch>
              <a:fillRect/>
            </a:stretch>
          </a:blip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Google Shape;345;p34"/>
          <p:cNvSpPr txBox="1"/>
          <p:nvPr/>
        </p:nvSpPr>
        <p:spPr>
          <a:xfrm>
            <a:off x="4716465" y="1453805"/>
            <a:ext cx="3357900" cy="576000"/>
          </a:xfrm>
          <a:prstGeom prst="rect">
            <a:avLst/>
          </a:prstGeom>
          <a:noFill/>
          <a:ln>
            <a:noFill/>
          </a:ln>
        </p:spPr>
        <p:txBody>
          <a:bodyPr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US" altLang="en-GB"/>
              <a:t>01 </a:t>
            </a:r>
            <a:r>
              <a:rPr lang="en-GB"/>
              <a:t>INTRODUCTION</a:t>
            </a:r>
            <a:endParaRPr lang="en-GB"/>
          </a:p>
        </p:txBody>
      </p:sp>
      <p:sp>
        <p:nvSpPr>
          <p:cNvPr id="9" name="Google Shape;346;p34"/>
          <p:cNvSpPr txBox="1"/>
          <p:nvPr/>
        </p:nvSpPr>
        <p:spPr>
          <a:xfrm>
            <a:off x="4716780" y="2202180"/>
            <a:ext cx="3899535" cy="2058035"/>
          </a:xfrm>
          <a:prstGeom prst="rect">
            <a:avLst/>
          </a:prstGeom>
          <a:noFill/>
          <a:ln>
            <a:noFill/>
          </a:ln>
        </p:spPr>
        <p:txBody>
          <a:bodyPr wrap="square" lIns="0" tIns="0" rIns="0" bIns="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DM Sans"/>
              <a:buNone/>
              <a:defRPr sz="16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9pPr>
          </a:lstStyle>
          <a:p>
            <a:pPr marL="285750" lvl="0" indent="-285750" algn="just" rtl="0">
              <a:spcBef>
                <a:spcPts val="0"/>
              </a:spcBef>
              <a:spcAft>
                <a:spcPts val="0"/>
              </a:spcAft>
              <a:buFont typeface="Arial" panose="020B0604020202020204" pitchFamily="34" charset="0"/>
              <a:buChar char="•"/>
            </a:pPr>
            <a:r>
              <a:t>A face recognition attendance system automatically identifies and confirms a person and records attendance based on their face detection.</a:t>
            </a:r>
          </a:p>
          <a:p>
            <a:pPr marL="285750" lvl="0" indent="-285750" algn="just" rtl="0">
              <a:spcBef>
                <a:spcPts val="0"/>
              </a:spcBef>
              <a:spcAft>
                <a:spcPts val="0"/>
              </a:spcAft>
              <a:buFont typeface="Arial" panose="020B0604020202020204" pitchFamily="34" charset="0"/>
              <a:buChar char="•"/>
            </a:pPr>
          </a:p>
          <a:p>
            <a:pPr marL="285750" lvl="0" indent="-285750" algn="just" rtl="0">
              <a:spcBef>
                <a:spcPts val="0"/>
              </a:spcBef>
              <a:spcAft>
                <a:spcPts val="0"/>
              </a:spcAft>
              <a:buFont typeface="Arial" panose="020B0604020202020204" pitchFamily="34" charset="0"/>
              <a:buChar char="•"/>
            </a:pPr>
            <a:r>
              <a:t> It is very important in every work because it help to manage and make everything in a proper system</a:t>
            </a:r>
            <a:r>
              <a:rPr lang="en-US"/>
              <a:t>.</a:t>
            </a:r>
            <a: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1853098" y="1968900"/>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PROBLEMS</a:t>
            </a:r>
            <a:endParaRPr lang="en-US" altLang="en-GB"/>
          </a:p>
        </p:txBody>
      </p:sp>
      <p:sp>
        <p:nvSpPr>
          <p:cNvPr id="243" name="Google Shape;243;p32"/>
          <p:cNvSpPr txBox="1"/>
          <p:nvPr>
            <p:ph type="title" idx="2"/>
          </p:nvPr>
        </p:nvSpPr>
        <p:spPr>
          <a:xfrm>
            <a:off x="695771" y="174990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1.1</a:t>
            </a:r>
            <a:endParaRPr lang="en-US" altLang="en-GB"/>
          </a:p>
        </p:txBody>
      </p:sp>
      <p:sp>
        <p:nvSpPr>
          <p:cNvPr id="245" name="Google Shape;245;p32"/>
          <p:cNvSpPr txBox="1"/>
          <p:nvPr>
            <p:ph type="title" idx="3"/>
          </p:nvPr>
        </p:nvSpPr>
        <p:spPr>
          <a:xfrm>
            <a:off x="6111875" y="1979295"/>
            <a:ext cx="2793365" cy="3657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OBJECTIVES</a:t>
            </a:r>
            <a:endParaRPr lang="en-US" altLang="en-GB"/>
          </a:p>
        </p:txBody>
      </p:sp>
      <p:sp>
        <p:nvSpPr>
          <p:cNvPr id="246" name="Google Shape;246;p32"/>
          <p:cNvSpPr txBox="1"/>
          <p:nvPr>
            <p:ph type="title" idx="4"/>
          </p:nvPr>
        </p:nvSpPr>
        <p:spPr>
          <a:xfrm>
            <a:off x="4961874" y="174990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1.2</a:t>
            </a:r>
            <a:endParaRPr lang="en-US" altLang="en-GB"/>
          </a:p>
        </p:txBody>
      </p:sp>
      <p:sp>
        <p:nvSpPr>
          <p:cNvPr id="248" name="Google Shape;248;p32"/>
          <p:cNvSpPr txBox="1"/>
          <p:nvPr>
            <p:ph type="title" idx="6"/>
          </p:nvPr>
        </p:nvSpPr>
        <p:spPr>
          <a:xfrm>
            <a:off x="4492098" y="3676243"/>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METHODOLOGY</a:t>
            </a:r>
            <a:endParaRPr lang="en-US" altLang="en-GB"/>
          </a:p>
        </p:txBody>
      </p:sp>
      <p:sp>
        <p:nvSpPr>
          <p:cNvPr id="249" name="Google Shape;249;p32"/>
          <p:cNvSpPr txBox="1"/>
          <p:nvPr>
            <p:ph type="title" idx="7"/>
          </p:nvPr>
        </p:nvSpPr>
        <p:spPr>
          <a:xfrm>
            <a:off x="3318321" y="345703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1.3</a:t>
            </a:r>
            <a:endParaRPr lang="en-US" altLang="en-GB"/>
          </a:p>
        </p:txBody>
      </p:sp>
      <p:sp>
        <p:nvSpPr>
          <p:cNvPr id="254" name="Google Shape;254;p32"/>
          <p:cNvSpPr txBox="1"/>
          <p:nvPr>
            <p:ph type="title" idx="15"/>
          </p:nvPr>
        </p:nvSpPr>
        <p:spPr>
          <a:xfrm>
            <a:off x="720000" y="539496"/>
            <a:ext cx="77040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en-GB"/>
              <a:t>01 INTRODUCTION</a:t>
            </a:r>
            <a:endParaRPr lang="en-US" altLang="en-GB">
              <a:solidFill>
                <a:schemeClr val="accent1"/>
              </a:solidFill>
            </a:endParaRPr>
          </a:p>
        </p:txBody>
      </p:sp>
      <p:cxnSp>
        <p:nvCxnSpPr>
          <p:cNvPr id="255" name="Google Shape;255;p32"/>
          <p:cNvCxnSpPr/>
          <p:nvPr/>
        </p:nvCxnSpPr>
        <p:spPr>
          <a:xfrm>
            <a:off x="1611488" y="1721200"/>
            <a:ext cx="0" cy="864000"/>
          </a:xfrm>
          <a:prstGeom prst="straightConnector1">
            <a:avLst/>
          </a:prstGeom>
          <a:noFill/>
          <a:ln w="19050" cap="flat" cmpd="sng">
            <a:solidFill>
              <a:schemeClr val="accent1"/>
            </a:solidFill>
            <a:prstDash val="solid"/>
            <a:round/>
            <a:headEnd type="none" w="med" len="med"/>
            <a:tailEnd type="none" w="med" len="med"/>
          </a:ln>
          <a:effectLst>
            <a:outerShdw blurRad="114300" dist="19050" dir="2640000" algn="bl" rotWithShape="0">
              <a:schemeClr val="accent1">
                <a:alpha val="76000"/>
              </a:schemeClr>
            </a:outerShdw>
          </a:effectLst>
        </p:spPr>
      </p:cxnSp>
      <p:cxnSp>
        <p:nvCxnSpPr>
          <p:cNvPr id="256" name="Google Shape;256;p32"/>
          <p:cNvCxnSpPr/>
          <p:nvPr/>
        </p:nvCxnSpPr>
        <p:spPr>
          <a:xfrm>
            <a:off x="587763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7" name="Google Shape;257;p32"/>
          <p:cNvCxnSpPr/>
          <p:nvPr/>
        </p:nvCxnSpPr>
        <p:spPr>
          <a:xfrm>
            <a:off x="4234038" y="3432376"/>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8" name="Google Shape;258;p32"/>
          <p:cNvCxnSpPr/>
          <p:nvPr/>
        </p:nvCxnSpPr>
        <p:spPr>
          <a:xfrm>
            <a:off x="161148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grpSp>
        <p:nvGrpSpPr>
          <p:cNvPr id="260" name="Google Shape;260;p32"/>
          <p:cNvGrpSpPr/>
          <p:nvPr/>
        </p:nvGrpSpPr>
        <p:grpSpPr>
          <a:xfrm rot="-5400000" flipH="1">
            <a:off x="681702" y="-681704"/>
            <a:ext cx="1182802" cy="2546215"/>
            <a:chOff x="7350442" y="2608992"/>
            <a:chExt cx="777239" cy="1673160"/>
          </a:xfrm>
        </p:grpSpPr>
        <p:sp>
          <p:nvSpPr>
            <p:cNvPr id="261" name="Google Shape;261;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5" name="Google Shape;265;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6" name="Google Shape;266;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69" name="Google Shape;269;p32"/>
          <p:cNvGrpSpPr/>
          <p:nvPr/>
        </p:nvGrpSpPr>
        <p:grpSpPr>
          <a:xfrm rot="5400000">
            <a:off x="7363145" y="-686153"/>
            <a:ext cx="1182802" cy="2555083"/>
            <a:chOff x="7350442" y="2608992"/>
            <a:chExt cx="777239" cy="1673160"/>
          </a:xfrm>
        </p:grpSpPr>
        <p:sp>
          <p:nvSpPr>
            <p:cNvPr id="270" name="Google Shape;270;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1" name="Google Shape;271;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275;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277;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1633855" y="746125"/>
            <a:ext cx="6160135" cy="393700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40"/>
          <p:cNvSpPr txBox="1"/>
          <p:nvPr>
            <p:ph type="title"/>
          </p:nvPr>
        </p:nvSpPr>
        <p:spPr>
          <a:xfrm>
            <a:off x="3312160" y="969010"/>
            <a:ext cx="3983355" cy="622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PROBLEMS</a:t>
            </a:r>
            <a:endParaRPr lang="en-US"/>
          </a:p>
        </p:txBody>
      </p:sp>
      <p:sp>
        <p:nvSpPr>
          <p:cNvPr id="550" name="Google Shape;550;p40"/>
          <p:cNvSpPr txBox="1"/>
          <p:nvPr>
            <p:ph type="title" idx="2"/>
          </p:nvPr>
        </p:nvSpPr>
        <p:spPr>
          <a:xfrm>
            <a:off x="2493883" y="969118"/>
            <a:ext cx="596100" cy="5004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ltLang="en-GB">
                <a:latin typeface="Oswald ExtraLight"/>
                <a:ea typeface="Oswald ExtraLight"/>
                <a:cs typeface="Oswald ExtraLight"/>
                <a:sym typeface="Oswald ExtraLight"/>
              </a:rPr>
              <a:t>1.1</a:t>
            </a:r>
            <a:endParaRPr lang="en-GB"/>
          </a:p>
        </p:txBody>
      </p:sp>
      <p:sp>
        <p:nvSpPr>
          <p:cNvPr id="551" name="Google Shape;551;p40"/>
          <p:cNvSpPr txBox="1"/>
          <p:nvPr>
            <p:ph type="subTitle" idx="1"/>
          </p:nvPr>
        </p:nvSpPr>
        <p:spPr>
          <a:xfrm>
            <a:off x="1966595" y="2009140"/>
            <a:ext cx="5827395" cy="1590040"/>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Wingdings" panose="05000000000000000000" charset="0"/>
              <a:buChar char="Ø"/>
            </a:pPr>
            <a:r>
              <a:rPr lang="en-US"/>
              <a:t>marking attendance by calling student name or roll no</a:t>
            </a:r>
            <a:r>
              <a:t> </a:t>
            </a:r>
          </a:p>
          <a:p>
            <a:pPr marL="285750" lvl="0" indent="-285750" algn="l" rtl="0">
              <a:spcBef>
                <a:spcPts val="0"/>
              </a:spcBef>
              <a:spcAft>
                <a:spcPts val="0"/>
              </a:spcAft>
              <a:buFont typeface="Wingdings" panose="05000000000000000000" charset="0"/>
              <a:buChar char="Ø"/>
            </a:pPr>
          </a:p>
          <a:p>
            <a:pPr marL="285750" lvl="0" indent="-285750" algn="l" rtl="0">
              <a:spcBef>
                <a:spcPts val="0"/>
              </a:spcBef>
              <a:spcAft>
                <a:spcPts val="0"/>
              </a:spcAft>
              <a:buFont typeface="Wingdings" panose="05000000000000000000" charset="0"/>
              <a:buChar char="Ø"/>
            </a:pPr>
            <a:r>
              <a:rPr lang="en-US"/>
              <a:t>if teacher is absent there will be not atttendance of student</a:t>
            </a:r>
            <a:endParaRPr lang="en-US"/>
          </a:p>
          <a:p>
            <a:pPr marL="285750" lvl="0" indent="-285750" algn="l" rtl="0">
              <a:spcBef>
                <a:spcPts val="0"/>
              </a:spcBef>
              <a:spcAft>
                <a:spcPts val="0"/>
              </a:spcAft>
              <a:buFont typeface="Wingdings" panose="05000000000000000000" charset="0"/>
              <a:buChar char="Ø"/>
            </a:pPr>
            <a:endParaRPr lang="en-US"/>
          </a:p>
          <a:p>
            <a:pPr marL="285750" lvl="0" indent="-285750" algn="l" rtl="0">
              <a:spcBef>
                <a:spcPts val="0"/>
              </a:spcBef>
              <a:spcAft>
                <a:spcPts val="0"/>
              </a:spcAft>
              <a:buFont typeface="Wingdings" panose="05000000000000000000" charset="0"/>
              <a:buChar char="Ø"/>
            </a:pPr>
            <a:r>
              <a:rPr lang="en-US"/>
              <a:t>keeping record of attendance in paper form</a:t>
            </a:r>
            <a:r>
              <a:t> </a:t>
            </a:r>
          </a:p>
          <a:p>
            <a:pPr marL="285750" lvl="0" indent="-285750" algn="l" rtl="0">
              <a:spcBef>
                <a:spcPts val="0"/>
              </a:spcBef>
              <a:spcAft>
                <a:spcPts val="0"/>
              </a:spcAft>
              <a:buFont typeface="Wingdings" panose="05000000000000000000" charset="0"/>
              <a:buChar char="Ø"/>
            </a:pPr>
          </a:p>
          <a:p>
            <a:pPr marL="285750" lvl="0" indent="-285750" algn="l" rtl="0">
              <a:spcBef>
                <a:spcPts val="0"/>
              </a:spcBef>
              <a:spcAft>
                <a:spcPts val="0"/>
              </a:spcAft>
              <a:buFont typeface="Wingdings" panose="05000000000000000000" charset="0"/>
              <a:buChar char="Ø"/>
            </a:pPr>
            <a:r>
              <a:rPr lang="en-US"/>
              <a:t>time consuming</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1492250" y="603250"/>
            <a:ext cx="6680200" cy="393700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40"/>
          <p:cNvSpPr txBox="1"/>
          <p:nvPr>
            <p:ph type="title"/>
          </p:nvPr>
        </p:nvSpPr>
        <p:spPr>
          <a:xfrm>
            <a:off x="3312160" y="908050"/>
            <a:ext cx="3983355" cy="622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OBJECTIVES</a:t>
            </a:r>
            <a:endParaRPr lang="en-US"/>
          </a:p>
        </p:txBody>
      </p:sp>
      <p:sp>
        <p:nvSpPr>
          <p:cNvPr id="550" name="Google Shape;550;p40"/>
          <p:cNvSpPr txBox="1"/>
          <p:nvPr>
            <p:ph type="title" idx="2"/>
          </p:nvPr>
        </p:nvSpPr>
        <p:spPr>
          <a:xfrm>
            <a:off x="2482453" y="908158"/>
            <a:ext cx="596100" cy="5004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ltLang="en-GB">
                <a:latin typeface="Oswald ExtraLight"/>
                <a:ea typeface="Oswald ExtraLight"/>
                <a:cs typeface="Oswald ExtraLight"/>
                <a:sym typeface="Oswald ExtraLight"/>
              </a:rPr>
              <a:t>1.2</a:t>
            </a:r>
            <a:endParaRPr lang="en-GB"/>
          </a:p>
        </p:txBody>
      </p:sp>
      <p:sp>
        <p:nvSpPr>
          <p:cNvPr id="551" name="Google Shape;551;p40"/>
          <p:cNvSpPr txBox="1"/>
          <p:nvPr>
            <p:ph type="subTitle" idx="1"/>
          </p:nvPr>
        </p:nvSpPr>
        <p:spPr>
          <a:xfrm>
            <a:off x="1950720" y="1731010"/>
            <a:ext cx="5996305" cy="2457450"/>
          </a:xfrm>
          <a:prstGeom prst="rect">
            <a:avLst/>
          </a:prstGeom>
        </p:spPr>
        <p:txBody>
          <a:bodyPr spcFirstLastPara="1" wrap="square" lIns="0" tIns="0" rIns="0" bIns="0" anchor="t" anchorCtr="0">
            <a:noAutofit/>
          </a:bodyPr>
          <a:lstStyle/>
          <a:p>
            <a:pPr marL="285750" lvl="0" indent="-285750" algn="just" rtl="0">
              <a:spcBef>
                <a:spcPts val="0"/>
              </a:spcBef>
              <a:spcAft>
                <a:spcPts val="0"/>
              </a:spcAft>
              <a:buFont typeface="Wingdings" panose="05000000000000000000" charset="0"/>
              <a:buChar char="Ø"/>
            </a:pPr>
            <a:r>
              <a:t>To </a:t>
            </a:r>
            <a:r>
              <a:rPr lang="en-US"/>
              <a:t>keep the record attendance in digital form</a:t>
            </a:r>
            <a:endParaRPr lang="en-US"/>
          </a:p>
          <a:p>
            <a:pPr marL="285750" lvl="0" indent="-285750" algn="just" rtl="0">
              <a:spcBef>
                <a:spcPts val="0"/>
              </a:spcBef>
              <a:spcAft>
                <a:spcPts val="0"/>
              </a:spcAft>
              <a:buFont typeface="Wingdings" panose="05000000000000000000" charset="0"/>
              <a:buChar char="Ø"/>
            </a:pPr>
          </a:p>
          <a:p>
            <a:pPr marL="285750" lvl="0" indent="-285750" algn="just" rtl="0">
              <a:spcBef>
                <a:spcPts val="0"/>
              </a:spcBef>
              <a:spcAft>
                <a:spcPts val="0"/>
              </a:spcAft>
              <a:buFont typeface="Wingdings" panose="05000000000000000000" charset="0"/>
              <a:buChar char="Ø"/>
            </a:pPr>
            <a:r>
              <a:t>To record the attendance of the identified student. </a:t>
            </a:r>
          </a:p>
          <a:p>
            <a:pPr marL="285750" lvl="0" indent="-285750" algn="just" rtl="0">
              <a:spcBef>
                <a:spcPts val="0"/>
              </a:spcBef>
              <a:spcAft>
                <a:spcPts val="0"/>
              </a:spcAft>
              <a:buFont typeface="Wingdings" panose="05000000000000000000" charset="0"/>
              <a:buChar char="Ø"/>
            </a:pPr>
          </a:p>
          <a:p>
            <a:pPr marL="285750" lvl="0" indent="-285750" algn="just" rtl="0">
              <a:spcBef>
                <a:spcPts val="0"/>
              </a:spcBef>
              <a:spcAft>
                <a:spcPts val="0"/>
              </a:spcAft>
              <a:buFont typeface="Wingdings" panose="05000000000000000000" charset="0"/>
              <a:buChar char="Ø"/>
            </a:pPr>
            <a:r>
              <a:t>To identify the student faces accurately. </a:t>
            </a:r>
          </a:p>
          <a:p>
            <a:pPr marL="285750" lvl="0" indent="-285750" algn="just" rtl="0">
              <a:spcBef>
                <a:spcPts val="0"/>
              </a:spcBef>
              <a:spcAft>
                <a:spcPts val="0"/>
              </a:spcAft>
              <a:buFont typeface="Wingdings" panose="05000000000000000000" charset="0"/>
              <a:buChar char="Ø"/>
            </a:pPr>
          </a:p>
          <a:p>
            <a:pPr marL="285750" lvl="0" indent="-285750" algn="just" rtl="0">
              <a:spcBef>
                <a:spcPts val="0"/>
              </a:spcBef>
              <a:spcAft>
                <a:spcPts val="0"/>
              </a:spcAft>
              <a:buFont typeface="Wingdings" panose="05000000000000000000" charset="0"/>
              <a:buChar char="Ø"/>
            </a:pPr>
            <a:r>
              <a:t>To mark the attendance automatically. </a:t>
            </a:r>
          </a:p>
          <a:p>
            <a:pPr marL="285750" lvl="0" indent="-285750" algn="just" rtl="0">
              <a:spcBef>
                <a:spcPts val="0"/>
              </a:spcBef>
              <a:spcAft>
                <a:spcPts val="0"/>
              </a:spcAft>
              <a:buFont typeface="Wingdings" panose="05000000000000000000" charset="0"/>
              <a:buChar char="Ø"/>
            </a:pPr>
          </a:p>
          <a:p>
            <a:pPr marL="285750" lvl="0" indent="-285750" algn="just" rtl="0">
              <a:spcBef>
                <a:spcPts val="0"/>
              </a:spcBef>
              <a:spcAft>
                <a:spcPts val="0"/>
              </a:spcAft>
              <a:buFont typeface="Wingdings" panose="05000000000000000000" charset="0"/>
              <a:buChar char="Ø"/>
            </a:pPr>
            <a:r>
              <a:t>To reduce the time and the efforts required for manual attendance.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570865" y="295910"/>
            <a:ext cx="8228965" cy="455930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Google Shape;548;p40"/>
          <p:cNvSpPr/>
          <p:nvPr/>
        </p:nvSpPr>
        <p:spPr>
          <a:xfrm>
            <a:off x="370205" y="295910"/>
            <a:ext cx="4132580" cy="4558665"/>
          </a:xfrm>
          <a:prstGeom prst="roundRect">
            <a:avLst>
              <a:gd name="adj" fmla="val 11903"/>
            </a:avLst>
          </a:prstGeom>
          <a:blipFill rotWithShape="1">
            <a:blip r:embed="rId1"/>
            <a:stretch>
              <a:fillRect/>
            </a:stretch>
          </a:blip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Google Shape;345;p34"/>
          <p:cNvSpPr txBox="1"/>
          <p:nvPr/>
        </p:nvSpPr>
        <p:spPr>
          <a:xfrm>
            <a:off x="4987610" y="1397290"/>
            <a:ext cx="3357900" cy="576000"/>
          </a:xfrm>
          <a:prstGeom prst="rect">
            <a:avLst/>
          </a:prstGeom>
          <a:noFill/>
          <a:ln>
            <a:noFill/>
          </a:ln>
        </p:spPr>
        <p:txBody>
          <a:bodyPr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US" altLang="en-GB"/>
              <a:t>1.3 METHODOLOGY </a:t>
            </a:r>
            <a:endParaRPr lang="en-US" altLang="en-GB"/>
          </a:p>
        </p:txBody>
      </p:sp>
      <p:sp>
        <p:nvSpPr>
          <p:cNvPr id="9" name="Google Shape;346;p34"/>
          <p:cNvSpPr txBox="1"/>
          <p:nvPr/>
        </p:nvSpPr>
        <p:spPr>
          <a:xfrm>
            <a:off x="4716780" y="1973580"/>
            <a:ext cx="3899535" cy="2058035"/>
          </a:xfrm>
          <a:prstGeom prst="rect">
            <a:avLst/>
          </a:prstGeom>
          <a:noFill/>
          <a:ln>
            <a:noFill/>
          </a:ln>
        </p:spPr>
        <p:txBody>
          <a:bodyPr wrap="square" lIns="0" tIns="0" rIns="0" bIns="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DM Sans"/>
              <a:buNone/>
              <a:defRPr sz="16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9pPr>
          </a:lstStyle>
          <a:p>
            <a:pPr marL="285750" lvl="0" indent="-285750" algn="just" rtl="0">
              <a:spcBef>
                <a:spcPts val="0"/>
              </a:spcBef>
              <a:spcAft>
                <a:spcPts val="0"/>
              </a:spcAft>
              <a:buFont typeface="Wingdings" panose="05000000000000000000" charset="0"/>
              <a:buChar char="Ø"/>
            </a:pPr>
            <a:r>
              <a:t>In my project I have used Agile methods for the development process which is easy to used and saves many times. </a:t>
            </a:r>
          </a:p>
          <a:p>
            <a:pPr marL="285750" lvl="0" indent="-285750" algn="just" rtl="0">
              <a:spcBef>
                <a:spcPts val="0"/>
              </a:spcBef>
              <a:spcAft>
                <a:spcPts val="0"/>
              </a:spcAft>
              <a:buFont typeface="Wingdings" panose="05000000000000000000" charset="0"/>
              <a:buChar char="Ø"/>
            </a:pPr>
          </a:p>
          <a:p>
            <a:pPr marL="285750" lvl="0" indent="-285750" algn="just" rtl="0">
              <a:spcBef>
                <a:spcPts val="0"/>
              </a:spcBef>
              <a:spcAft>
                <a:spcPts val="0"/>
              </a:spcAft>
              <a:buFont typeface="Wingdings" panose="05000000000000000000" charset="0"/>
              <a:buChar char="Ø"/>
            </a:pPr>
            <a:r>
              <a:t>Every errors can be maintain at the moments.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1905635" y="746125"/>
            <a:ext cx="6363335" cy="393700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40"/>
          <p:cNvSpPr txBox="1"/>
          <p:nvPr>
            <p:ph type="title"/>
          </p:nvPr>
        </p:nvSpPr>
        <p:spPr>
          <a:xfrm>
            <a:off x="3312160" y="969010"/>
            <a:ext cx="3983355" cy="622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AGILE METHODOLOGY</a:t>
            </a:r>
            <a:endParaRPr lang="en-US"/>
          </a:p>
        </p:txBody>
      </p:sp>
      <p:sp>
        <p:nvSpPr>
          <p:cNvPr id="551" name="Google Shape;551;p40"/>
          <p:cNvSpPr txBox="1"/>
          <p:nvPr>
            <p:ph type="subTitle" idx="1"/>
          </p:nvPr>
        </p:nvSpPr>
        <p:spPr>
          <a:xfrm>
            <a:off x="2559685" y="1697355"/>
            <a:ext cx="5363845" cy="2706370"/>
          </a:xfrm>
          <a:prstGeom prst="rect">
            <a:avLst/>
          </a:prstGeom>
        </p:spPr>
        <p:txBody>
          <a:bodyPr spcFirstLastPara="1" wrap="square" lIns="0" tIns="0" rIns="0" bIns="0" anchor="t" anchorCtr="0">
            <a:noAutofit/>
          </a:bodyPr>
          <a:lstStyle/>
          <a:p>
            <a:pPr marL="0" lvl="0" indent="0" algn="l" rtl="0">
              <a:spcBef>
                <a:spcPts val="0"/>
              </a:spcBef>
              <a:spcAft>
                <a:spcPts val="0"/>
              </a:spcAft>
              <a:buFont typeface="Wingdings" panose="05000000000000000000" charset="0"/>
            </a:pPr>
            <a:r>
              <a:t>Following are the phases in the Agile model are as follows:</a:t>
            </a:r>
          </a:p>
          <a:p>
            <a:pPr marL="0" lvl="0" indent="0" algn="l" rtl="0">
              <a:spcBef>
                <a:spcPts val="0"/>
              </a:spcBef>
              <a:spcAft>
                <a:spcPts val="0"/>
              </a:spcAft>
              <a:buFont typeface="Wingdings" panose="05000000000000000000" charset="0"/>
            </a:pPr>
          </a:p>
          <a:p>
            <a:pPr marL="285750" lvl="0" indent="-285750" algn="l" rtl="0">
              <a:spcBef>
                <a:spcPts val="0"/>
              </a:spcBef>
              <a:spcAft>
                <a:spcPts val="0"/>
              </a:spcAft>
              <a:buFont typeface="Wingdings" panose="05000000000000000000" charset="0"/>
              <a:buChar char="Ø"/>
            </a:pPr>
            <a:r>
              <a:t>Requirements gathering</a:t>
            </a:r>
          </a:p>
          <a:p>
            <a:pPr marL="285750" lvl="0" indent="-285750" algn="l" rtl="0">
              <a:spcBef>
                <a:spcPts val="0"/>
              </a:spcBef>
              <a:spcAft>
                <a:spcPts val="0"/>
              </a:spcAft>
              <a:buFont typeface="Wingdings" panose="05000000000000000000" charset="0"/>
            </a:pPr>
          </a:p>
          <a:p>
            <a:pPr marL="285750" lvl="0" indent="-285750" algn="l" rtl="0">
              <a:spcBef>
                <a:spcPts val="0"/>
              </a:spcBef>
              <a:spcAft>
                <a:spcPts val="0"/>
              </a:spcAft>
              <a:buFont typeface="Wingdings" panose="05000000000000000000" charset="0"/>
              <a:buChar char="Ø"/>
            </a:pPr>
            <a:r>
              <a:t>Design the requirements</a:t>
            </a:r>
          </a:p>
          <a:p>
            <a:pPr marL="285750" lvl="0" indent="-285750" algn="l" rtl="0">
              <a:spcBef>
                <a:spcPts val="0"/>
              </a:spcBef>
              <a:spcAft>
                <a:spcPts val="0"/>
              </a:spcAft>
              <a:buFont typeface="Wingdings" panose="05000000000000000000" charset="0"/>
              <a:buChar char="Ø"/>
            </a:pPr>
          </a:p>
          <a:p>
            <a:pPr marL="285750" lvl="0" indent="-285750" algn="l" rtl="0">
              <a:spcBef>
                <a:spcPts val="0"/>
              </a:spcBef>
              <a:spcAft>
                <a:spcPts val="0"/>
              </a:spcAft>
              <a:buFont typeface="Wingdings" panose="05000000000000000000" charset="0"/>
              <a:buChar char="Ø"/>
            </a:pPr>
            <a:r>
              <a:t>Construction/ iteration</a:t>
            </a:r>
          </a:p>
          <a:p>
            <a:pPr marL="285750" lvl="0" indent="-285750" algn="l" rtl="0">
              <a:spcBef>
                <a:spcPts val="0"/>
              </a:spcBef>
              <a:spcAft>
                <a:spcPts val="0"/>
              </a:spcAft>
              <a:buFont typeface="Wingdings" panose="05000000000000000000" charset="0"/>
              <a:buChar char="Ø"/>
            </a:pPr>
          </a:p>
          <a:p>
            <a:pPr marL="285750" lvl="0" indent="-285750" algn="l" rtl="0">
              <a:spcBef>
                <a:spcPts val="0"/>
              </a:spcBef>
              <a:spcAft>
                <a:spcPts val="0"/>
              </a:spcAft>
              <a:buFont typeface="Wingdings" panose="05000000000000000000" charset="0"/>
              <a:buChar char="Ø"/>
            </a:pPr>
            <a:r>
              <a:t>Testing</a:t>
            </a:r>
          </a:p>
          <a:p>
            <a:pPr marL="285750" lvl="0" indent="-285750" algn="l" rtl="0">
              <a:spcBef>
                <a:spcPts val="0"/>
              </a:spcBef>
              <a:spcAft>
                <a:spcPts val="0"/>
              </a:spcAft>
              <a:buFont typeface="Wingdings" panose="05000000000000000000" charset="0"/>
              <a:buChar char="Ø"/>
            </a:pPr>
          </a:p>
          <a:p>
            <a:pPr marL="285750" lvl="0" indent="-285750" algn="l" rtl="0">
              <a:spcBef>
                <a:spcPts val="0"/>
              </a:spcBef>
              <a:spcAft>
                <a:spcPts val="0"/>
              </a:spcAft>
              <a:buFont typeface="Wingdings" panose="05000000000000000000" charset="0"/>
              <a:buChar char="Ø"/>
            </a:pPr>
            <a:r>
              <a:t>Deployment</a:t>
            </a:r>
          </a:p>
          <a:p>
            <a:pPr marL="285750" lvl="0" indent="-285750" algn="l" rtl="0">
              <a:spcBef>
                <a:spcPts val="0"/>
              </a:spcBef>
              <a:spcAft>
                <a:spcPts val="0"/>
              </a:spcAft>
              <a:buFont typeface="Wingdings" panose="05000000000000000000" charset="0"/>
              <a:buChar char="Ø"/>
            </a:pPr>
          </a:p>
          <a:p>
            <a:pPr marL="285750" lvl="0" indent="-285750" algn="l" rtl="0">
              <a:spcBef>
                <a:spcPts val="0"/>
              </a:spcBef>
              <a:spcAft>
                <a:spcPts val="0"/>
              </a:spcAft>
              <a:buFont typeface="Wingdings" panose="05000000000000000000" charset="0"/>
              <a:buChar char="Ø"/>
            </a:pPr>
            <a:r>
              <a:t>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1853098" y="1968900"/>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DATASET CREATION</a:t>
            </a:r>
            <a:endParaRPr lang="en-US" altLang="en-GB"/>
          </a:p>
        </p:txBody>
      </p:sp>
      <p:sp>
        <p:nvSpPr>
          <p:cNvPr id="243" name="Google Shape;243;p32"/>
          <p:cNvSpPr txBox="1"/>
          <p:nvPr>
            <p:ph type="title" idx="2"/>
          </p:nvPr>
        </p:nvSpPr>
        <p:spPr>
          <a:xfrm>
            <a:off x="695771" y="174990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2.1</a:t>
            </a:r>
            <a:endParaRPr lang="en-US" altLang="en-GB"/>
          </a:p>
        </p:txBody>
      </p:sp>
      <p:sp>
        <p:nvSpPr>
          <p:cNvPr id="245" name="Google Shape;245;p32"/>
          <p:cNvSpPr txBox="1"/>
          <p:nvPr>
            <p:ph type="title" idx="3"/>
          </p:nvPr>
        </p:nvSpPr>
        <p:spPr>
          <a:xfrm>
            <a:off x="6111875" y="1979295"/>
            <a:ext cx="2793365" cy="3657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FACE DETECTION</a:t>
            </a:r>
            <a:endParaRPr lang="en-US" altLang="en-GB"/>
          </a:p>
        </p:txBody>
      </p:sp>
      <p:sp>
        <p:nvSpPr>
          <p:cNvPr id="246" name="Google Shape;246;p32"/>
          <p:cNvSpPr txBox="1"/>
          <p:nvPr>
            <p:ph type="title" idx="4"/>
          </p:nvPr>
        </p:nvSpPr>
        <p:spPr>
          <a:xfrm>
            <a:off x="4961874" y="174990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2.</a:t>
            </a:r>
            <a:r>
              <a:rPr lang="en-GB"/>
              <a:t>2</a:t>
            </a:r>
            <a:endParaRPr lang="en-GB"/>
          </a:p>
        </p:txBody>
      </p:sp>
      <p:sp>
        <p:nvSpPr>
          <p:cNvPr id="248" name="Google Shape;248;p32"/>
          <p:cNvSpPr txBox="1"/>
          <p:nvPr>
            <p:ph type="title" idx="6"/>
          </p:nvPr>
        </p:nvSpPr>
        <p:spPr>
          <a:xfrm>
            <a:off x="1869548" y="3667988"/>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FACE RECONGITION</a:t>
            </a:r>
            <a:endParaRPr lang="en-US" altLang="en-GB"/>
          </a:p>
        </p:txBody>
      </p:sp>
      <p:sp>
        <p:nvSpPr>
          <p:cNvPr id="249" name="Google Shape;249;p32"/>
          <p:cNvSpPr txBox="1"/>
          <p:nvPr>
            <p:ph type="title" idx="7"/>
          </p:nvPr>
        </p:nvSpPr>
        <p:spPr>
          <a:xfrm>
            <a:off x="695771" y="3448775"/>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2.</a:t>
            </a:r>
            <a:r>
              <a:rPr lang="en-GB"/>
              <a:t>3</a:t>
            </a:r>
            <a:endParaRPr lang="en-GB"/>
          </a:p>
        </p:txBody>
      </p:sp>
      <p:sp>
        <p:nvSpPr>
          <p:cNvPr id="251" name="Google Shape;251;p32"/>
          <p:cNvSpPr txBox="1"/>
          <p:nvPr>
            <p:ph type="title" idx="9"/>
          </p:nvPr>
        </p:nvSpPr>
        <p:spPr>
          <a:xfrm>
            <a:off x="6037580" y="3517265"/>
            <a:ext cx="3194685" cy="6877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ATTENDANCE UPGRADATION</a:t>
            </a:r>
            <a:endParaRPr lang="en-US" altLang="en-GB"/>
          </a:p>
        </p:txBody>
      </p:sp>
      <p:sp>
        <p:nvSpPr>
          <p:cNvPr id="252" name="Google Shape;252;p32"/>
          <p:cNvSpPr txBox="1"/>
          <p:nvPr>
            <p:ph type="title" idx="13"/>
          </p:nvPr>
        </p:nvSpPr>
        <p:spPr>
          <a:xfrm>
            <a:off x="4961874" y="3453772"/>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2.</a:t>
            </a:r>
            <a:r>
              <a:rPr lang="en-GB"/>
              <a:t>4</a:t>
            </a:r>
            <a:endParaRPr lang="en-GB"/>
          </a:p>
        </p:txBody>
      </p:sp>
      <p:sp>
        <p:nvSpPr>
          <p:cNvPr id="254" name="Google Shape;254;p32"/>
          <p:cNvSpPr txBox="1"/>
          <p:nvPr>
            <p:ph type="title" idx="15"/>
          </p:nvPr>
        </p:nvSpPr>
        <p:spPr>
          <a:xfrm>
            <a:off x="720000" y="539496"/>
            <a:ext cx="77040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en-GB">
                <a:solidFill>
                  <a:schemeClr val="accent1"/>
                </a:solidFill>
              </a:rPr>
              <a:t>02 WORKING MECHANISM</a:t>
            </a:r>
            <a:endParaRPr lang="en-US" altLang="en-GB">
              <a:solidFill>
                <a:schemeClr val="accent1"/>
              </a:solidFill>
            </a:endParaRPr>
          </a:p>
        </p:txBody>
      </p:sp>
      <p:cxnSp>
        <p:nvCxnSpPr>
          <p:cNvPr id="255" name="Google Shape;255;p32"/>
          <p:cNvCxnSpPr/>
          <p:nvPr/>
        </p:nvCxnSpPr>
        <p:spPr>
          <a:xfrm>
            <a:off x="1611488" y="1721200"/>
            <a:ext cx="0" cy="864000"/>
          </a:xfrm>
          <a:prstGeom prst="straightConnector1">
            <a:avLst/>
          </a:prstGeom>
          <a:noFill/>
          <a:ln w="19050" cap="flat" cmpd="sng">
            <a:solidFill>
              <a:schemeClr val="accent1"/>
            </a:solidFill>
            <a:prstDash val="solid"/>
            <a:round/>
            <a:headEnd type="none" w="med" len="med"/>
            <a:tailEnd type="none" w="med" len="med"/>
          </a:ln>
          <a:effectLst>
            <a:outerShdw blurRad="114300" dist="19050" dir="2640000" algn="bl" rotWithShape="0">
              <a:schemeClr val="accent1">
                <a:alpha val="76000"/>
              </a:schemeClr>
            </a:outerShdw>
          </a:effectLst>
        </p:spPr>
      </p:cxnSp>
      <p:cxnSp>
        <p:nvCxnSpPr>
          <p:cNvPr id="256" name="Google Shape;256;p32"/>
          <p:cNvCxnSpPr/>
          <p:nvPr/>
        </p:nvCxnSpPr>
        <p:spPr>
          <a:xfrm>
            <a:off x="587763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7" name="Google Shape;257;p32"/>
          <p:cNvCxnSpPr/>
          <p:nvPr/>
        </p:nvCxnSpPr>
        <p:spPr>
          <a:xfrm>
            <a:off x="1611488" y="3424121"/>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8" name="Google Shape;258;p32"/>
          <p:cNvCxnSpPr/>
          <p:nvPr/>
        </p:nvCxnSpPr>
        <p:spPr>
          <a:xfrm>
            <a:off x="161148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9" name="Google Shape;259;p32"/>
          <p:cNvCxnSpPr/>
          <p:nvPr/>
        </p:nvCxnSpPr>
        <p:spPr>
          <a:xfrm>
            <a:off x="5877638" y="3424121"/>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grpSp>
        <p:nvGrpSpPr>
          <p:cNvPr id="260" name="Google Shape;260;p32"/>
          <p:cNvGrpSpPr/>
          <p:nvPr/>
        </p:nvGrpSpPr>
        <p:grpSpPr>
          <a:xfrm rot="-5400000" flipH="1">
            <a:off x="681702" y="-681704"/>
            <a:ext cx="1182802" cy="2546215"/>
            <a:chOff x="7350442" y="2608992"/>
            <a:chExt cx="777239" cy="1673160"/>
          </a:xfrm>
        </p:grpSpPr>
        <p:sp>
          <p:nvSpPr>
            <p:cNvPr id="261" name="Google Shape;261;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5" name="Google Shape;265;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6" name="Google Shape;266;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69" name="Google Shape;269;p32"/>
          <p:cNvGrpSpPr/>
          <p:nvPr/>
        </p:nvGrpSpPr>
        <p:grpSpPr>
          <a:xfrm rot="5400000">
            <a:off x="7363145" y="-686153"/>
            <a:ext cx="1182802" cy="2555083"/>
            <a:chOff x="7350442" y="2608992"/>
            <a:chExt cx="777239" cy="1673160"/>
          </a:xfrm>
        </p:grpSpPr>
        <p:sp>
          <p:nvSpPr>
            <p:cNvPr id="270" name="Google Shape;270;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1" name="Google Shape;271;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275;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277;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theme/theme1.xml><?xml version="1.0" encoding="utf-8"?>
<a:theme xmlns:a="http://schemas.openxmlformats.org/drawingml/2006/main" name="Technology Project Proposal Minitheme by Slidesgo">
  <a:themeElements>
    <a:clrScheme name="Simple Light">
      <a:dk1>
        <a:srgbClr val="FFFFFF"/>
      </a:dk1>
      <a:lt1>
        <a:srgbClr val="E0E0E0"/>
      </a:lt1>
      <a:dk2>
        <a:srgbClr val="666666"/>
      </a:dk2>
      <a:lt2>
        <a:srgbClr val="000000"/>
      </a:lt2>
      <a:accent1>
        <a:srgbClr val="96FFF3"/>
      </a:accent1>
      <a:accent2>
        <a:srgbClr val="8F1EA0"/>
      </a:accent2>
      <a:accent3>
        <a:srgbClr val="3DC6FF"/>
      </a:accent3>
      <a:accent4>
        <a:srgbClr val="2619AA"/>
      </a:accent4>
      <a:accent5>
        <a:srgbClr val="190057"/>
      </a:accent5>
      <a:accent6>
        <a:srgbClr val="F13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4954</Words>
  <Application>WPS Presentation</Application>
  <PresentationFormat/>
  <Paragraphs>189</Paragraphs>
  <Slides>20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SimSun</vt:lpstr>
      <vt:lpstr>Wingdings</vt:lpstr>
      <vt:lpstr>Arial</vt:lpstr>
      <vt:lpstr>Oswald</vt:lpstr>
      <vt:lpstr>Bebas Neue</vt:lpstr>
      <vt:lpstr>Segoe Print</vt:lpstr>
      <vt:lpstr>DM Sans</vt:lpstr>
      <vt:lpstr>Calibri</vt:lpstr>
      <vt:lpstr>Roboto Condensed Light</vt:lpstr>
      <vt:lpstr>Oswald ExtraLight</vt:lpstr>
      <vt:lpstr>Wingdings</vt:lpstr>
      <vt:lpstr>Microsoft YaHei</vt:lpstr>
      <vt:lpstr>Arial Unicode MS</vt:lpstr>
      <vt:lpstr>Technology Project Proposal Minitheme by Slidesgo</vt:lpstr>
      <vt:lpstr>Face Recognition Based Attendance System</vt:lpstr>
      <vt:lpstr>TABLE OF CONTENTS</vt:lpstr>
      <vt:lpstr>PowerPoint 演示文稿</vt:lpstr>
      <vt:lpstr>01 INTRODUCTION</vt:lpstr>
      <vt:lpstr>1.1</vt:lpstr>
      <vt:lpstr>1.2</vt:lpstr>
      <vt:lpstr>PowerPoint 演示文稿</vt:lpstr>
      <vt:lpstr>AGILE METHODOLOGY</vt:lpstr>
      <vt:lpstr>02 WORKING MECHANISM</vt:lpstr>
      <vt:lpstr>2.1</vt:lpstr>
      <vt:lpstr>2.2</vt:lpstr>
      <vt:lpstr>2.3</vt:lpstr>
      <vt:lpstr>2.4</vt:lpstr>
      <vt:lpstr>03 ALGORITHM</vt:lpstr>
      <vt:lpstr>PowerPoint 演示文稿</vt:lpstr>
      <vt:lpstr>PowerPoint 演示文稿</vt:lpstr>
      <vt:lpstr>LBPH Algorithm</vt:lpstr>
      <vt:lpstr>04 LIMITATIONS</vt:lpstr>
      <vt:lpstr>Expected Outcome</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PROJECT  Face Recognition with Attendance </dc:title>
  <dc:creator/>
  <cp:lastModifiedBy>pk450</cp:lastModifiedBy>
  <cp:revision>95</cp:revision>
  <dcterms:created xsi:type="dcterms:W3CDTF">2023-07-05T04:11:00Z</dcterms:created>
  <dcterms:modified xsi:type="dcterms:W3CDTF">2024-03-17T01:53:06Z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1033-12.2.0.13489</vt:lpwstr>
  </property>
  <property fmtid="{D5CDD505-2E9C-101B-9397-08002B2CF9AE}" pid="3" name="ICV">
    <vt:lpwstr>EFBCA7F4D3B24CE9A1E201FA74F4133E</vt:lpwstr>
  </property>
</Properties>
</file>