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39.png" ContentType="image/png"/>
  <Override PartName="/ppt/media/image37.png" ContentType="image/png"/>
  <Override PartName="/ppt/media/image36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26.png" ContentType="image/png"/>
  <Override PartName="/ppt/media/image23.png" ContentType="image/png"/>
  <Override PartName="/ppt/media/image41.jpeg" ContentType="image/jpeg"/>
  <Override PartName="/ppt/media/image27.png" ContentType="image/png"/>
  <Override PartName="/ppt/media/image30.png" ContentType="image/png"/>
  <Override PartName="/ppt/media/image22.jpeg" ContentType="image/jpeg"/>
  <Override PartName="/ppt/media/image19.png" ContentType="image/png"/>
  <Override PartName="/ppt/media/image21.jpeg" ContentType="image/jpeg"/>
  <Override PartName="/ppt/media/image20.png" ContentType="image/png"/>
  <Override PartName="/ppt/media/image18.png" ContentType="image/png"/>
  <Override PartName="/ppt/media/image40.jpeg" ContentType="image/jpeg"/>
  <Override PartName="/ppt/media/image17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35.jpeg" ContentType="image/jpeg"/>
  <Override PartName="/ppt/media/image8.png" ContentType="image/png"/>
  <Override PartName="/ppt/media/image7.png" ContentType="image/png"/>
  <Override PartName="/ppt/media/image29.png" ContentType="image/png"/>
  <Override PartName="/ppt/media/image6.png" ContentType="image/png"/>
  <Override PartName="/ppt/media/image3.jpeg" ContentType="image/jpeg"/>
  <Override PartName="/ppt/media/image28.png" ContentType="image/png"/>
  <Override PartName="/ppt/media/image5.png" ContentType="image/png"/>
  <Override PartName="/ppt/media/image14.png" ContentType="image/png"/>
  <Override PartName="/ppt/media/image25.png" ContentType="image/png"/>
  <Override PartName="/ppt/media/image2.png" ContentType="image/png"/>
  <Override PartName="/ppt/media/image38.png" ContentType="image/png"/>
  <Override PartName="/ppt/media/image4.jpeg" ContentType="image/jpeg"/>
  <Override PartName="/ppt/media/image11.png" ContentType="image/png"/>
  <Override PartName="/ppt/media/image15.png" ContentType="image/png"/>
  <Override PartName="/ppt/media/image16.png" ContentType="image/png"/>
  <Override PartName="/ppt/media/image24.png" ContentType="image/png"/>
  <Override PartName="/ppt/media/image1.png" ContentType="image/png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B7F9DC11-1997-4590-8B96-3928E2059D5F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jpeg"/><Relationship Id="rId10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jpeg"/><Relationship Id="rId7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jpeg"/><Relationship Id="rId6" Type="http://schemas.openxmlformats.org/officeDocument/2006/relationships/image" Target="../media/image41.jpeg"/><Relationship Id="rId7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1"/>
          <a:stretch/>
        </p:blipFill>
        <p:spPr>
          <a:xfrm>
            <a:off x="4297680" y="2011680"/>
            <a:ext cx="5370840" cy="4022640"/>
          </a:xfrm>
          <a:prstGeom prst="rect">
            <a:avLst/>
          </a:prstGeom>
          <a:ln>
            <a:noFill/>
          </a:ln>
        </p:spPr>
      </p:pic>
      <p:sp>
        <p:nvSpPr>
          <p:cNvPr id="40" name="TextShape 1"/>
          <p:cNvSpPr txBox="1"/>
          <p:nvPr/>
        </p:nvSpPr>
        <p:spPr>
          <a:xfrm>
            <a:off x="0" y="435240"/>
            <a:ext cx="10042560" cy="1667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8000">
                <a:solidFill>
                  <a:srgbClr val="006699"/>
                </a:solidFill>
                <a:latin typeface="Times New Roman"/>
              </a:rPr>
              <a:t>BANKING PROCESS</a:t>
            </a:r>
            <a:r>
              <a:rPr b="1" lang="en-US">
                <a:solidFill>
                  <a:srgbClr val="000033"/>
                </a:solidFill>
                <a:latin typeface="Times New Roman"/>
              </a:rPr>
              <a:t> </a:t>
            </a:r>
            <a:endParaRPr/>
          </a:p>
        </p:txBody>
      </p:sp>
      <p:sp>
        <p:nvSpPr>
          <p:cNvPr id="41" name="TextShape 2"/>
          <p:cNvSpPr txBox="1"/>
          <p:nvPr/>
        </p:nvSpPr>
        <p:spPr>
          <a:xfrm>
            <a:off x="133200" y="5620680"/>
            <a:ext cx="6084720" cy="1694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800">
                <a:solidFill>
                  <a:srgbClr val="000000"/>
                </a:solidFill>
                <a:latin typeface="Times New Roman"/>
              </a:rPr>
              <a:t>BY</a:t>
            </a:r>
            <a:endParaRPr/>
          </a:p>
          <a:p>
            <a:endParaRPr/>
          </a:p>
          <a:p>
            <a:r>
              <a:rPr b="1" lang="en-US" sz="2800">
                <a:solidFill>
                  <a:srgbClr val="000000"/>
                </a:solidFill>
                <a:latin typeface="Times New Roman"/>
              </a:rPr>
              <a:t>K. Prathyusha – 1602-14-737-094</a:t>
            </a:r>
            <a:endParaRPr/>
          </a:p>
          <a:p>
            <a:r>
              <a:rPr b="1" lang="en-US" sz="2800">
                <a:solidFill>
                  <a:srgbClr val="000000"/>
                </a:solidFill>
                <a:latin typeface="Times New Roman"/>
              </a:rPr>
              <a:t>V. Vineela Reddy – 1602-14-737-119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 rot="1283400">
            <a:off x="5724720" y="3720600"/>
            <a:ext cx="3903120" cy="2596680"/>
          </a:xfrm>
          <a:prstGeom prst="rect">
            <a:avLst/>
          </a:prstGeom>
          <a:ln>
            <a:noFill/>
          </a:ln>
        </p:spPr>
      </p:pic>
      <p:sp>
        <p:nvSpPr>
          <p:cNvPr id="43" name="TextShape 1"/>
          <p:cNvSpPr txBox="1"/>
          <p:nvPr/>
        </p:nvSpPr>
        <p:spPr>
          <a:xfrm>
            <a:off x="1828800" y="704880"/>
            <a:ext cx="5667120" cy="84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5400">
                <a:solidFill>
                  <a:srgbClr val="990099"/>
                </a:solidFill>
                <a:latin typeface="Times New Roman"/>
              </a:rPr>
              <a:t>INTRODUCTION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37440" y="1925640"/>
            <a:ext cx="9929520" cy="5655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US" sz="4000" strike="noStrike">
                <a:solidFill>
                  <a:srgbClr val="000000"/>
                </a:solidFill>
                <a:latin typeface="Times New Roman"/>
                <a:ea typeface="Microsoft YaHei"/>
              </a:rPr>
              <a:t>In this century our world clock runs mainly based on a primary thing i. e. 'Money'.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endParaRPr/>
          </a:p>
          <a:p>
            <a:pPr>
              <a:lnSpc>
                <a:spcPct val="100000"/>
              </a:lnSpc>
              <a:buBlip>
                <a:blip r:embed="rId4"/>
              </a:buBlip>
            </a:pPr>
            <a:r>
              <a:rPr lang="en-US" sz="4000" strike="noStrike">
                <a:solidFill>
                  <a:srgbClr val="000000"/>
                </a:solidFill>
                <a:latin typeface="Times New Roman"/>
                <a:ea typeface="Microsoft YaHei"/>
              </a:rPr>
              <a:t>It is the primary thing </a:t>
            </a:r>
            <a:endParaRPr/>
          </a:p>
          <a:p>
            <a:pPr>
              <a:lnSpc>
                <a:spcPct val="100000"/>
              </a:lnSpc>
              <a:buBlip>
                <a:blip r:embed="rId5"/>
              </a:buBlip>
            </a:pPr>
            <a:r>
              <a:rPr lang="en-US" sz="4000" strike="noStrike">
                <a:solidFill>
                  <a:srgbClr val="000000"/>
                </a:solidFill>
                <a:latin typeface="Times New Roman"/>
                <a:ea typeface="Microsoft YaHei"/>
              </a:rPr>
              <a:t>in every human life.</a:t>
            </a:r>
            <a:endParaRPr/>
          </a:p>
          <a:p>
            <a:pPr>
              <a:lnSpc>
                <a:spcPct val="100000"/>
              </a:lnSpc>
              <a:buBlip>
                <a:blip r:embed="rId6"/>
              </a:buBlip>
            </a:pPr>
            <a:endParaRPr/>
          </a:p>
          <a:p>
            <a:pPr>
              <a:lnSpc>
                <a:spcPct val="100000"/>
              </a:lnSpc>
              <a:buBlip>
                <a:blip r:embed="rId7"/>
              </a:buBlip>
            </a:pPr>
            <a:r>
              <a:rPr lang="en-US" sz="4000" strike="noStrike">
                <a:solidFill>
                  <a:srgbClr val="000000"/>
                </a:solidFill>
                <a:latin typeface="Times New Roman"/>
                <a:ea typeface="Microsoft YaHei"/>
              </a:rPr>
              <a:t>But this money is operated</a:t>
            </a:r>
            <a:endParaRPr/>
          </a:p>
          <a:p>
            <a:pPr>
              <a:lnSpc>
                <a:spcPct val="100000"/>
              </a:lnSpc>
              <a:buBlip>
                <a:blip r:embed="rId8"/>
              </a:buBlip>
            </a:pPr>
            <a:r>
              <a:rPr lang="en-US" sz="4000" strike="noStrike">
                <a:solidFill>
                  <a:srgbClr val="000000"/>
                </a:solidFill>
                <a:latin typeface="Times New Roman"/>
                <a:ea typeface="Microsoft YaHei"/>
              </a:rPr>
              <a:t>for our needs in a systematic way i. e.</a:t>
            </a:r>
            <a:endParaRPr/>
          </a:p>
          <a:p>
            <a:pPr>
              <a:lnSpc>
                <a:spcPct val="100000"/>
              </a:lnSpc>
              <a:buBlip>
                <a:blip r:embed="rId9"/>
              </a:buBlip>
            </a:pPr>
            <a:r>
              <a:rPr lang="en-US" sz="4000" strike="noStrike">
                <a:solidFill>
                  <a:srgbClr val="000000"/>
                </a:solidFill>
                <a:latin typeface="Times New Roman"/>
                <a:ea typeface="Microsoft YaHei"/>
              </a:rPr>
              <a:t> </a:t>
            </a:r>
            <a:r>
              <a:rPr lang="en-US" sz="4000" strike="noStrike">
                <a:solidFill>
                  <a:srgbClr val="000000"/>
                </a:solidFill>
                <a:latin typeface="Times New Roman"/>
                <a:ea typeface="Microsoft YaHei"/>
              </a:rPr>
              <a:t>through banks.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117000"/>
            <a:ext cx="9326880" cy="6923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b="1" lang="en-US" sz="4000" strike="noStrike">
                <a:solidFill>
                  <a:srgbClr val="000000"/>
                </a:solidFill>
                <a:latin typeface="Times New Roman"/>
                <a:ea typeface="Microsoft YaHei"/>
              </a:rPr>
              <a:t> 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US" sz="4000" strike="noStrike">
                <a:solidFill>
                  <a:srgbClr val="000000"/>
                </a:solidFill>
                <a:latin typeface="Times New Roman"/>
                <a:ea typeface="Microsoft YaHei"/>
              </a:rPr>
              <a:t>And the process through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4000" strike="noStrike">
                <a:solidFill>
                  <a:srgbClr val="000000"/>
                </a:solidFill>
                <a:latin typeface="Times New Roman"/>
                <a:ea typeface="Microsoft YaHei"/>
              </a:rPr>
              <a:t> </a:t>
            </a:r>
            <a:r>
              <a:rPr lang="en-US" sz="4000" strike="noStrike">
                <a:solidFill>
                  <a:srgbClr val="000000"/>
                </a:solidFill>
                <a:latin typeface="Times New Roman"/>
                <a:ea typeface="Microsoft YaHei"/>
              </a:rPr>
              <a:t>which money operates,</a:t>
            </a:r>
            <a:endParaRPr/>
          </a:p>
          <a:p>
            <a:pPr>
              <a:lnSpc>
                <a:spcPct val="100000"/>
              </a:lnSpc>
              <a:buBlip>
                <a:blip r:embed="rId4"/>
              </a:buBlip>
            </a:pPr>
            <a:r>
              <a:rPr lang="en-US" sz="4000" strike="noStrike">
                <a:solidFill>
                  <a:srgbClr val="000000"/>
                </a:solidFill>
                <a:latin typeface="Times New Roman"/>
                <a:ea typeface="Microsoft YaHei"/>
              </a:rPr>
              <a:t> “</a:t>
            </a:r>
            <a:r>
              <a:rPr lang="en-US" sz="4000" strike="noStrike">
                <a:solidFill>
                  <a:srgbClr val="000000"/>
                </a:solidFill>
                <a:latin typeface="Times New Roman"/>
                <a:ea typeface="Microsoft YaHei"/>
              </a:rPr>
              <a:t>Banking Process”. </a:t>
            </a:r>
            <a:endParaRPr/>
          </a:p>
          <a:p>
            <a:pPr>
              <a:lnSpc>
                <a:spcPct val="100000"/>
              </a:lnSpc>
              <a:buBlip>
                <a:blip r:embed="rId5"/>
              </a:buBlip>
            </a:pPr>
            <a:endParaRPr/>
          </a:p>
          <a:p>
            <a:pPr>
              <a:lnSpc>
                <a:spcPct val="100000"/>
              </a:lnSpc>
              <a:buBlip>
                <a:blip r:embed="rId6"/>
              </a:buBlip>
            </a:pPr>
            <a:r>
              <a:rPr lang="en-US" sz="4000" strike="noStrike">
                <a:solidFill>
                  <a:srgbClr val="000000"/>
                </a:solidFill>
                <a:latin typeface="Times New Roman"/>
                <a:ea typeface="Microsoft YaHei"/>
              </a:rPr>
              <a:t>Generally we give more priority for general banking by visiting banks.</a:t>
            </a:r>
            <a:endParaRPr/>
          </a:p>
          <a:p>
            <a:pPr>
              <a:lnSpc>
                <a:spcPct val="100000"/>
              </a:lnSpc>
              <a:buBlip>
                <a:blip r:embed="rId7"/>
              </a:buBlip>
            </a:pPr>
            <a:endParaRPr/>
          </a:p>
          <a:p>
            <a:pPr>
              <a:lnSpc>
                <a:spcPct val="100000"/>
              </a:lnSpc>
              <a:buBlip>
                <a:blip r:embed="rId8"/>
              </a:buBlip>
            </a:pPr>
            <a:r>
              <a:rPr lang="en-US" sz="4000" strike="noStrike">
                <a:solidFill>
                  <a:srgbClr val="000000"/>
                </a:solidFill>
                <a:latin typeface="Times New Roman"/>
                <a:ea typeface="Microsoft YaHei"/>
              </a:rPr>
              <a:t>But the thing many people can't realize is, we are wasting our valuable time.</a:t>
            </a:r>
            <a:endParaRPr/>
          </a:p>
        </p:txBody>
      </p:sp>
      <p:pic>
        <p:nvPicPr>
          <p:cNvPr id="46" name="" descr=""/>
          <p:cNvPicPr/>
          <p:nvPr/>
        </p:nvPicPr>
        <p:blipFill>
          <a:blip r:embed="rId9"/>
          <a:stretch/>
        </p:blipFill>
        <p:spPr>
          <a:xfrm>
            <a:off x="5270040" y="487440"/>
            <a:ext cx="4809960" cy="269352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2834640" y="914400"/>
            <a:ext cx="3591360" cy="84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5400">
                <a:solidFill>
                  <a:srgbClr val="669900"/>
                </a:solidFill>
                <a:latin typeface="Times New Roman"/>
              </a:rPr>
              <a:t>OUR IDEA</a:t>
            </a:r>
            <a:endParaRPr/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4582440" y="4023360"/>
            <a:ext cx="5365440" cy="3108960"/>
          </a:xfrm>
          <a:prstGeom prst="rect">
            <a:avLst/>
          </a:prstGeom>
          <a:ln>
            <a:noFill/>
          </a:ln>
        </p:spPr>
      </p:pic>
      <p:sp>
        <p:nvSpPr>
          <p:cNvPr id="49" name="TextShape 2"/>
          <p:cNvSpPr txBox="1"/>
          <p:nvPr/>
        </p:nvSpPr>
        <p:spPr>
          <a:xfrm>
            <a:off x="91440" y="2743200"/>
            <a:ext cx="9875520" cy="4422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buBlip>
                <a:blip r:embed="rId2"/>
              </a:buBlip>
            </a:pPr>
            <a:r>
              <a:rPr lang="en-US" sz="4400">
                <a:latin typeface="Times New Roman"/>
              </a:rPr>
              <a:t>Why cant we make </a:t>
            </a:r>
            <a:endParaRPr/>
          </a:p>
          <a:p>
            <a:pPr>
              <a:buBlip>
                <a:blip r:embed="rId3"/>
              </a:buBlip>
            </a:pPr>
            <a:r>
              <a:rPr lang="en-US" sz="4400">
                <a:latin typeface="Times New Roman"/>
              </a:rPr>
              <a:t>our work much easier </a:t>
            </a:r>
            <a:endParaRPr/>
          </a:p>
          <a:p>
            <a:pPr>
              <a:buBlip>
                <a:blip r:embed="rId4"/>
              </a:buBlip>
            </a:pPr>
            <a:r>
              <a:rPr lang="en-US" sz="4400">
                <a:latin typeface="Times New Roman"/>
              </a:rPr>
              <a:t>by this type of</a:t>
            </a:r>
            <a:endParaRPr/>
          </a:p>
          <a:p>
            <a:pPr>
              <a:buBlip>
                <a:blip r:embed="rId5"/>
              </a:buBlip>
            </a:pPr>
            <a:r>
              <a:rPr lang="en-US" sz="4400">
                <a:latin typeface="Times New Roman"/>
              </a:rPr>
              <a:t>banking </a:t>
            </a:r>
            <a:endParaRPr/>
          </a:p>
          <a:p>
            <a:pPr>
              <a:buBlip>
                <a:blip r:embed="rId6"/>
              </a:buBlip>
            </a:pPr>
            <a:r>
              <a:rPr lang="en-US" sz="4400">
                <a:latin typeface="Times New Roman"/>
              </a:rPr>
              <a:t>process?</a:t>
            </a:r>
            <a:endParaRPr/>
          </a:p>
          <a:p>
            <a:pPr>
              <a:buBlip>
                <a:blip r:embed="rId7"/>
              </a:buBlip>
            </a:pPr>
            <a:endParaRPr/>
          </a:p>
          <a:p>
            <a:pPr>
              <a:buBlip>
                <a:blip r:embed="rId8"/>
              </a:buBlip>
            </a:pPr>
            <a:r>
              <a:rPr lang="en-US" sz="4400">
                <a:latin typeface="Times New Roman"/>
              </a:rPr>
              <a:t> 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999000" y="640080"/>
            <a:ext cx="6773400" cy="84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5400">
                <a:solidFill>
                  <a:srgbClr val="009999"/>
                </a:solidFill>
                <a:latin typeface="Times New Roman"/>
              </a:rPr>
              <a:t>SOFTWARE' S USED</a:t>
            </a:r>
            <a:endParaRPr/>
          </a:p>
        </p:txBody>
      </p:sp>
      <p:sp>
        <p:nvSpPr>
          <p:cNvPr id="51" name="TextShape 2"/>
          <p:cNvSpPr txBox="1"/>
          <p:nvPr/>
        </p:nvSpPr>
        <p:spPr>
          <a:xfrm>
            <a:off x="2834640" y="1667880"/>
            <a:ext cx="3866040" cy="318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buBlip>
                <a:blip r:embed="rId1"/>
              </a:buBlip>
            </a:pPr>
            <a:endParaRPr/>
          </a:p>
          <a:p>
            <a:pPr>
              <a:buBlip>
                <a:blip r:embed="rId2"/>
              </a:buBlip>
            </a:pPr>
            <a:endParaRPr/>
          </a:p>
          <a:p>
            <a:pPr>
              <a:buBlip>
                <a:blip r:embed="rId3"/>
              </a:buBlip>
            </a:pPr>
            <a:r>
              <a:rPr lang="en-US" sz="4400">
                <a:latin typeface="Times New Roman"/>
              </a:rPr>
              <a:t>C++</a:t>
            </a:r>
            <a:endParaRPr/>
          </a:p>
          <a:p>
            <a:pPr>
              <a:buBlip>
                <a:blip r:embed="rId4"/>
              </a:buBlip>
            </a:pPr>
            <a:r>
              <a:rPr lang="en-US" sz="4400">
                <a:latin typeface="Times New Roman"/>
              </a:rPr>
              <a:t>Data Structures</a:t>
            </a:r>
            <a:endParaRPr/>
          </a:p>
          <a:p>
            <a:pPr>
              <a:buBlip>
                <a:blip r:embed="rId5"/>
              </a:buBlip>
            </a:pPr>
            <a:endParaRPr/>
          </a:p>
        </p:txBody>
      </p:sp>
      <p:pic>
        <p:nvPicPr>
          <p:cNvPr id="52" name="" descr=""/>
          <p:cNvPicPr/>
          <p:nvPr/>
        </p:nvPicPr>
        <p:blipFill>
          <a:blip r:embed="rId6"/>
          <a:stretch/>
        </p:blipFill>
        <p:spPr>
          <a:xfrm rot="96000">
            <a:off x="374400" y="5065920"/>
            <a:ext cx="2652480" cy="198684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2119680" y="548640"/>
            <a:ext cx="4829040" cy="84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5400">
                <a:solidFill>
                  <a:srgbClr val="006699"/>
                </a:solidFill>
                <a:latin typeface="Times New Roman"/>
              </a:rPr>
              <a:t>CONCLUSION</a:t>
            </a:r>
            <a:endParaRPr/>
          </a:p>
        </p:txBody>
      </p:sp>
      <p:sp>
        <p:nvSpPr>
          <p:cNvPr id="54" name="TextShape 2"/>
          <p:cNvSpPr txBox="1"/>
          <p:nvPr/>
        </p:nvSpPr>
        <p:spPr>
          <a:xfrm>
            <a:off x="186840" y="3286440"/>
            <a:ext cx="5573880" cy="2565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buBlip>
                <a:blip r:embed="rId1"/>
              </a:buBlip>
            </a:pPr>
            <a:r>
              <a:rPr lang="en-US" sz="4400">
                <a:latin typeface="Times New Roman"/>
              </a:rPr>
              <a:t>Our aim is to make our</a:t>
            </a:r>
            <a:endParaRPr/>
          </a:p>
          <a:p>
            <a:pPr>
              <a:buBlip>
                <a:blip r:embed="rId2"/>
              </a:buBlip>
            </a:pPr>
            <a:r>
              <a:rPr lang="en-US" sz="4400">
                <a:latin typeface="Times New Roman"/>
              </a:rPr>
              <a:t> </a:t>
            </a:r>
            <a:r>
              <a:rPr lang="en-US" sz="4400">
                <a:latin typeface="Times New Roman"/>
              </a:rPr>
              <a:t>life easier and </a:t>
            </a:r>
            <a:endParaRPr/>
          </a:p>
          <a:p>
            <a:pPr>
              <a:buBlip>
                <a:blip r:embed="rId3"/>
              </a:buBlip>
            </a:pPr>
            <a:r>
              <a:rPr lang="en-US" sz="4400">
                <a:latin typeface="Times New Roman"/>
              </a:rPr>
              <a:t>comfortable by</a:t>
            </a:r>
            <a:endParaRPr/>
          </a:p>
          <a:p>
            <a:pPr>
              <a:buBlip>
                <a:blip r:embed="rId4"/>
              </a:buBlip>
            </a:pPr>
            <a:r>
              <a:rPr lang="en-US" sz="4400">
                <a:latin typeface="Times New Roman"/>
              </a:rPr>
              <a:t> </a:t>
            </a:r>
            <a:r>
              <a:rPr lang="en-US" sz="4400">
                <a:latin typeface="Times New Roman"/>
              </a:rPr>
              <a:t>net banking process</a:t>
            </a:r>
            <a:r>
              <a:rPr lang="en-US">
                <a:latin typeface="Arial"/>
              </a:rPr>
              <a:t>. </a:t>
            </a:r>
            <a:endParaRPr/>
          </a:p>
        </p:txBody>
      </p:sp>
      <p:pic>
        <p:nvPicPr>
          <p:cNvPr id="55" name="" descr=""/>
          <p:cNvPicPr/>
          <p:nvPr/>
        </p:nvPicPr>
        <p:blipFill>
          <a:blip r:embed="rId5"/>
          <a:stretch/>
        </p:blipFill>
        <p:spPr>
          <a:xfrm>
            <a:off x="6126480" y="5033880"/>
            <a:ext cx="3081960" cy="2189880"/>
          </a:xfrm>
          <a:prstGeom prst="rect">
            <a:avLst/>
          </a:prstGeom>
          <a:ln>
            <a:noFill/>
          </a:ln>
        </p:spPr>
      </p:pic>
      <p:pic>
        <p:nvPicPr>
          <p:cNvPr id="56" name="" descr=""/>
          <p:cNvPicPr/>
          <p:nvPr/>
        </p:nvPicPr>
        <p:blipFill>
          <a:blip r:embed="rId6"/>
          <a:stretch/>
        </p:blipFill>
        <p:spPr>
          <a:xfrm>
            <a:off x="5406120" y="1828800"/>
            <a:ext cx="4469400" cy="1188720"/>
          </a:xfrm>
          <a:prstGeom prst="rect">
            <a:avLst/>
          </a:prstGeom>
          <a:ln>
            <a:noFill/>
          </a:ln>
        </p:spPr>
      </p:pic>
      <p:sp>
        <p:nvSpPr>
          <p:cNvPr id="57" name="CustomShape 3"/>
          <p:cNvSpPr/>
          <p:nvPr/>
        </p:nvSpPr>
        <p:spPr>
          <a:xfrm>
            <a:off x="7132320" y="3474720"/>
            <a:ext cx="1097280" cy="1097280"/>
          </a:xfrm>
          <a:prstGeom prst="downArrow">
            <a:avLst>
              <a:gd name="adj1" fmla="val 16200"/>
              <a:gd name="adj2" fmla="val 5400"/>
            </a:avLst>
          </a:prstGeom>
          <a:solidFill>
            <a:srgbClr val="83ca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2834640" y="2560320"/>
            <a:ext cx="3684240" cy="110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7200">
                <a:solidFill>
                  <a:srgbClr val="669900"/>
                </a:solidFill>
                <a:latin typeface="Times New Roman"/>
              </a:rPr>
              <a:t>Queries?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2201400" y="3121560"/>
            <a:ext cx="5296680" cy="1018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6600">
                <a:solidFill>
                  <a:srgbClr val="990099"/>
                </a:solidFill>
                <a:latin typeface="Times New Roman"/>
              </a:rPr>
              <a:t>THANK YOU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Application>LibreOffice/4.4.6.3$Windows_x86 LibreOffice_project/e8938fd3328e95dcf59dd64e7facd2c7d67c704d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2015-10-29T23:14:59Z</dcterms:created>
  <dc:language>en-US</dc:language>
  <dcterms:modified xsi:type="dcterms:W3CDTF">2015-11-13T06:36:55Z</dcterms:modified>
  <cp:revision>25</cp:revision>
</cp:coreProperties>
</file>