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8" r:id="rId7"/>
    <p:sldId id="264" r:id="rId8"/>
    <p:sldId id="267" r:id="rId9"/>
    <p:sldId id="265" r:id="rId10"/>
    <p:sldId id="266" r:id="rId11"/>
    <p:sldId id="270" r:id="rId12"/>
    <p:sldId id="269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Ravindra reddy\Desktop\mini prj\europe-travel-background-place-text-isolated-european-outlined-sightseeings-symbols-skyline-detailed-silhouettes-6667796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2107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5334000"/>
            <a:ext cx="7772400" cy="1295400"/>
          </a:xfrm>
        </p:spPr>
        <p:txBody>
          <a:bodyPr>
            <a:normAutofit fontScale="90000"/>
          </a:bodyPr>
          <a:lstStyle/>
          <a:p>
            <a:r>
              <a:rPr lang="en-US" dirty="0"/>
              <a:t>k. </a:t>
            </a:r>
            <a:r>
              <a:rPr lang="en-US" dirty="0" err="1"/>
              <a:t>PRATHYuSHA</a:t>
            </a:r>
            <a:r>
              <a:rPr lang="en-US" dirty="0"/>
              <a:t>- 1602-14-737-094</a:t>
            </a:r>
            <a:br>
              <a:rPr lang="en-US" dirty="0"/>
            </a:br>
            <a:r>
              <a:rPr lang="en-US" dirty="0"/>
              <a:t>p. SMAYANA – 1602-14-737-109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685801"/>
            <a:ext cx="7772400" cy="914399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MY WEB GUIDE</a:t>
            </a:r>
            <a:endParaRPr lang="en-IN" sz="7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avindra reddy\Desktop\mini prj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686801" cy="5029200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Offline map and transport details and things to by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  <a:endParaRPr lang="en-IN" dirty="0"/>
          </a:p>
        </p:txBody>
      </p:sp>
      <p:pic>
        <p:nvPicPr>
          <p:cNvPr id="2050" name="Picture 2" descr="C:\Users\Ravindra reddy\Desktop\mini prj\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7772400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vindra reddy\Desktop\mini prj\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90600"/>
            <a:ext cx="76962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2731274" y="901376"/>
            <a:ext cx="3364726" cy="8422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rgbClr val="000000"/>
                </a:solidFill>
                <a:latin typeface="Times New Roman"/>
              </a:rPr>
              <a:t>QUERIES?</a:t>
            </a:r>
            <a:endParaRPr dirty="0"/>
          </a:p>
        </p:txBody>
      </p:sp>
      <p:pic>
        <p:nvPicPr>
          <p:cNvPr id="145" name="Picture 2"/>
          <p:cNvPicPr/>
          <p:nvPr/>
        </p:nvPicPr>
        <p:blipFill>
          <a:blip r:embed="rId2" cstate="print"/>
          <a:stretch/>
        </p:blipFill>
        <p:spPr>
          <a:xfrm>
            <a:off x="1072720" y="2910530"/>
            <a:ext cx="6697565" cy="197355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2709069" y="2314838"/>
            <a:ext cx="3257348" cy="6430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rgbClr val="007826"/>
                </a:solidFill>
                <a:latin typeface="Times New Roman"/>
              </a:rPr>
              <a:t>THANK YOU</a:t>
            </a:r>
            <a:endParaRPr dirty="0"/>
          </a:p>
        </p:txBody>
      </p:sp>
      <p:pic>
        <p:nvPicPr>
          <p:cNvPr id="147" name="Picture 2"/>
          <p:cNvPicPr/>
          <p:nvPr/>
        </p:nvPicPr>
        <p:blipFill>
          <a:blip r:embed="rId2" cstate="print"/>
          <a:stretch/>
        </p:blipFill>
        <p:spPr>
          <a:xfrm>
            <a:off x="1137704" y="836712"/>
            <a:ext cx="6911782" cy="497683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6934200" cy="792162"/>
          </a:xfr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TOUR OPERATORS</a:t>
            </a:r>
            <a:endParaRPr lang="en-IN" dirty="0"/>
          </a:p>
        </p:txBody>
      </p:sp>
      <p:pic>
        <p:nvPicPr>
          <p:cNvPr id="2050" name="Picture 2" descr="C:\Users\Ravindra reddy\Desktop\mini prj\tri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5334000"/>
            <a:ext cx="3556000" cy="914400"/>
          </a:xfrm>
          <a:prstGeom prst="rect">
            <a:avLst/>
          </a:prstGeom>
          <a:noFill/>
        </p:spPr>
      </p:pic>
      <p:pic>
        <p:nvPicPr>
          <p:cNvPr id="2051" name="Picture 3" descr="C:\Users\Ravindra reddy\Desktop\mini prj\tt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3657600"/>
            <a:ext cx="4021137" cy="962025"/>
          </a:xfrm>
          <a:prstGeom prst="rect">
            <a:avLst/>
          </a:prstGeom>
          <a:noFill/>
        </p:spPr>
      </p:pic>
      <p:pic>
        <p:nvPicPr>
          <p:cNvPr id="2052" name="Picture 4" descr="C:\Users\Ravindra reddy\Desktop\mini prj\downloa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352800"/>
            <a:ext cx="1438275" cy="1438275"/>
          </a:xfrm>
          <a:prstGeom prst="rect">
            <a:avLst/>
          </a:prstGeom>
          <a:noFill/>
        </p:spPr>
      </p:pic>
      <p:pic>
        <p:nvPicPr>
          <p:cNvPr id="2053" name="Picture 5" descr="C:\Users\Ravindra reddy\Desktop\mini prj\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1400" y="3352800"/>
            <a:ext cx="1438275" cy="1438275"/>
          </a:xfrm>
          <a:prstGeom prst="rect">
            <a:avLst/>
          </a:prstGeom>
          <a:noFill/>
        </p:spPr>
      </p:pic>
      <p:pic>
        <p:nvPicPr>
          <p:cNvPr id="2054" name="Picture 6" descr="C:\Users\Ravindra reddy\Desktop\mini prj\image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5257800"/>
            <a:ext cx="4152900" cy="1104900"/>
          </a:xfrm>
          <a:prstGeom prst="rect">
            <a:avLst/>
          </a:prstGeom>
          <a:noFill/>
        </p:spPr>
      </p:pic>
      <p:pic>
        <p:nvPicPr>
          <p:cNvPr id="2055" name="Picture 7" descr="C:\Users\Ravindra reddy\Desktop\mini prj\Gujarat-Tourism-Logov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57800" y="1981200"/>
            <a:ext cx="1828800" cy="1244779"/>
          </a:xfrm>
          <a:prstGeom prst="rect">
            <a:avLst/>
          </a:prstGeom>
          <a:noFill/>
        </p:spPr>
      </p:pic>
      <p:pic>
        <p:nvPicPr>
          <p:cNvPr id="2056" name="Picture 8" descr="C:\Users\Ravindra reddy\Desktop\mini prj\log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1828800"/>
            <a:ext cx="4381500" cy="1228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381000"/>
            <a:ext cx="7772400" cy="838200"/>
          </a:xfr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Disadvantages of Taking Guide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76400"/>
            <a:ext cx="4800600" cy="4449763"/>
          </a:xfrm>
        </p:spPr>
        <p:txBody>
          <a:bodyPr>
            <a:normAutofit/>
          </a:bodyPr>
          <a:lstStyle/>
          <a:p>
            <a:r>
              <a:rPr lang="en-US" dirty="0"/>
              <a:t>Planning</a:t>
            </a:r>
          </a:p>
          <a:p>
            <a:r>
              <a:rPr lang="en-US" dirty="0"/>
              <a:t>Travelling too quickly</a:t>
            </a:r>
          </a:p>
          <a:p>
            <a:r>
              <a:rPr lang="en-US" dirty="0"/>
              <a:t>Lack of flexibility</a:t>
            </a:r>
          </a:p>
          <a:p>
            <a:r>
              <a:rPr lang="en-US" dirty="0"/>
              <a:t>Limited interaction with locals </a:t>
            </a:r>
          </a:p>
          <a:p>
            <a:r>
              <a:rPr lang="en-US" dirty="0"/>
              <a:t>Expensive</a:t>
            </a:r>
          </a:p>
          <a:p>
            <a:r>
              <a:rPr lang="en-US" dirty="0"/>
              <a:t>Stick to group always</a:t>
            </a:r>
            <a:endParaRPr lang="en-IN" dirty="0"/>
          </a:p>
        </p:txBody>
      </p:sp>
      <p:pic>
        <p:nvPicPr>
          <p:cNvPr id="3075" name="Picture 3" descr="C:\Users\Ravindra reddy\Desktop\mini prj\how-to-plan-a-trip-choosing-attractions-cultural-travel-guide-b0rD3W-clipa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4521" y="2438400"/>
            <a:ext cx="4179479" cy="28336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MyWebGuide is a Travel webpage That Can Replace Your Tour Guide</a:t>
            </a:r>
          </a:p>
          <a:p>
            <a:r>
              <a:rPr lang="en-IN" dirty="0">
                <a:solidFill>
                  <a:srgbClr val="0070C0"/>
                </a:solidFill>
              </a:rPr>
              <a:t>MyWebGuide helps to plan trip in the most efficient way</a:t>
            </a:r>
          </a:p>
        </p:txBody>
      </p:sp>
      <p:pic>
        <p:nvPicPr>
          <p:cNvPr id="6146" name="Picture 2" descr="C:\Users\Ravindra reddy\Desktop\mini prj\download (3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4495800"/>
            <a:ext cx="2085975" cy="2190750"/>
          </a:xfrm>
          <a:prstGeom prst="rect">
            <a:avLst/>
          </a:prstGeom>
          <a:noFill/>
        </p:spPr>
      </p:pic>
      <p:pic>
        <p:nvPicPr>
          <p:cNvPr id="6147" name="Picture 3" descr="C:\Users\Ravindra reddy\Desktop\mini prj\download (4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495800"/>
            <a:ext cx="2143125" cy="2143125"/>
          </a:xfrm>
          <a:prstGeom prst="rect">
            <a:avLst/>
          </a:prstGeom>
          <a:noFill/>
        </p:spPr>
      </p:pic>
      <p:pic>
        <p:nvPicPr>
          <p:cNvPr id="6148" name="Picture 4" descr="C:\Users\Ravindra reddy\Desktop\mini prj\download (5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4495800"/>
            <a:ext cx="2085975" cy="2190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0"/>
            <a:ext cx="5181600" cy="762000"/>
          </a:xfr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5300" dirty="0"/>
              <a:t>Features</a:t>
            </a:r>
            <a:br>
              <a:rPr lang="en-US" sz="5300" dirty="0"/>
            </a:br>
            <a:endParaRPr lang="en-IN" sz="5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Locals suggested places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Offline maps-routes 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Transport availability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Things to buy ( where, how much)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Details(entry fee , timings , phone no…)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6629400" cy="11430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/>
              <a:t>Languages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JAVASCRIPT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381000"/>
            <a:ext cx="4114800" cy="762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screenshots</a:t>
            </a:r>
            <a:endParaRPr lang="en-IN" dirty="0"/>
          </a:p>
        </p:txBody>
      </p:sp>
      <p:pic>
        <p:nvPicPr>
          <p:cNvPr id="3" name="Picture 2" descr="C:\Users\Ravindra reddy\Desktop\mini prj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534399" cy="5295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avindra reddy\Desktop\mini prj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33400"/>
            <a:ext cx="8534400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avindra reddy\Desktop\mini prj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33401"/>
            <a:ext cx="8534401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107</Words>
  <Application>Microsoft Office PowerPoint</Application>
  <PresentationFormat>On-screen Show (4:3)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k. PRATHYuSHA- 1602-14-737-094 p. SMAYANA – 1602-14-737-109</vt:lpstr>
      <vt:lpstr>TOUR OPERATORS</vt:lpstr>
      <vt:lpstr>Disadvantages of Taking Guide</vt:lpstr>
      <vt:lpstr>Introduction</vt:lpstr>
      <vt:lpstr> Features </vt:lpstr>
      <vt:lpstr>Languages used</vt:lpstr>
      <vt:lpstr>screenshots</vt:lpstr>
      <vt:lpstr>PowerPoint Presentation</vt:lpstr>
      <vt:lpstr>PowerPoint Presentation</vt:lpstr>
      <vt:lpstr>Offline map and transport details and things to by</vt:lpstr>
      <vt:lpstr>Details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WEBGUIDE</dc:title>
  <dc:creator>Ravindra reddy</dc:creator>
  <cp:lastModifiedBy>Prathyusha Kadali</cp:lastModifiedBy>
  <cp:revision>20</cp:revision>
  <dcterms:created xsi:type="dcterms:W3CDTF">2006-08-16T00:00:00Z</dcterms:created>
  <dcterms:modified xsi:type="dcterms:W3CDTF">2023-10-06T03:47:01Z</dcterms:modified>
</cp:coreProperties>
</file>