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1pPr>
    <a:lvl2pPr marL="0" marR="0" indent="3429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2pPr>
    <a:lvl3pPr marL="0" marR="0" indent="6858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3pPr>
    <a:lvl4pPr marL="0" marR="0" indent="10287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4pPr>
    <a:lvl5pPr marL="0" marR="0" indent="13716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5pPr>
    <a:lvl6pPr marL="0" marR="0" indent="17145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6pPr>
    <a:lvl7pPr marL="0" marR="0" indent="20574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7pPr>
    <a:lvl8pPr marL="0" marR="0" indent="24003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8pPr>
    <a:lvl9pPr marL="0" marR="0" indent="274320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Roman"/>
          <a:ea typeface="Iowan Old Style Roman"/>
          <a:cs typeface="Iowan Old Style Roman"/>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Bold"/>
          <a:ea typeface="DIN Alternate Bold"/>
          <a:cs typeface="DIN Alternate Bold"/>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Roman"/>
          <a:ea typeface="Iowan Old Style Roman"/>
          <a:cs typeface="Iowan Old Style Roman"/>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Bold"/>
          <a:ea typeface="DIN Alternate Bold"/>
          <a:cs typeface="DIN Alternate Bold"/>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Bold"/>
          <a:ea typeface="DIN Alternate Bold"/>
          <a:cs typeface="DIN Alternate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Roman"/>
          <a:ea typeface="Iowan Old Style Roman"/>
          <a:cs typeface="Iowan Old Style Roman"/>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Bold"/>
          <a:ea typeface="DIN Alternate Bold"/>
          <a:cs typeface="DIN Alternate Bold"/>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Bold"/>
          <a:ea typeface="DIN Alternate Bold"/>
          <a:cs typeface="DIN Alternate Bold"/>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13" name="Body Level One…"/>
          <p:cNvSpPr txBox="1"/>
          <p:nvPr>
            <p:ph type="body" sz="half" idx="1"/>
          </p:nvPr>
        </p:nvSpPr>
        <p:spPr>
          <a:xfrm>
            <a:off x="1016000" y="7975600"/>
            <a:ext cx="22352000" cy="4597400"/>
          </a:xfrm>
          <a:prstGeom prst="rect">
            <a:avLst/>
          </a:prstGeom>
        </p:spPr>
        <p:txBody>
          <a:bodyPr/>
          <a:lstStyle>
            <a:lvl1pPr marL="0" indent="0" algn="ctr">
              <a:lnSpc>
                <a:spcPct val="70000"/>
              </a:lnSpc>
              <a:spcBef>
                <a:spcPts val="0"/>
              </a:spcBef>
              <a:buSzTx/>
              <a:buFontTx/>
              <a:buNone/>
              <a:defRPr i="1" sz="7000">
                <a:solidFill>
                  <a:srgbClr val="747676"/>
                </a:solidFill>
              </a:defRPr>
            </a:lvl1pPr>
            <a:lvl2pPr marL="0" indent="0" algn="ctr">
              <a:lnSpc>
                <a:spcPct val="70000"/>
              </a:lnSpc>
              <a:spcBef>
                <a:spcPts val="0"/>
              </a:spcBef>
              <a:buSzTx/>
              <a:buFontTx/>
              <a:buNone/>
              <a:defRPr i="1" sz="7000">
                <a:solidFill>
                  <a:srgbClr val="747676"/>
                </a:solidFill>
              </a:defRPr>
            </a:lvl2pPr>
            <a:lvl3pPr marL="0" indent="0" algn="ctr">
              <a:lnSpc>
                <a:spcPct val="70000"/>
              </a:lnSpc>
              <a:spcBef>
                <a:spcPts val="0"/>
              </a:spcBef>
              <a:buSzTx/>
              <a:buFontTx/>
              <a:buNone/>
              <a:defRPr i="1" sz="7000">
                <a:solidFill>
                  <a:srgbClr val="747676"/>
                </a:solidFill>
              </a:defRPr>
            </a:lvl3pPr>
            <a:lvl4pPr marL="0" indent="0" algn="ctr">
              <a:lnSpc>
                <a:spcPct val="70000"/>
              </a:lnSpc>
              <a:spcBef>
                <a:spcPts val="0"/>
              </a:spcBef>
              <a:buSzTx/>
              <a:buFontTx/>
              <a:buNone/>
              <a:defRPr i="1" sz="7000">
                <a:solidFill>
                  <a:srgbClr val="747676"/>
                </a:solidFill>
              </a:defRPr>
            </a:lvl4pPr>
            <a:lvl5pPr marL="0" indent="0" algn="ctr">
              <a:lnSpc>
                <a:spcPct val="70000"/>
              </a:lnSpc>
              <a:spcBef>
                <a:spcPts val="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22944467" y="12922250"/>
            <a:ext cx="419089"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965200" y="1041400"/>
            <a:ext cx="3130550" cy="5956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584200">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40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21"/>
          </p:nvPr>
        </p:nvSpPr>
        <p:spPr>
          <a:xfrm>
            <a:off x="3632200" y="5442942"/>
            <a:ext cx="19735800" cy="1320801"/>
          </a:xfrm>
          <a:prstGeom prst="rect">
            <a:avLst/>
          </a:prstGeom>
        </p:spPr>
        <p:txBody>
          <a:bodyPr>
            <a:spAutoFit/>
          </a:bodyPr>
          <a:lstStyle>
            <a:lvl1pPr marL="0" indent="0">
              <a:spcBef>
                <a:spcPts val="2300"/>
              </a:spcBef>
              <a:buSzTx/>
              <a:buFontTx/>
              <a:buNone/>
              <a:defRPr sz="7000">
                <a:solidFill>
                  <a:srgbClr val="747676"/>
                </a:solidFill>
              </a:defRPr>
            </a:lvl1pPr>
          </a:lstStyle>
          <a:p>
            <a:pPr/>
            <a:r>
              <a:t>Type a quote here.</a:t>
            </a:r>
          </a:p>
        </p:txBody>
      </p:sp>
      <p:sp>
        <p:nvSpPr>
          <p:cNvPr id="103" name="-Johnny Appleseed"/>
          <p:cNvSpPr txBox="1"/>
          <p:nvPr>
            <p:ph type="body" sz="quarter" idx="22"/>
          </p:nvPr>
        </p:nvSpPr>
        <p:spPr>
          <a:xfrm>
            <a:off x="3632200" y="10756900"/>
            <a:ext cx="19735800" cy="1320800"/>
          </a:xfrm>
          <a:prstGeom prst="rect">
            <a:avLst/>
          </a:prstGeom>
        </p:spPr>
        <p:txBody>
          <a:bodyPr>
            <a:spAutoFit/>
          </a:bodyPr>
          <a:lstStyle>
            <a:lvl1pPr marL="0" indent="0" algn="r">
              <a:lnSpc>
                <a:spcPct val="70000"/>
              </a:lnSpc>
              <a:spcBef>
                <a:spcPts val="2300"/>
              </a:spcBef>
              <a:buSzTx/>
              <a:buFontTx/>
              <a:buNone/>
              <a:defRPr i="1" sz="70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Abstract background with layers of red and white rectangles"/>
          <p:cNvSpPr/>
          <p:nvPr>
            <p:ph type="pic" idx="21"/>
          </p:nvPr>
        </p:nvSpPr>
        <p:spPr>
          <a:xfrm>
            <a:off x="-127000" y="-2540000"/>
            <a:ext cx="24637999" cy="26768159"/>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Abstract background with layers of red and white rectangles"/>
          <p:cNvSpPr/>
          <p:nvPr>
            <p:ph type="pic" idx="21"/>
          </p:nvPr>
        </p:nvSpPr>
        <p:spPr>
          <a:xfrm>
            <a:off x="-38100" y="-4394200"/>
            <a:ext cx="24460199" cy="26574989"/>
          </a:xfrm>
          <a:prstGeom prst="rect">
            <a:avLst/>
          </a:prstGeom>
        </p:spPr>
        <p:txBody>
          <a:bodyPr lIns="91439" tIns="45719" rIns="91439" bIns="45719">
            <a:noAutofit/>
          </a:bodyPr>
          <a:lstStyle/>
          <a:p>
            <a:pPr/>
          </a:p>
        </p:txBody>
      </p:sp>
      <p:sp>
        <p:nvSpPr>
          <p:cNvPr id="22" name="Rectangle"/>
          <p:cNvSpPr/>
          <p:nvPr>
            <p:ph type="body" sz="half" idx="22"/>
          </p:nvPr>
        </p:nvSpPr>
        <p:spPr>
          <a:xfrm>
            <a:off x="0" y="7620000"/>
            <a:ext cx="24384000" cy="5080000"/>
          </a:xfrm>
          <a:prstGeom prst="rect">
            <a:avLst/>
          </a:prstGeom>
          <a:solidFill>
            <a:srgbClr val="FFFFFF"/>
          </a:solidFill>
        </p:spPr>
        <p:txBody>
          <a:bodyPr anchor="ctr">
            <a:noAutofit/>
          </a:bodyPr>
          <a:lstStyle/>
          <a:p>
            <a:pPr marL="0" indent="0" algn="ctr">
              <a:spcBef>
                <a:spcPts val="0"/>
              </a:spcBef>
              <a:buSzTx/>
              <a:buFontTx/>
              <a:buNone/>
              <a:defRPr sz="3500">
                <a:latin typeface="DIN Alternate Bold"/>
                <a:ea typeface="DIN Alternate Bold"/>
                <a:cs typeface="DIN Alternate Bold"/>
                <a:sym typeface="DIN Alternate Bold"/>
              </a:defRPr>
            </a:pPr>
          </a:p>
        </p:txBody>
      </p:sp>
      <p:sp>
        <p:nvSpPr>
          <p:cNvPr id="23" name="Line"/>
          <p:cNvSpPr/>
          <p:nvPr/>
        </p:nvSpPr>
        <p:spPr>
          <a:xfrm>
            <a:off x="1016000" y="10718800"/>
            <a:ext cx="22352002"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24" name="Title Text"/>
          <p:cNvSpPr txBox="1"/>
          <p:nvPr>
            <p:ph type="title"/>
          </p:nvPr>
        </p:nvSpPr>
        <p:spPr>
          <a:xfrm>
            <a:off x="1016000" y="7823200"/>
            <a:ext cx="22352000" cy="31115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25" name="Body Level One…"/>
          <p:cNvSpPr txBox="1"/>
          <p:nvPr>
            <p:ph type="body" sz="quarter" idx="1"/>
          </p:nvPr>
        </p:nvSpPr>
        <p:spPr>
          <a:xfrm>
            <a:off x="1016000" y="10795000"/>
            <a:ext cx="22352000" cy="17272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1016000" y="1016000"/>
            <a:ext cx="22352000" cy="7073900"/>
          </a:xfrm>
          <a:prstGeom prst="rect">
            <a:avLst/>
          </a:prstGeom>
        </p:spPr>
        <p:txBody>
          <a:bodyPr anchor="b"/>
          <a:lstStyle>
            <a:lvl1pPr algn="ctr">
              <a:lnSpc>
                <a:spcPct val="80000"/>
              </a:lnSpc>
              <a:spcBef>
                <a:spcPts val="0"/>
              </a:spcBef>
              <a:defRPr sz="17100">
                <a:solidFill>
                  <a:srgbClr val="5C5C5C"/>
                </a:solidFill>
              </a:defRPr>
            </a:lvl1pPr>
          </a:lstStyle>
          <a:p>
            <a:pPr/>
            <a:r>
              <a:t>Title Text</a:t>
            </a:r>
          </a:p>
        </p:txBody>
      </p:sp>
      <p:sp>
        <p:nvSpPr>
          <p:cNvPr id="34" name="Slide Number"/>
          <p:cNvSpPr txBox="1"/>
          <p:nvPr>
            <p:ph type="sldNum" sz="quarter" idx="2"/>
          </p:nvPr>
        </p:nvSpPr>
        <p:spPr>
          <a:xfrm>
            <a:off x="22948900" y="12922250"/>
            <a:ext cx="419088" cy="469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Line"/>
          <p:cNvSpPr/>
          <p:nvPr/>
        </p:nvSpPr>
        <p:spPr>
          <a:xfrm>
            <a:off x="1016000" y="10718800"/>
            <a:ext cx="120904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42" name="Abstract background with overlapping blue, green and white circles of different sizes"/>
          <p:cNvSpPr/>
          <p:nvPr>
            <p:ph type="pic" idx="21"/>
          </p:nvPr>
        </p:nvSpPr>
        <p:spPr>
          <a:xfrm>
            <a:off x="12306300" y="-114300"/>
            <a:ext cx="13931900" cy="13931900"/>
          </a:xfrm>
          <a:prstGeom prst="rect">
            <a:avLst/>
          </a:prstGeom>
        </p:spPr>
        <p:txBody>
          <a:bodyPr lIns="91439" tIns="45719" rIns="91439" bIns="45719">
            <a:noAutofit/>
          </a:bodyPr>
          <a:lstStyle/>
          <a:p>
            <a:pPr/>
          </a:p>
        </p:txBody>
      </p:sp>
      <p:sp>
        <p:nvSpPr>
          <p:cNvPr id="43" name="Title Text"/>
          <p:cNvSpPr txBox="1"/>
          <p:nvPr>
            <p:ph type="title"/>
          </p:nvPr>
        </p:nvSpPr>
        <p:spPr>
          <a:xfrm>
            <a:off x="1016000" y="1155700"/>
            <a:ext cx="12090400" cy="9779000"/>
          </a:xfrm>
          <a:prstGeom prst="rect">
            <a:avLst/>
          </a:prstGeom>
        </p:spPr>
        <p:txBody>
          <a:bodyPr anchor="b"/>
          <a:lstStyle>
            <a:lvl1pPr algn="r">
              <a:lnSpc>
                <a:spcPct val="80000"/>
              </a:lnSpc>
              <a:spcBef>
                <a:spcPts val="0"/>
              </a:spcBef>
              <a:defRPr sz="17100">
                <a:solidFill>
                  <a:srgbClr val="5C5C5C"/>
                </a:solidFill>
              </a:defRPr>
            </a:lvl1pPr>
          </a:lstStyle>
          <a:p>
            <a:pPr/>
            <a:r>
              <a:t>Title Text</a:t>
            </a:r>
          </a:p>
        </p:txBody>
      </p:sp>
      <p:sp>
        <p:nvSpPr>
          <p:cNvPr id="44" name="Body Level One…"/>
          <p:cNvSpPr txBox="1"/>
          <p:nvPr>
            <p:ph type="body" sz="quarter" idx="1"/>
          </p:nvPr>
        </p:nvSpPr>
        <p:spPr>
          <a:xfrm>
            <a:off x="1016000" y="10795000"/>
            <a:ext cx="12090400" cy="1905000"/>
          </a:xfrm>
          <a:prstGeom prst="rect">
            <a:avLst/>
          </a:prstGeom>
        </p:spPr>
        <p:txBody>
          <a:bodyPr/>
          <a:lstStyle>
            <a:lvl1pPr marL="0" indent="0" algn="r">
              <a:lnSpc>
                <a:spcPct val="70000"/>
              </a:lnSpc>
              <a:spcBef>
                <a:spcPts val="800"/>
              </a:spcBef>
              <a:buSzTx/>
              <a:buFontTx/>
              <a:buNone/>
              <a:defRPr i="1" sz="7000">
                <a:solidFill>
                  <a:srgbClr val="747676"/>
                </a:solidFill>
              </a:defRPr>
            </a:lvl1pPr>
            <a:lvl2pPr marL="0" indent="0" algn="r">
              <a:lnSpc>
                <a:spcPct val="70000"/>
              </a:lnSpc>
              <a:spcBef>
                <a:spcPts val="800"/>
              </a:spcBef>
              <a:buSzTx/>
              <a:buFontTx/>
              <a:buNone/>
              <a:defRPr i="1" sz="7000">
                <a:solidFill>
                  <a:srgbClr val="747676"/>
                </a:solidFill>
              </a:defRPr>
            </a:lvl2pPr>
            <a:lvl3pPr marL="0" indent="0" algn="r">
              <a:lnSpc>
                <a:spcPct val="70000"/>
              </a:lnSpc>
              <a:spcBef>
                <a:spcPts val="800"/>
              </a:spcBef>
              <a:buSzTx/>
              <a:buFontTx/>
              <a:buNone/>
              <a:defRPr i="1" sz="7000">
                <a:solidFill>
                  <a:srgbClr val="747676"/>
                </a:solidFill>
              </a:defRPr>
            </a:lvl3pPr>
            <a:lvl4pPr marL="0" indent="0" algn="r">
              <a:lnSpc>
                <a:spcPct val="70000"/>
              </a:lnSpc>
              <a:spcBef>
                <a:spcPts val="800"/>
              </a:spcBef>
              <a:buSzTx/>
              <a:buFontTx/>
              <a:buNone/>
              <a:defRPr i="1" sz="7000">
                <a:solidFill>
                  <a:srgbClr val="747676"/>
                </a:solidFill>
              </a:defRPr>
            </a:lvl4pPr>
            <a:lvl5pPr marL="0" indent="0" algn="r">
              <a:lnSpc>
                <a:spcPct val="70000"/>
              </a:lnSpc>
              <a:spcBef>
                <a:spcPts val="800"/>
              </a:spcBef>
              <a:buSzTx/>
              <a:buFontTx/>
              <a:buNone/>
              <a:defRPr i="1" sz="70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Line"/>
          <p:cNvSpPr/>
          <p:nvPr/>
        </p:nvSpPr>
        <p:spPr>
          <a:xfrm>
            <a:off x="13208000" y="2222500"/>
            <a:ext cx="101600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72" name="Abstract background with layers of red and white rectangles"/>
          <p:cNvSpPr/>
          <p:nvPr>
            <p:ph type="pic" idx="21"/>
          </p:nvPr>
        </p:nvSpPr>
        <p:spPr>
          <a:xfrm>
            <a:off x="-381000" y="-114300"/>
            <a:ext cx="13931900" cy="15136430"/>
          </a:xfrm>
          <a:prstGeom prst="rect">
            <a:avLst/>
          </a:prstGeom>
        </p:spPr>
        <p:txBody>
          <a:bodyPr lIns="91439" tIns="45719" rIns="91439" bIns="45719">
            <a:noAutofit/>
          </a:bodyPr>
          <a:lstStyle/>
          <a:p>
            <a:pPr/>
          </a:p>
        </p:txBody>
      </p:sp>
      <p:sp>
        <p:nvSpPr>
          <p:cNvPr id="73" name="Title Text"/>
          <p:cNvSpPr txBox="1"/>
          <p:nvPr>
            <p:ph type="title"/>
          </p:nvPr>
        </p:nvSpPr>
        <p:spPr>
          <a:xfrm>
            <a:off x="13208000" y="1016000"/>
            <a:ext cx="10160000" cy="1016000"/>
          </a:xfrm>
          <a:prstGeom prst="rect">
            <a:avLst/>
          </a:prstGeom>
        </p:spPr>
        <p:txBody>
          <a:bodyPr/>
          <a:lstStyle/>
          <a:p>
            <a:pPr/>
            <a:r>
              <a:t>Title Text</a:t>
            </a:r>
          </a:p>
        </p:txBody>
      </p:sp>
      <p:sp>
        <p:nvSpPr>
          <p:cNvPr id="74" name="Body Level One…"/>
          <p:cNvSpPr txBox="1"/>
          <p:nvPr>
            <p:ph type="body" sz="half" idx="1"/>
          </p:nvPr>
        </p:nvSpPr>
        <p:spPr>
          <a:xfrm>
            <a:off x="13208000" y="2540000"/>
            <a:ext cx="10160000" cy="10160000"/>
          </a:xfrm>
          <a:prstGeom prst="rect">
            <a:avLst/>
          </a:prstGeom>
        </p:spPr>
        <p:txBody>
          <a:bodyPr/>
          <a:lstStyle>
            <a:lvl1pPr marL="571500" indent="-571500">
              <a:defRPr sz="4000"/>
            </a:lvl1pPr>
            <a:lvl2pPr marL="1143000" indent="-571500">
              <a:defRPr sz="4000"/>
            </a:lvl2pPr>
            <a:lvl3pPr marL="1714500" indent="-571500">
              <a:defRPr sz="4000"/>
            </a:lvl3pPr>
            <a:lvl4pPr marL="2286000" indent="-571500">
              <a:defRPr sz="4000"/>
            </a:lvl4pPr>
            <a:lvl5pPr marL="2857500" indent="-571500">
              <a:defRPr sz="40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Abstract background with layers of red and white rectangles"/>
          <p:cNvSpPr/>
          <p:nvPr>
            <p:ph type="pic" idx="21"/>
          </p:nvPr>
        </p:nvSpPr>
        <p:spPr>
          <a:xfrm>
            <a:off x="1016000" y="-1333500"/>
            <a:ext cx="13970000" cy="15177823"/>
          </a:xfrm>
          <a:prstGeom prst="rect">
            <a:avLst/>
          </a:prstGeom>
        </p:spPr>
        <p:txBody>
          <a:bodyPr lIns="91439" tIns="45719" rIns="91439" bIns="45719">
            <a:noAutofit/>
          </a:bodyPr>
          <a:lstStyle/>
          <a:p>
            <a:pPr/>
          </a:p>
        </p:txBody>
      </p:sp>
      <p:sp>
        <p:nvSpPr>
          <p:cNvPr id="91" name="Abstract background with overlapping green and yellow shapes"/>
          <p:cNvSpPr/>
          <p:nvPr>
            <p:ph type="pic" sz="half" idx="22"/>
          </p:nvPr>
        </p:nvSpPr>
        <p:spPr>
          <a:xfrm>
            <a:off x="15240000" y="-1130300"/>
            <a:ext cx="9296400" cy="8034867"/>
          </a:xfrm>
          <a:prstGeom prst="rect">
            <a:avLst/>
          </a:prstGeom>
        </p:spPr>
        <p:txBody>
          <a:bodyPr lIns="91439" tIns="45719" rIns="91439" bIns="45719">
            <a:noAutofit/>
          </a:bodyPr>
          <a:lstStyle/>
          <a:p>
            <a:pPr/>
          </a:p>
        </p:txBody>
      </p:sp>
      <p:sp>
        <p:nvSpPr>
          <p:cNvPr id="92" name="Abstract background with overlapping blue, green and white circles of different sizes"/>
          <p:cNvSpPr/>
          <p:nvPr>
            <p:ph type="pic" sz="half" idx="23"/>
          </p:nvPr>
        </p:nvSpPr>
        <p:spPr>
          <a:xfrm>
            <a:off x="15240000" y="5778500"/>
            <a:ext cx="8382000" cy="83820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1016000" y="11137900"/>
            <a:ext cx="22352000" cy="1905000"/>
          </a:xfrm>
          <a:prstGeom prst="rect">
            <a:avLst/>
          </a:prstGeom>
        </p:spPr>
        <p:txBody>
          <a:bodyPr/>
          <a:lstStyle>
            <a:lvl1pPr marL="0" indent="0">
              <a:spcBef>
                <a:spcPts val="2000"/>
              </a:spcBef>
              <a:buSzTx/>
              <a:buFontTx/>
              <a:buNone/>
              <a:defRPr i="1" spc="39" sz="4000"/>
            </a:lvl1pPr>
            <a:lvl2pPr marL="0" indent="0">
              <a:spcBef>
                <a:spcPts val="2000"/>
              </a:spcBef>
              <a:buSzTx/>
              <a:buFontTx/>
              <a:buNone/>
              <a:defRPr i="1" spc="39" sz="4000"/>
            </a:lvl2pPr>
            <a:lvl3pPr marL="0" indent="0">
              <a:spcBef>
                <a:spcPts val="2000"/>
              </a:spcBef>
              <a:buSzTx/>
              <a:buFontTx/>
              <a:buNone/>
              <a:defRPr i="1" spc="39" sz="4000"/>
            </a:lvl3pPr>
            <a:lvl4pPr marL="0" indent="0">
              <a:spcBef>
                <a:spcPts val="2000"/>
              </a:spcBef>
              <a:buSzTx/>
              <a:buFontTx/>
              <a:buNone/>
              <a:defRPr i="1" spc="39" sz="4000"/>
            </a:lvl4pPr>
            <a:lvl5pPr marL="0" indent="0">
              <a:spcBef>
                <a:spcPts val="2000"/>
              </a:spcBef>
              <a:buSzTx/>
              <a:buFontTx/>
              <a:buNone/>
              <a:defRPr i="1" spc="39" sz="40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16000" y="1016000"/>
            <a:ext cx="22352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1016000" y="2540000"/>
            <a:ext cx="22352000" cy="1016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2948900" y="12928600"/>
            <a:ext cx="419088" cy="469900"/>
          </a:xfrm>
          <a:prstGeom prst="rect">
            <a:avLst/>
          </a:prstGeom>
          <a:ln w="12700">
            <a:miter lim="400000"/>
          </a:ln>
        </p:spPr>
        <p:txBody>
          <a:bodyPr wrap="none" lIns="50800" tIns="50800" rIns="50800" bIns="50800">
            <a:spAutoFit/>
          </a:bodyPr>
          <a:lstStyle>
            <a:lvl1pPr algn="r">
              <a:spcBef>
                <a:spcPts val="0"/>
              </a:spcBef>
              <a:defRPr i="0" spc="0" sz="2500">
                <a:solidFill>
                  <a:srgbClr val="747676"/>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1pPr>
      <a:lvl2pPr marL="0" marR="0" indent="3429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2pPr>
      <a:lvl3pPr marL="0" marR="0" indent="6858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3pPr>
      <a:lvl4pPr marL="0" marR="0" indent="10287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4pPr>
      <a:lvl5pPr marL="0" marR="0" indent="13716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5pPr>
      <a:lvl6pPr marL="0" marR="0" indent="17145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6pPr>
      <a:lvl7pPr marL="0" marR="0" indent="20574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7pPr>
      <a:lvl8pPr marL="0" marR="0" indent="24003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8pPr>
      <a:lvl9pPr marL="0" marR="0" indent="2743200" algn="l" defTabSz="825500" rtl="0" latinLnBrk="0">
        <a:lnSpc>
          <a:spcPct val="100000"/>
        </a:lnSpc>
        <a:spcBef>
          <a:spcPts val="3300"/>
        </a:spcBef>
        <a:spcAft>
          <a:spcPts val="0"/>
        </a:spcAft>
        <a:buClrTx/>
        <a:buSzTx/>
        <a:buFontTx/>
        <a:buNone/>
        <a:tabLst/>
        <a:defRPr b="0" baseline="0" cap="all" i="0" spc="0" strike="noStrike" sz="7500" u="none">
          <a:solidFill>
            <a:srgbClr val="747676"/>
          </a:solidFill>
          <a:uFillTx/>
          <a:latin typeface="+mn-lt"/>
          <a:ea typeface="+mn-ea"/>
          <a:cs typeface="+mn-cs"/>
          <a:sym typeface="DIN Condensed Bold"/>
        </a:defRPr>
      </a:lvl9pPr>
    </p:titleStyle>
    <p:bodyStyle>
      <a:lvl1pPr marL="63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1pPr>
      <a:lvl2pPr marL="127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2pPr>
      <a:lvl3pPr marL="190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3pPr>
      <a:lvl4pPr marL="254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4pPr>
      <a:lvl5pPr marL="317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5pPr>
      <a:lvl6pPr marL="381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6pPr>
      <a:lvl7pPr marL="444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7pPr>
      <a:lvl8pPr marL="5080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8pPr>
      <a:lvl9pPr marL="5715000" marR="0" indent="-635000" algn="l" defTabSz="825500" rtl="0" latinLnBrk="0">
        <a:lnSpc>
          <a:spcPct val="100000"/>
        </a:lnSpc>
        <a:spcBef>
          <a:spcPts val="2500"/>
        </a:spcBef>
        <a:spcAft>
          <a:spcPts val="0"/>
        </a:spcAft>
        <a:buClrTx/>
        <a:buSzPct val="75000"/>
        <a:buFont typeface="Zapf Dingbats"/>
        <a:buChar char="➤"/>
        <a:tabLst/>
        <a:defRPr b="0" baseline="0" cap="none" i="0" spc="0" strike="noStrike" sz="4500" u="none">
          <a:solidFill>
            <a:srgbClr val="5C5C5C"/>
          </a:solidFill>
          <a:uFillTx/>
          <a:latin typeface="Iowan Old Style Roman"/>
          <a:ea typeface="Iowan Old Style Roman"/>
          <a:cs typeface="Iowan Old Style Roman"/>
          <a:sym typeface="Iowan Old Style Roman"/>
        </a:defRPr>
      </a:lvl9pPr>
    </p:bodyStyle>
    <p:otherStyle>
      <a:lvl1pPr marL="0" marR="0" indent="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1pPr>
      <a:lvl2pPr marL="0" marR="0" indent="228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2pPr>
      <a:lvl3pPr marL="0" marR="0" indent="457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3pPr>
      <a:lvl4pPr marL="0" marR="0" indent="685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4pPr>
      <a:lvl5pPr marL="0" marR="0" indent="9144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5pPr>
      <a:lvl6pPr marL="0" marR="0" indent="11430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6pPr>
      <a:lvl7pPr marL="0" marR="0" indent="13716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7pPr>
      <a:lvl8pPr marL="0" marR="0" indent="16002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8pPr>
      <a:lvl9pPr marL="0" marR="0" indent="1828800" algn="r" defTabSz="825500" latinLnBrk="0">
        <a:lnSpc>
          <a:spcPct val="100000"/>
        </a:lnSpc>
        <a:spcBef>
          <a:spcPts val="0"/>
        </a:spcBef>
        <a:spcAft>
          <a:spcPts val="0"/>
        </a:spcAft>
        <a:buClrTx/>
        <a:buSzTx/>
        <a:buFontTx/>
        <a:buNone/>
        <a:tabLst/>
        <a:defRPr b="0" baseline="0" cap="none" i="0" spc="0" strike="noStrike" sz="25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29" name="Doc talk mentorship"/>
          <p:cNvSpPr txBox="1"/>
          <p:nvPr>
            <p:ph type="ctrTitle"/>
          </p:nvPr>
        </p:nvSpPr>
        <p:spPr>
          <a:xfrm>
            <a:off x="-2797381" y="-3203060"/>
            <a:ext cx="22352001" cy="7073901"/>
          </a:xfrm>
          <a:prstGeom prst="rect">
            <a:avLst/>
          </a:prstGeom>
        </p:spPr>
        <p:txBody>
          <a:bodyPr/>
          <a:lstStyle/>
          <a:p>
            <a:pPr/>
            <a:r>
              <a:t>Doc talk mentorship </a:t>
            </a:r>
          </a:p>
        </p:txBody>
      </p:sp>
      <p:sp>
        <p:nvSpPr>
          <p:cNvPr id="130" name="For NEET UG and JEE"/>
          <p:cNvSpPr txBox="1"/>
          <p:nvPr>
            <p:ph type="subTitle" sz="half" idx="1"/>
          </p:nvPr>
        </p:nvSpPr>
        <p:spPr>
          <a:xfrm>
            <a:off x="-6502581" y="3999947"/>
            <a:ext cx="22352001" cy="4597401"/>
          </a:xfrm>
          <a:prstGeom prst="rect">
            <a:avLst/>
          </a:prstGeom>
        </p:spPr>
        <p:txBody>
          <a:bodyPr/>
          <a:lstStyle/>
          <a:p>
            <a:pPr/>
            <a:r>
              <a:t>For NEET UG and JEE </a:t>
            </a:r>
          </a:p>
        </p:txBody>
      </p:sp>
      <p:pic>
        <p:nvPicPr>
          <p:cNvPr id="131" name="IMG_2251.jpeg" descr="IMG_2251.jpeg"/>
          <p:cNvPicPr>
            <a:picLocks noChangeAspect="1"/>
          </p:cNvPicPr>
          <p:nvPr/>
        </p:nvPicPr>
        <p:blipFill>
          <a:blip r:embed="rId2">
            <a:extLst/>
          </a:blip>
          <a:stretch>
            <a:fillRect/>
          </a:stretch>
        </p:blipFill>
        <p:spPr>
          <a:xfrm>
            <a:off x="15475970" y="3612346"/>
            <a:ext cx="8523312" cy="852331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Line"/>
          <p:cNvSpPr/>
          <p:nvPr/>
        </p:nvSpPr>
        <p:spPr>
          <a:xfrm>
            <a:off x="1016000" y="10718800"/>
            <a:ext cx="120904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4" name=": Welcome to DOCTALK Mentorship…"/>
          <p:cNvSpPr txBox="1"/>
          <p:nvPr>
            <p:ph type="title"/>
          </p:nvPr>
        </p:nvSpPr>
        <p:spPr>
          <a:xfrm>
            <a:off x="502140" y="209116"/>
            <a:ext cx="12090401" cy="9779001"/>
          </a:xfrm>
          <a:prstGeom prst="rect">
            <a:avLst/>
          </a:prstGeom>
        </p:spPr>
        <p:txBody>
          <a:bodyPr/>
          <a:lstStyle/>
          <a:p>
            <a:pPr>
              <a:defRPr sz="16500"/>
            </a:pPr>
            <a:r>
              <a:t>: </a:t>
            </a:r>
            <a:r>
              <a:rPr sz="7800"/>
              <a:t>Welcome to DOCTALK Mentorship</a:t>
            </a:r>
          </a:p>
          <a:p>
            <a:pPr algn="l">
              <a:defRPr sz="9800"/>
            </a:pPr>
            <a:r>
              <a:rPr sz="8700"/>
              <a:t>“</a:t>
            </a:r>
            <a:r>
              <a:rPr sz="4700">
                <a:latin typeface="Kefa Regular"/>
                <a:ea typeface="Kefa Regular"/>
                <a:cs typeface="Kefa Regular"/>
                <a:sym typeface="Kefa Regular"/>
              </a:rPr>
              <a:t>A personalized, 1-on-1 mentorship program designed to guide you towards NEET UG success.”</a:t>
            </a:r>
            <a:endParaRPr sz="4700">
              <a:latin typeface="Kefa Regular"/>
              <a:ea typeface="Kefa Regular"/>
              <a:cs typeface="Kefa Regular"/>
              <a:sym typeface="Kefa Regular"/>
            </a:endParaRPr>
          </a:p>
          <a:p>
            <a:pPr algn="l">
              <a:defRPr sz="4700">
                <a:latin typeface="Kefa Regular"/>
                <a:ea typeface="Kefa Regular"/>
                <a:cs typeface="Kefa Regular"/>
                <a:sym typeface="Kefa Regular"/>
              </a:defRPr>
            </a:pPr>
          </a:p>
          <a:p>
            <a:pPr algn="l">
              <a:defRPr sz="4700">
                <a:latin typeface="Kefa Regular"/>
                <a:ea typeface="Kefa Regular"/>
                <a:cs typeface="Kefa Regular"/>
                <a:sym typeface="Kefa Regular"/>
              </a:defRPr>
            </a:pPr>
            <a:r>
              <a:t>	•	“Connect with your dedicated mentor, whenever you need support, advice, or motivation.”</a:t>
            </a:r>
          </a:p>
        </p:txBody>
      </p:sp>
      <p:pic>
        <p:nvPicPr>
          <p:cNvPr id="135" name="IMG_2253.jpeg" descr="IMG_2253.jpeg"/>
          <p:cNvPicPr>
            <a:picLocks noChangeAspect="1"/>
          </p:cNvPicPr>
          <p:nvPr/>
        </p:nvPicPr>
        <p:blipFill>
          <a:blip r:embed="rId2">
            <a:extLst/>
          </a:blip>
          <a:stretch>
            <a:fillRect/>
          </a:stretch>
        </p:blipFill>
        <p:spPr>
          <a:xfrm>
            <a:off x="13379828" y="1680496"/>
            <a:ext cx="10714246" cy="832661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38" name="What is the role of mentor ????"/>
          <p:cNvSpPr txBox="1"/>
          <p:nvPr>
            <p:ph type="title"/>
          </p:nvPr>
        </p:nvSpPr>
        <p:spPr>
          <a:prstGeom prst="rect">
            <a:avLst/>
          </a:prstGeom>
        </p:spPr>
        <p:txBody>
          <a:bodyPr/>
          <a:lstStyle>
            <a:lvl1pPr defTabSz="792479">
              <a:spcBef>
                <a:spcPts val="3100"/>
              </a:spcBef>
              <a:defRPr sz="7200"/>
            </a:lvl1pPr>
          </a:lstStyle>
          <a:p>
            <a:pPr/>
            <a:r>
              <a:t>What is the role of mentor ????</a:t>
            </a:r>
          </a:p>
        </p:txBody>
      </p:sp>
      <p:sp>
        <p:nvSpPr>
          <p:cNvPr id="139" name="• Guidance and Support: Provide academic support, identify strengths and weaknesses, and ensure students stay on track with studies.…"/>
          <p:cNvSpPr txBox="1"/>
          <p:nvPr>
            <p:ph type="body" idx="1"/>
          </p:nvPr>
        </p:nvSpPr>
        <p:spPr>
          <a:xfrm>
            <a:off x="448049" y="1778000"/>
            <a:ext cx="22352001" cy="10160000"/>
          </a:xfrm>
          <a:prstGeom prst="rect">
            <a:avLst/>
          </a:prstGeom>
        </p:spPr>
        <p:txBody>
          <a:bodyPr/>
          <a:lstStyle/>
          <a:p>
            <a:pPr marL="615950" indent="-615950" defTabSz="800735">
              <a:spcBef>
                <a:spcPts val="2400"/>
              </a:spcBef>
              <a:defRPr sz="4365"/>
            </a:pPr>
          </a:p>
          <a:p>
            <a:pPr marL="615950" indent="-615950" defTabSz="800735">
              <a:spcBef>
                <a:spcPts val="2400"/>
              </a:spcBef>
              <a:defRPr sz="4365"/>
            </a:pPr>
            <a:r>
              <a:t>	•	Guidance and Support: Provide academic support, identify strengths and weaknesses, and ensure students stay on track with studies.</a:t>
            </a:r>
          </a:p>
          <a:p>
            <a:pPr marL="615950" indent="-615950" defTabSz="800735">
              <a:spcBef>
                <a:spcPts val="2400"/>
              </a:spcBef>
              <a:defRPr sz="4365"/>
            </a:pPr>
            <a:r>
              <a:t>	•	Motivation and Encouragement: Keep students motivated during challenging times, pushing them to stay focused and consistent.</a:t>
            </a:r>
          </a:p>
          <a:p>
            <a:pPr marL="615950" indent="-615950" defTabSz="800735">
              <a:spcBef>
                <a:spcPts val="2400"/>
              </a:spcBef>
              <a:defRPr sz="4365"/>
            </a:pPr>
            <a:r>
              <a:t>	•	Personalized Learning Path: Tailor the study plan to suit the student’s learning style and specific needs.</a:t>
            </a:r>
          </a:p>
          <a:p>
            <a:pPr marL="615950" indent="-615950" defTabSz="800735">
              <a:spcBef>
                <a:spcPts val="2400"/>
              </a:spcBef>
              <a:defRPr sz="4365"/>
            </a:pPr>
            <a:r>
              <a:t>	•	Clarifying Doubts: Be available to answer academic queries and clarify difficult concepts in real-time.</a:t>
            </a:r>
          </a:p>
          <a:p>
            <a:pPr marL="615950" indent="-615950" defTabSz="800735">
              <a:spcBef>
                <a:spcPts val="2400"/>
              </a:spcBef>
              <a:defRPr sz="4365"/>
            </a:pPr>
            <a:r>
              <a:t>	•	Time Management &amp; Strategy: Help develop effective time management strategies and exam preparation methods.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2" name="Role of mentee ???????"/>
          <p:cNvSpPr txBox="1"/>
          <p:nvPr>
            <p:ph type="title"/>
          </p:nvPr>
        </p:nvSpPr>
        <p:spPr>
          <a:prstGeom prst="rect">
            <a:avLst/>
          </a:prstGeom>
        </p:spPr>
        <p:txBody>
          <a:bodyPr/>
          <a:lstStyle>
            <a:lvl1pPr defTabSz="792479">
              <a:spcBef>
                <a:spcPts val="3100"/>
              </a:spcBef>
              <a:defRPr sz="7200"/>
            </a:lvl1pPr>
          </a:lstStyle>
          <a:p>
            <a:pPr/>
            <a:r>
              <a:t>Role of mentee ???????</a:t>
            </a:r>
          </a:p>
        </p:txBody>
      </p:sp>
      <p:sp>
        <p:nvSpPr>
          <p:cNvPr id="143" name="• Active Participation: Stay engaged, follow the study plan, and proactively communicate any challenges.…"/>
          <p:cNvSpPr txBox="1"/>
          <p:nvPr>
            <p:ph type="body" idx="1"/>
          </p:nvPr>
        </p:nvSpPr>
        <p:spPr>
          <a:xfrm>
            <a:off x="583275" y="2864542"/>
            <a:ext cx="16442613" cy="10160001"/>
          </a:xfrm>
          <a:prstGeom prst="rect">
            <a:avLst/>
          </a:prstGeom>
        </p:spPr>
        <p:txBody>
          <a:bodyPr/>
          <a:lstStyle/>
          <a:p>
            <a:pPr/>
            <a:r>
              <a:t>•	Active Participation: Stay engaged, follow the study plan, and proactively communicate any challenges.</a:t>
            </a:r>
          </a:p>
          <a:p>
            <a:pPr/>
            <a:r>
              <a:t>	•	Openness to Feedback: Be receptive to constructive feedback and act on it to improve.</a:t>
            </a:r>
          </a:p>
          <a:p>
            <a:pPr/>
            <a:r>
              <a:t>	•	Consistent Effort: Remain dedicated, disciplined, and focused on your preparation.</a:t>
            </a:r>
          </a:p>
          <a:p>
            <a:pPr/>
            <a:r>
              <a:t>	•	Asking for Help: Reach out to your mentor whenever you need academic guidance or motivational support.</a:t>
            </a:r>
          </a:p>
        </p:txBody>
      </p:sp>
      <p:pic>
        <p:nvPicPr>
          <p:cNvPr id="144" name="IMG_2254.jpeg" descr="IMG_2254.jpeg"/>
          <p:cNvPicPr>
            <a:picLocks noChangeAspect="1"/>
          </p:cNvPicPr>
          <p:nvPr/>
        </p:nvPicPr>
        <p:blipFill>
          <a:blip r:embed="rId2">
            <a:extLst/>
          </a:blip>
          <a:stretch>
            <a:fillRect/>
          </a:stretch>
        </p:blipFill>
        <p:spPr>
          <a:xfrm>
            <a:off x="16147277" y="3797097"/>
            <a:ext cx="7824039" cy="4503969"/>
          </a:xfrm>
          <a:prstGeom prst="rect">
            <a:avLst/>
          </a:prstGeom>
          <a:ln w="12700">
            <a:miter lim="400000"/>
          </a:ln>
        </p:spPr>
      </p:pic>
      <p:pic>
        <p:nvPicPr>
          <p:cNvPr id="145" name="IMG_2249.jpeg" descr="IMG_2249.jpeg"/>
          <p:cNvPicPr>
            <a:picLocks noChangeAspect="1"/>
          </p:cNvPicPr>
          <p:nvPr/>
        </p:nvPicPr>
        <p:blipFill>
          <a:blip r:embed="rId3">
            <a:extLst/>
          </a:blip>
          <a:stretch>
            <a:fillRect/>
          </a:stretch>
        </p:blipFill>
        <p:spPr>
          <a:xfrm>
            <a:off x="17237574" y="8596345"/>
            <a:ext cx="6731001" cy="39878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Line"/>
          <p:cNvSpPr/>
          <p:nvPr/>
        </p:nvSpPr>
        <p:spPr>
          <a:xfrm>
            <a:off x="13208000" y="2222500"/>
            <a:ext cx="10160000" cy="3"/>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48" name="How the mentor will help you ?"/>
          <p:cNvSpPr txBox="1"/>
          <p:nvPr>
            <p:ph type="title"/>
          </p:nvPr>
        </p:nvSpPr>
        <p:spPr>
          <a:xfrm>
            <a:off x="11585285" y="1232361"/>
            <a:ext cx="10160001" cy="1016001"/>
          </a:xfrm>
          <a:prstGeom prst="rect">
            <a:avLst/>
          </a:prstGeom>
        </p:spPr>
        <p:txBody>
          <a:bodyPr/>
          <a:lstStyle>
            <a:lvl1pPr>
              <a:defRPr sz="5200"/>
            </a:lvl1pPr>
          </a:lstStyle>
          <a:p>
            <a:pPr/>
            <a:r>
              <a:t>How the mentor will help you ?</a:t>
            </a:r>
          </a:p>
        </p:txBody>
      </p:sp>
      <p:sp>
        <p:nvSpPr>
          <p:cNvPr id="149" name="• Personalized Study Plans: Tailored schedules based on individual strengths and weaknesses.…"/>
          <p:cNvSpPr txBox="1"/>
          <p:nvPr>
            <p:ph type="body" sz="half" idx="1"/>
          </p:nvPr>
        </p:nvSpPr>
        <p:spPr>
          <a:xfrm>
            <a:off x="11057901" y="2945678"/>
            <a:ext cx="12174873" cy="10160001"/>
          </a:xfrm>
          <a:prstGeom prst="rect">
            <a:avLst/>
          </a:prstGeom>
        </p:spPr>
        <p:txBody>
          <a:bodyPr/>
          <a:lstStyle/>
          <a:p>
            <a:pPr marL="554355" indent="-554355" defTabSz="800735">
              <a:spcBef>
                <a:spcPts val="2400"/>
              </a:spcBef>
              <a:defRPr sz="3880"/>
            </a:pPr>
            <a:r>
              <a:t>•	Personalized Study Plans: Tailored schedules based on individual strengths and weaknesses.</a:t>
            </a:r>
          </a:p>
          <a:p>
            <a:pPr marL="554355" indent="-554355" defTabSz="800735">
              <a:spcBef>
                <a:spcPts val="2400"/>
              </a:spcBef>
              <a:defRPr sz="3880"/>
            </a:pPr>
            <a:r>
              <a:t>	•	Weekly Progress Check-ins: Regular discussions to evaluate progress and adjust the study plan.</a:t>
            </a:r>
          </a:p>
          <a:p>
            <a:pPr marL="554355" indent="-554355" defTabSz="800735">
              <a:spcBef>
                <a:spcPts val="2400"/>
              </a:spcBef>
              <a:defRPr sz="3880"/>
            </a:pPr>
            <a:r>
              <a:t>	•	Doubt Clearing: Available at any time to resolve doubts and clarify difficult concepts.</a:t>
            </a:r>
          </a:p>
          <a:p>
            <a:pPr marL="554355" indent="-554355" defTabSz="800735">
              <a:spcBef>
                <a:spcPts val="2400"/>
              </a:spcBef>
              <a:defRPr sz="3880"/>
            </a:pPr>
            <a:r>
              <a:t>	•	Stress Management: Helping you stay calm and focused with effective stress-reduction techniques.</a:t>
            </a:r>
          </a:p>
          <a:p>
            <a:pPr marL="554355" indent="-554355" defTabSz="800735">
              <a:spcBef>
                <a:spcPts val="2400"/>
              </a:spcBef>
              <a:defRPr sz="3880"/>
            </a:pPr>
            <a:r>
              <a:t>	•	Motivational Support: Providing ongoing encouragement to stay motivated and focused throughout your journey</a:t>
            </a:r>
          </a:p>
        </p:txBody>
      </p:sp>
      <p:pic>
        <p:nvPicPr>
          <p:cNvPr id="150" name="IMG_2256.png" descr="IMG_2256.png"/>
          <p:cNvPicPr>
            <a:picLocks noChangeAspect="1"/>
          </p:cNvPicPr>
          <p:nvPr/>
        </p:nvPicPr>
        <p:blipFill>
          <a:blip r:embed="rId2">
            <a:extLst/>
          </a:blip>
          <a:stretch>
            <a:fillRect/>
          </a:stretch>
        </p:blipFill>
        <p:spPr>
          <a:xfrm>
            <a:off x="819808" y="2022415"/>
            <a:ext cx="10033115" cy="895447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3" name="Resources to boosT your neet preparation"/>
          <p:cNvSpPr txBox="1"/>
          <p:nvPr>
            <p:ph type="title"/>
          </p:nvPr>
        </p:nvSpPr>
        <p:spPr>
          <a:prstGeom prst="rect">
            <a:avLst/>
          </a:prstGeom>
        </p:spPr>
        <p:txBody>
          <a:bodyPr/>
          <a:lstStyle>
            <a:lvl1pPr defTabSz="792479">
              <a:spcBef>
                <a:spcPts val="3100"/>
              </a:spcBef>
              <a:defRPr sz="7200"/>
            </a:lvl1pPr>
          </a:lstStyle>
          <a:p>
            <a:pPr/>
            <a:r>
              <a:t>Resources to boosT your neet preparation </a:t>
            </a:r>
          </a:p>
        </p:txBody>
      </p:sp>
      <p:sp>
        <p:nvSpPr>
          <p:cNvPr id="154" name="• Short Notes: Concise, easy-to-understand notes summarizing key concepts for quick revision.…"/>
          <p:cNvSpPr txBox="1"/>
          <p:nvPr/>
        </p:nvSpPr>
        <p:spPr>
          <a:xfrm>
            <a:off x="407699" y="1854199"/>
            <a:ext cx="15587548" cy="1000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p>
          <a:p>
            <a:pPr/>
          </a:p>
          <a:p>
            <a:pPr/>
            <a:r>
              <a:t>	</a:t>
            </a:r>
            <a:r>
              <a:rPr spc="53" sz="5400"/>
              <a:t>•	Short Notes: Concise, easy-to-understand notes summarizing key concepts for quick revision.</a:t>
            </a:r>
            <a:endParaRPr spc="53" sz="5400"/>
          </a:p>
          <a:p>
            <a:pPr>
              <a:defRPr spc="53" sz="5400"/>
            </a:pPr>
            <a:r>
              <a:t>	•	Question Bank: A comprehensive collection of practice questions covering all NEET UG topics for thorough exam preparation.</a:t>
            </a:r>
          </a:p>
          <a:p>
            <a:pPr>
              <a:defRPr spc="53" sz="5400"/>
            </a:pPr>
            <a:r>
              <a:t>	•	Test Series: Regular mock tests to assess your progress, identify areas for improvement, and help you get comfortable with exam conditions</a:t>
            </a:r>
          </a:p>
        </p:txBody>
      </p:sp>
      <p:pic>
        <p:nvPicPr>
          <p:cNvPr id="155" name="IMG_2250.jpeg" descr="IMG_2250.jpeg"/>
          <p:cNvPicPr>
            <a:picLocks noChangeAspect="1"/>
          </p:cNvPicPr>
          <p:nvPr/>
        </p:nvPicPr>
        <p:blipFill>
          <a:blip r:embed="rId2">
            <a:extLst/>
          </a:blip>
          <a:stretch>
            <a:fillRect/>
          </a:stretch>
        </p:blipFill>
        <p:spPr>
          <a:xfrm>
            <a:off x="14705190" y="2636923"/>
            <a:ext cx="9415784" cy="941578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58" name="Structured approach to neet success"/>
          <p:cNvSpPr txBox="1"/>
          <p:nvPr>
            <p:ph type="title"/>
          </p:nvPr>
        </p:nvSpPr>
        <p:spPr>
          <a:prstGeom prst="rect">
            <a:avLst/>
          </a:prstGeom>
        </p:spPr>
        <p:txBody>
          <a:bodyPr/>
          <a:lstStyle>
            <a:lvl1pPr defTabSz="792479">
              <a:spcBef>
                <a:spcPts val="3100"/>
              </a:spcBef>
              <a:defRPr sz="7200"/>
            </a:lvl1pPr>
          </a:lstStyle>
          <a:p>
            <a:pPr/>
            <a:r>
              <a:t>Structured approach to neet success </a:t>
            </a:r>
          </a:p>
        </p:txBody>
      </p:sp>
      <p:sp>
        <p:nvSpPr>
          <p:cNvPr id="159" name="• “Your success is our priority. Our mentorship program focuses on your individual needs, ensuring that you not only understand the subjects, but also develop the confidence and strategies to excel in the NEET UG exam.”…"/>
          <p:cNvSpPr txBox="1"/>
          <p:nvPr>
            <p:ph type="body" idx="1"/>
          </p:nvPr>
        </p:nvSpPr>
        <p:spPr>
          <a:xfrm>
            <a:off x="745547" y="3080904"/>
            <a:ext cx="14008541" cy="10160001"/>
          </a:xfrm>
          <a:prstGeom prst="rect">
            <a:avLst/>
          </a:prstGeom>
        </p:spPr>
        <p:txBody>
          <a:bodyPr/>
          <a:lstStyle/>
          <a:p>
            <a:pPr/>
            <a:r>
              <a:t>•	“Your success is our priority. Our mentorship program focuses on your individual needs, ensuring that you not only understand the subjects, but also develop the confidence and strategies to excel in the NEET UG exam.”</a:t>
            </a:r>
          </a:p>
          <a:p>
            <a:pPr/>
            <a:r>
              <a:t>	•	“We’ll guide you step-by-step, offering personalized feedback and providing resources to maximize your learning efficiency.”</a:t>
            </a:r>
          </a:p>
        </p:txBody>
      </p:sp>
      <p:pic>
        <p:nvPicPr>
          <p:cNvPr id="160" name="IMG_2248.jpeg" descr="IMG_2248.jpeg"/>
          <p:cNvPicPr>
            <a:picLocks noChangeAspect="1"/>
          </p:cNvPicPr>
          <p:nvPr/>
        </p:nvPicPr>
        <p:blipFill>
          <a:blip r:embed="rId2">
            <a:extLst/>
          </a:blip>
          <a:stretch>
            <a:fillRect/>
          </a:stretch>
        </p:blipFill>
        <p:spPr>
          <a:xfrm>
            <a:off x="14976609" y="2951424"/>
            <a:ext cx="10941909" cy="78131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Line"/>
          <p:cNvSpPr/>
          <p:nvPr/>
        </p:nvSpPr>
        <p:spPr>
          <a:xfrm>
            <a:off x="1016000" y="2222500"/>
            <a:ext cx="22352000" cy="5"/>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sp>
        <p:nvSpPr>
          <p:cNvPr id="163" name="Why to choose doctalk mentorship ?????"/>
          <p:cNvSpPr txBox="1"/>
          <p:nvPr>
            <p:ph type="title"/>
          </p:nvPr>
        </p:nvSpPr>
        <p:spPr>
          <a:prstGeom prst="rect">
            <a:avLst/>
          </a:prstGeom>
        </p:spPr>
        <p:txBody>
          <a:bodyPr/>
          <a:lstStyle>
            <a:lvl1pPr defTabSz="792479">
              <a:spcBef>
                <a:spcPts val="3100"/>
              </a:spcBef>
              <a:defRPr sz="7200"/>
            </a:lvl1pPr>
          </a:lstStyle>
          <a:p>
            <a:pPr/>
            <a:r>
              <a:t>Why to choose doctalk mentorship ?????</a:t>
            </a:r>
          </a:p>
        </p:txBody>
      </p:sp>
      <p:sp>
        <p:nvSpPr>
          <p:cNvPr id="164" name="• Personalized 1-on-1 Mentorship: No generic advice. We understand YOU.…"/>
          <p:cNvSpPr txBox="1"/>
          <p:nvPr>
            <p:ph type="body" idx="1"/>
          </p:nvPr>
        </p:nvSpPr>
        <p:spPr>
          <a:xfrm>
            <a:off x="1016000" y="2540000"/>
            <a:ext cx="16456136" cy="10160000"/>
          </a:xfrm>
          <a:prstGeom prst="rect">
            <a:avLst/>
          </a:prstGeom>
        </p:spPr>
        <p:txBody>
          <a:bodyPr/>
          <a:lstStyle/>
          <a:p>
            <a:pPr/>
            <a:r>
              <a:t>•	Personalized 1-on-1 Mentorship: No generic advice. We understand YOU.</a:t>
            </a:r>
          </a:p>
          <a:p>
            <a:pPr/>
            <a:r>
              <a:t>	•	24/7 Support: Reach out whenever you need help.</a:t>
            </a:r>
          </a:p>
          <a:p>
            <a:pPr/>
            <a:r>
              <a:t>	•	Comprehensive Study Resources: Short notes, question banks, and mock tests — all in one place.</a:t>
            </a:r>
          </a:p>
          <a:p>
            <a:pPr/>
            <a:r>
              <a:t>	•	Motivational &amp; Academic Guidance: Both the academic and mental support needed to succeed.</a:t>
            </a:r>
          </a:p>
          <a:p>
            <a:pPr/>
            <a:r>
              <a:t>	•	Proven Track Record: Past mentees have seen significant improvements in their NEET UG scores.</a:t>
            </a:r>
          </a:p>
        </p:txBody>
      </p:sp>
      <p:pic>
        <p:nvPicPr>
          <p:cNvPr id="165" name="IMG_2259.jpeg" descr="IMG_2259.jpeg"/>
          <p:cNvPicPr>
            <a:picLocks noChangeAspect="1"/>
          </p:cNvPicPr>
          <p:nvPr/>
        </p:nvPicPr>
        <p:blipFill>
          <a:blip r:embed="rId2">
            <a:extLst/>
          </a:blip>
          <a:stretch>
            <a:fillRect/>
          </a:stretch>
        </p:blipFill>
        <p:spPr>
          <a:xfrm>
            <a:off x="17247444" y="2853285"/>
            <a:ext cx="7035801" cy="70358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Line"/>
          <p:cNvSpPr/>
          <p:nvPr/>
        </p:nvSpPr>
        <p:spPr>
          <a:xfrm>
            <a:off x="1016000" y="7874000"/>
            <a:ext cx="22351997" cy="6"/>
          </a:xfrm>
          <a:prstGeom prst="line">
            <a:avLst/>
          </a:prstGeom>
          <a:ln w="38100" cap="rnd">
            <a:solidFill>
              <a:srgbClr val="747676"/>
            </a:solidFill>
            <a:custDash>
              <a:ds d="100000" sp="200000"/>
            </a:custDash>
          </a:ln>
        </p:spPr>
        <p:txBody>
          <a:bodyPr lIns="50800" tIns="50800" rIns="50800" bIns="50800" anchor="ctr"/>
          <a:lstStyle/>
          <a:p>
            <a:pPr defTabSz="457200">
              <a:spcBef>
                <a:spcPts val="0"/>
              </a:spcBef>
              <a:defRPr i="0" spc="0" sz="1200">
                <a:solidFill>
                  <a:srgbClr val="000000"/>
                </a:solidFill>
                <a:latin typeface="Helvetica"/>
                <a:ea typeface="Helvetica"/>
                <a:cs typeface="Helvetica"/>
                <a:sym typeface="Helvetica"/>
              </a:defRPr>
            </a:pPr>
          </a:p>
        </p:txBody>
      </p:sp>
      <p:pic>
        <p:nvPicPr>
          <p:cNvPr id="168" name="IMG_2261.jpeg" descr="IMG_2261.jpeg"/>
          <p:cNvPicPr>
            <a:picLocks noChangeAspect="1"/>
          </p:cNvPicPr>
          <p:nvPr/>
        </p:nvPicPr>
        <p:blipFill>
          <a:blip r:embed="rId2">
            <a:extLst/>
          </a:blip>
          <a:stretch>
            <a:fillRect/>
          </a:stretch>
        </p:blipFill>
        <p:spPr>
          <a:xfrm>
            <a:off x="4019127" y="2206913"/>
            <a:ext cx="15683138" cy="881535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Bold"/>
        <a:ea typeface="DIN Condensed Bold"/>
        <a:cs typeface="DIN Condensed Bold"/>
      </a:majorFont>
      <a:minorFont>
        <a:latin typeface="DIN Condensed Bold"/>
        <a:ea typeface="DIN Condensed Bold"/>
        <a:cs typeface="DIN Condensed Bol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500" u="none" kumimoji="0" normalizeH="0">
            <a:ln>
              <a:noFill/>
            </a:ln>
            <a:solidFill>
              <a:srgbClr val="FFFFFF"/>
            </a:solidFill>
            <a:effectLst/>
            <a:uFillTx/>
            <a:latin typeface="DIN Alternate Bold"/>
            <a:ea typeface="DIN Alternate Bold"/>
            <a:cs typeface="DIN Alternate Bold"/>
            <a:sym typeface="DIN Alternate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2000"/>
          </a:spcBef>
          <a:spcAft>
            <a:spcPts val="0"/>
          </a:spcAft>
          <a:buClrTx/>
          <a:buSzTx/>
          <a:buFontTx/>
          <a:buNone/>
          <a:tabLst/>
          <a:defRPr b="0" baseline="0" cap="none" i="1" spc="39" strike="noStrike" sz="4000" u="none" kumimoji="0" normalizeH="0">
            <a:ln>
              <a:noFill/>
            </a:ln>
            <a:solidFill>
              <a:srgbClr val="5C5C5C"/>
            </a:solidFill>
            <a:effectLst/>
            <a:uFillTx/>
            <a:latin typeface="Iowan Old Style Roman"/>
            <a:ea typeface="Iowan Old Style Roman"/>
            <a:cs typeface="Iowan Old Style Roman"/>
            <a:sym typeface="Iowan Old Style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