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927"/>
    <a:srgbClr val="109464"/>
    <a:srgbClr val="00B864"/>
    <a:srgbClr val="00B894"/>
    <a:srgbClr val="1DD1A1"/>
    <a:srgbClr val="10AC84"/>
    <a:srgbClr val="205934"/>
    <a:srgbClr val="F5FF24"/>
    <a:srgbClr val="E3F519"/>
    <a:srgbClr val="D9E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0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7" name="Group 96"/>
          <p:cNvGrpSpPr/>
          <p:nvPr/>
        </p:nvGrpSpPr>
        <p:grpSpPr>
          <a:xfrm>
            <a:off x="5481320" y="1657985"/>
            <a:ext cx="1369060" cy="1301115"/>
            <a:chOff x="8073" y="1408"/>
            <a:chExt cx="2156" cy="2049"/>
          </a:xfrm>
        </p:grpSpPr>
        <p:sp>
          <p:nvSpPr>
            <p:cNvPr id="98" name="Oval 97"/>
            <p:cNvSpPr/>
            <p:nvPr/>
          </p:nvSpPr>
          <p:spPr>
            <a:xfrm>
              <a:off x="8073" y="1408"/>
              <a:ext cx="2156" cy="204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428" y="1736"/>
              <a:ext cx="1446" cy="14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906135" y="1581150"/>
            <a:ext cx="1346200" cy="1974850"/>
            <a:chOff x="8372" y="2490"/>
            <a:chExt cx="1637" cy="2518"/>
          </a:xfrm>
        </p:grpSpPr>
        <p:sp>
          <p:nvSpPr>
            <p:cNvPr id="136" name="Rectangle 135"/>
            <p:cNvSpPr/>
            <p:nvPr/>
          </p:nvSpPr>
          <p:spPr>
            <a:xfrm>
              <a:off x="8895" y="3321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8372" y="2490"/>
              <a:ext cx="1637" cy="1252"/>
              <a:chOff x="8665" y="2817"/>
              <a:chExt cx="1637" cy="1252"/>
            </a:xfrm>
          </p:grpSpPr>
          <p:sp>
            <p:nvSpPr>
              <p:cNvPr id="138" name="Right Triangle 137"/>
              <p:cNvSpPr/>
              <p:nvPr/>
            </p:nvSpPr>
            <p:spPr>
              <a:xfrm flipH="1">
                <a:off x="8665" y="2817"/>
                <a:ext cx="819" cy="1252"/>
              </a:xfrm>
              <a:prstGeom prst="rtTriangle">
                <a:avLst/>
              </a:prstGeom>
              <a:solidFill>
                <a:srgbClr val="00B8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Right Triangle 138"/>
              <p:cNvSpPr/>
              <p:nvPr/>
            </p:nvSpPr>
            <p:spPr>
              <a:xfrm>
                <a:off x="9484" y="2817"/>
                <a:ext cx="819" cy="1252"/>
              </a:xfrm>
              <a:prstGeom prst="rtTriangl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8669020" y="2312035"/>
            <a:ext cx="1346200" cy="1974850"/>
            <a:chOff x="8372" y="2490"/>
            <a:chExt cx="1637" cy="2518"/>
          </a:xfrm>
        </p:grpSpPr>
        <p:sp>
          <p:nvSpPr>
            <p:cNvPr id="131" name="Rectangle 130"/>
            <p:cNvSpPr/>
            <p:nvPr/>
          </p:nvSpPr>
          <p:spPr>
            <a:xfrm>
              <a:off x="8895" y="3321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8372" y="2490"/>
              <a:ext cx="1637" cy="1252"/>
              <a:chOff x="8665" y="2817"/>
              <a:chExt cx="1637" cy="1252"/>
            </a:xfrm>
          </p:grpSpPr>
          <p:sp>
            <p:nvSpPr>
              <p:cNvPr id="133" name="Right Triangle 132"/>
              <p:cNvSpPr/>
              <p:nvPr/>
            </p:nvSpPr>
            <p:spPr>
              <a:xfrm flipH="1">
                <a:off x="8665" y="2817"/>
                <a:ext cx="819" cy="1252"/>
              </a:xfrm>
              <a:prstGeom prst="rtTriangle">
                <a:avLst/>
              </a:prstGeom>
              <a:solidFill>
                <a:srgbClr val="00B8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Right Triangle 133"/>
              <p:cNvSpPr/>
              <p:nvPr/>
            </p:nvSpPr>
            <p:spPr>
              <a:xfrm>
                <a:off x="9484" y="2817"/>
                <a:ext cx="819" cy="1252"/>
              </a:xfrm>
              <a:prstGeom prst="rtTriangl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4939030" y="1405255"/>
            <a:ext cx="1346200" cy="1974850"/>
            <a:chOff x="8372" y="2490"/>
            <a:chExt cx="1637" cy="2518"/>
          </a:xfrm>
        </p:grpSpPr>
        <p:sp>
          <p:nvSpPr>
            <p:cNvPr id="122" name="Rectangle 121"/>
            <p:cNvSpPr/>
            <p:nvPr/>
          </p:nvSpPr>
          <p:spPr>
            <a:xfrm>
              <a:off x="8895" y="3321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8372" y="2490"/>
              <a:ext cx="1637" cy="1252"/>
              <a:chOff x="8665" y="2817"/>
              <a:chExt cx="1637" cy="1252"/>
            </a:xfrm>
          </p:grpSpPr>
          <p:sp>
            <p:nvSpPr>
              <p:cNvPr id="119" name="Right Triangle 118"/>
              <p:cNvSpPr/>
              <p:nvPr/>
            </p:nvSpPr>
            <p:spPr>
              <a:xfrm flipH="1">
                <a:off x="8665" y="2817"/>
                <a:ext cx="819" cy="1252"/>
              </a:xfrm>
              <a:prstGeom prst="rtTriangle">
                <a:avLst/>
              </a:prstGeom>
              <a:solidFill>
                <a:srgbClr val="00B8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0" name="Right Triangle 119"/>
              <p:cNvSpPr/>
              <p:nvPr/>
            </p:nvSpPr>
            <p:spPr>
              <a:xfrm>
                <a:off x="9484" y="2817"/>
                <a:ext cx="819" cy="1252"/>
              </a:xfrm>
              <a:prstGeom prst="rtTriangl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6933565" y="1841500"/>
            <a:ext cx="1186180" cy="1943735"/>
            <a:chOff x="6294" y="2490"/>
            <a:chExt cx="1868" cy="3061"/>
          </a:xfrm>
        </p:grpSpPr>
        <p:sp>
          <p:nvSpPr>
            <p:cNvPr id="114" name="Rectangle 113"/>
            <p:cNvSpPr/>
            <p:nvPr/>
          </p:nvSpPr>
          <p:spPr>
            <a:xfrm>
              <a:off x="6952" y="3865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294" y="2490"/>
              <a:ext cx="1869" cy="1762"/>
              <a:chOff x="8073" y="1342"/>
              <a:chExt cx="2156" cy="219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073" y="1408"/>
                <a:ext cx="2156" cy="2049"/>
              </a:xfrm>
              <a:prstGeom prst="ellips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428" y="1736"/>
                <a:ext cx="1446" cy="1407"/>
              </a:xfrm>
              <a:prstGeom prst="ellipse">
                <a:avLst/>
              </a:prstGeom>
              <a:solidFill>
                <a:srgbClr val="A1A9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 flipH="1">
                <a:off x="9045" y="1342"/>
                <a:ext cx="1110" cy="2195"/>
              </a:xfrm>
              <a:custGeom>
                <a:avLst/>
                <a:gdLst>
                  <a:gd name="connsiteX0" fmla="*/ 0 w 1109"/>
                  <a:gd name="connsiteY0" fmla="*/ 1084 h 2195"/>
                  <a:gd name="connsiteX1" fmla="*/ 1025 w 1109"/>
                  <a:gd name="connsiteY1" fmla="*/ 87 h 2195"/>
                  <a:gd name="connsiteX2" fmla="*/ 1028 w 1109"/>
                  <a:gd name="connsiteY2" fmla="*/ 116 h 2195"/>
                  <a:gd name="connsiteX3" fmla="*/ 1028 w 1109"/>
                  <a:gd name="connsiteY3" fmla="*/ 671 h 2195"/>
                  <a:gd name="connsiteX4" fmla="*/ 1049 w 1109"/>
                  <a:gd name="connsiteY4" fmla="*/ 2016 h 2195"/>
                  <a:gd name="connsiteX5" fmla="*/ 1025 w 1109"/>
                  <a:gd name="connsiteY5" fmla="*/ 2080 h 2195"/>
                  <a:gd name="connsiteX6" fmla="*/ 0 w 1109"/>
                  <a:gd name="connsiteY6" fmla="*/ 1084 h 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" h="2195">
                    <a:moveTo>
                      <a:pt x="0" y="1084"/>
                    </a:moveTo>
                    <a:cubicBezTo>
                      <a:pt x="0" y="533"/>
                      <a:pt x="459" y="87"/>
                      <a:pt x="1025" y="87"/>
                    </a:cubicBezTo>
                    <a:cubicBezTo>
                      <a:pt x="1196" y="-74"/>
                      <a:pt x="1028" y="19"/>
                      <a:pt x="1028" y="116"/>
                    </a:cubicBezTo>
                    <a:cubicBezTo>
                      <a:pt x="1029" y="213"/>
                      <a:pt x="1025" y="354"/>
                      <a:pt x="1028" y="671"/>
                    </a:cubicBezTo>
                    <a:cubicBezTo>
                      <a:pt x="1032" y="993"/>
                      <a:pt x="1050" y="1781"/>
                      <a:pt x="1049" y="2016"/>
                    </a:cubicBezTo>
                    <a:cubicBezTo>
                      <a:pt x="1049" y="2251"/>
                      <a:pt x="1200" y="2235"/>
                      <a:pt x="1025" y="2080"/>
                    </a:cubicBezTo>
                    <a:cubicBezTo>
                      <a:pt x="459" y="2080"/>
                      <a:pt x="0" y="1634"/>
                      <a:pt x="0" y="1084"/>
                    </a:cubicBezTo>
                    <a:close/>
                  </a:path>
                </a:pathLst>
              </a:custGeom>
              <a:solidFill>
                <a:srgbClr val="109464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983855" y="2381250"/>
            <a:ext cx="1186180" cy="1943735"/>
            <a:chOff x="6294" y="2490"/>
            <a:chExt cx="1868" cy="3061"/>
          </a:xfrm>
        </p:grpSpPr>
        <p:sp>
          <p:nvSpPr>
            <p:cNvPr id="108" name="Rectangle 107"/>
            <p:cNvSpPr/>
            <p:nvPr/>
          </p:nvSpPr>
          <p:spPr>
            <a:xfrm>
              <a:off x="6952" y="3865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294" y="2490"/>
              <a:ext cx="1869" cy="1762"/>
              <a:chOff x="8073" y="1342"/>
              <a:chExt cx="2156" cy="219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8073" y="1408"/>
                <a:ext cx="2156" cy="2049"/>
              </a:xfrm>
              <a:prstGeom prst="ellips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8428" y="1736"/>
                <a:ext cx="1446" cy="1407"/>
              </a:xfrm>
              <a:prstGeom prst="ellipse">
                <a:avLst/>
              </a:prstGeom>
              <a:solidFill>
                <a:srgbClr val="A1A9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9045" y="1342"/>
                <a:ext cx="1110" cy="2195"/>
              </a:xfrm>
              <a:custGeom>
                <a:avLst/>
                <a:gdLst>
                  <a:gd name="connsiteX0" fmla="*/ 0 w 1109"/>
                  <a:gd name="connsiteY0" fmla="*/ 1084 h 2195"/>
                  <a:gd name="connsiteX1" fmla="*/ 1025 w 1109"/>
                  <a:gd name="connsiteY1" fmla="*/ 87 h 2195"/>
                  <a:gd name="connsiteX2" fmla="*/ 1028 w 1109"/>
                  <a:gd name="connsiteY2" fmla="*/ 116 h 2195"/>
                  <a:gd name="connsiteX3" fmla="*/ 1028 w 1109"/>
                  <a:gd name="connsiteY3" fmla="*/ 671 h 2195"/>
                  <a:gd name="connsiteX4" fmla="*/ 1049 w 1109"/>
                  <a:gd name="connsiteY4" fmla="*/ 2016 h 2195"/>
                  <a:gd name="connsiteX5" fmla="*/ 1025 w 1109"/>
                  <a:gd name="connsiteY5" fmla="*/ 2080 h 2195"/>
                  <a:gd name="connsiteX6" fmla="*/ 0 w 1109"/>
                  <a:gd name="connsiteY6" fmla="*/ 1084 h 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" h="2195">
                    <a:moveTo>
                      <a:pt x="0" y="1084"/>
                    </a:moveTo>
                    <a:cubicBezTo>
                      <a:pt x="0" y="533"/>
                      <a:pt x="459" y="87"/>
                      <a:pt x="1025" y="87"/>
                    </a:cubicBezTo>
                    <a:cubicBezTo>
                      <a:pt x="1196" y="-74"/>
                      <a:pt x="1028" y="19"/>
                      <a:pt x="1028" y="116"/>
                    </a:cubicBezTo>
                    <a:cubicBezTo>
                      <a:pt x="1029" y="213"/>
                      <a:pt x="1025" y="354"/>
                      <a:pt x="1028" y="671"/>
                    </a:cubicBezTo>
                    <a:cubicBezTo>
                      <a:pt x="1032" y="993"/>
                      <a:pt x="1050" y="1781"/>
                      <a:pt x="1049" y="2016"/>
                    </a:cubicBezTo>
                    <a:cubicBezTo>
                      <a:pt x="1049" y="2251"/>
                      <a:pt x="1200" y="2235"/>
                      <a:pt x="1025" y="2080"/>
                    </a:cubicBezTo>
                    <a:cubicBezTo>
                      <a:pt x="459" y="2080"/>
                      <a:pt x="0" y="1634"/>
                      <a:pt x="0" y="1084"/>
                    </a:cubicBezTo>
                    <a:close/>
                  </a:path>
                </a:pathLst>
              </a:custGeom>
              <a:solidFill>
                <a:srgbClr val="109464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3996690" y="1710055"/>
            <a:ext cx="1186180" cy="1943735"/>
            <a:chOff x="6294" y="2490"/>
            <a:chExt cx="1868" cy="3061"/>
          </a:xfrm>
        </p:grpSpPr>
        <p:sp>
          <p:nvSpPr>
            <p:cNvPr id="105" name="Rectangle 104"/>
            <p:cNvSpPr/>
            <p:nvPr/>
          </p:nvSpPr>
          <p:spPr>
            <a:xfrm>
              <a:off x="6952" y="3865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294" y="2490"/>
              <a:ext cx="1869" cy="1762"/>
              <a:chOff x="8073" y="1342"/>
              <a:chExt cx="2156" cy="219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8073" y="1408"/>
                <a:ext cx="2156" cy="2049"/>
              </a:xfrm>
              <a:prstGeom prst="ellips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8428" y="1736"/>
                <a:ext cx="1446" cy="1407"/>
              </a:xfrm>
              <a:prstGeom prst="ellipse">
                <a:avLst/>
              </a:prstGeom>
              <a:solidFill>
                <a:srgbClr val="A1A9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 flipH="1">
                <a:off x="9045" y="1342"/>
                <a:ext cx="1110" cy="2195"/>
              </a:xfrm>
              <a:custGeom>
                <a:avLst/>
                <a:gdLst>
                  <a:gd name="connsiteX0" fmla="*/ 0 w 1109"/>
                  <a:gd name="connsiteY0" fmla="*/ 1084 h 2195"/>
                  <a:gd name="connsiteX1" fmla="*/ 1025 w 1109"/>
                  <a:gd name="connsiteY1" fmla="*/ 87 h 2195"/>
                  <a:gd name="connsiteX2" fmla="*/ 1028 w 1109"/>
                  <a:gd name="connsiteY2" fmla="*/ 116 h 2195"/>
                  <a:gd name="connsiteX3" fmla="*/ 1028 w 1109"/>
                  <a:gd name="connsiteY3" fmla="*/ 671 h 2195"/>
                  <a:gd name="connsiteX4" fmla="*/ 1049 w 1109"/>
                  <a:gd name="connsiteY4" fmla="*/ 2016 h 2195"/>
                  <a:gd name="connsiteX5" fmla="*/ 1025 w 1109"/>
                  <a:gd name="connsiteY5" fmla="*/ 2080 h 2195"/>
                  <a:gd name="connsiteX6" fmla="*/ 0 w 1109"/>
                  <a:gd name="connsiteY6" fmla="*/ 1084 h 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" h="2195">
                    <a:moveTo>
                      <a:pt x="0" y="1084"/>
                    </a:moveTo>
                    <a:cubicBezTo>
                      <a:pt x="0" y="533"/>
                      <a:pt x="459" y="87"/>
                      <a:pt x="1025" y="87"/>
                    </a:cubicBezTo>
                    <a:cubicBezTo>
                      <a:pt x="1196" y="-74"/>
                      <a:pt x="1028" y="19"/>
                      <a:pt x="1028" y="116"/>
                    </a:cubicBezTo>
                    <a:cubicBezTo>
                      <a:pt x="1029" y="213"/>
                      <a:pt x="1025" y="354"/>
                      <a:pt x="1028" y="671"/>
                    </a:cubicBezTo>
                    <a:cubicBezTo>
                      <a:pt x="1032" y="993"/>
                      <a:pt x="1050" y="1781"/>
                      <a:pt x="1049" y="2016"/>
                    </a:cubicBezTo>
                    <a:cubicBezTo>
                      <a:pt x="1049" y="2251"/>
                      <a:pt x="1200" y="2235"/>
                      <a:pt x="1025" y="2080"/>
                    </a:cubicBezTo>
                    <a:cubicBezTo>
                      <a:pt x="459" y="2080"/>
                      <a:pt x="0" y="1634"/>
                      <a:pt x="0" y="1084"/>
                    </a:cubicBezTo>
                    <a:close/>
                  </a:path>
                </a:pathLst>
              </a:custGeom>
              <a:solidFill>
                <a:srgbClr val="109464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036955" y="3334301"/>
            <a:ext cx="1626235" cy="2069516"/>
            <a:chOff x="8087" y="666"/>
            <a:chExt cx="2561" cy="5072"/>
          </a:xfrm>
        </p:grpSpPr>
        <p:sp>
          <p:nvSpPr>
            <p:cNvPr id="56" name="Freeform 55"/>
            <p:cNvSpPr/>
            <p:nvPr/>
          </p:nvSpPr>
          <p:spPr>
            <a:xfrm>
              <a:off x="8087" y="666"/>
              <a:ext cx="2561" cy="5072"/>
            </a:xfrm>
            <a:custGeom>
              <a:avLst/>
              <a:gdLst>
                <a:gd name="connsiteX0" fmla="*/ 43 w 2561"/>
                <a:gd name="connsiteY0" fmla="*/ 1486 h 5072"/>
                <a:gd name="connsiteX1" fmla="*/ 1293 w 2561"/>
                <a:gd name="connsiteY1" fmla="*/ 0 h 5072"/>
                <a:gd name="connsiteX2" fmla="*/ 2561 w 2561"/>
                <a:gd name="connsiteY2" fmla="*/ 1464 h 5072"/>
                <a:gd name="connsiteX3" fmla="*/ 2561 w 2561"/>
                <a:gd name="connsiteY3" fmla="*/ 5072 h 5072"/>
                <a:gd name="connsiteX4" fmla="*/ 0 w 2561"/>
                <a:gd name="connsiteY4" fmla="*/ 5050 h 5072"/>
                <a:gd name="connsiteX5" fmla="*/ 43 w 2561"/>
                <a:gd name="connsiteY5" fmla="*/ 1486 h 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" h="5072">
                  <a:moveTo>
                    <a:pt x="43" y="1486"/>
                  </a:moveTo>
                  <a:lnTo>
                    <a:pt x="1293" y="0"/>
                  </a:lnTo>
                  <a:lnTo>
                    <a:pt x="2561" y="1464"/>
                  </a:lnTo>
                  <a:lnTo>
                    <a:pt x="2561" y="5072"/>
                  </a:lnTo>
                  <a:lnTo>
                    <a:pt x="0" y="5050"/>
                  </a:lnTo>
                  <a:lnTo>
                    <a:pt x="43" y="1486"/>
                  </a:lnTo>
                  <a:close/>
                </a:path>
              </a:pathLst>
            </a:custGeom>
            <a:solidFill>
              <a:srgbClr val="FEF2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 rot="8040000">
              <a:off x="7613" y="1337"/>
              <a:ext cx="3608" cy="2293"/>
              <a:chOff x="8180" y="702"/>
              <a:chExt cx="3608" cy="2293"/>
            </a:xfrm>
          </p:grpSpPr>
          <p:sp>
            <p:nvSpPr>
              <p:cNvPr id="61" name="Round Same Side Corner Rectangle 60"/>
              <p:cNvSpPr/>
              <p:nvPr/>
            </p:nvSpPr>
            <p:spPr>
              <a:xfrm>
                <a:off x="8180" y="702"/>
                <a:ext cx="531" cy="2192"/>
              </a:xfrm>
              <a:prstGeom prst="round2SameRect">
                <a:avLst>
                  <a:gd name="adj1" fmla="val 50000"/>
                  <a:gd name="adj2" fmla="val 4846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 rot="5400000">
                <a:off x="9809" y="1016"/>
                <a:ext cx="350" cy="36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1614170" y="2089150"/>
            <a:ext cx="1678305" cy="3240405"/>
            <a:chOff x="8308" y="702"/>
            <a:chExt cx="2643" cy="5103"/>
          </a:xfrm>
        </p:grpSpPr>
        <p:grpSp>
          <p:nvGrpSpPr>
            <p:cNvPr id="52" name="Group 51"/>
            <p:cNvGrpSpPr/>
            <p:nvPr/>
          </p:nvGrpSpPr>
          <p:grpSpPr>
            <a:xfrm>
              <a:off x="8308" y="733"/>
              <a:ext cx="2561" cy="5072"/>
              <a:chOff x="8308" y="733"/>
              <a:chExt cx="2561" cy="5072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8308" y="733"/>
                <a:ext cx="2561" cy="5072"/>
              </a:xfrm>
              <a:custGeom>
                <a:avLst/>
                <a:gdLst>
                  <a:gd name="connsiteX0" fmla="*/ 43 w 2561"/>
                  <a:gd name="connsiteY0" fmla="*/ 1486 h 5072"/>
                  <a:gd name="connsiteX1" fmla="*/ 1293 w 2561"/>
                  <a:gd name="connsiteY1" fmla="*/ 0 h 5072"/>
                  <a:gd name="connsiteX2" fmla="*/ 2561 w 2561"/>
                  <a:gd name="connsiteY2" fmla="*/ 1464 h 5072"/>
                  <a:gd name="connsiteX3" fmla="*/ 2561 w 2561"/>
                  <a:gd name="connsiteY3" fmla="*/ 5072 h 5072"/>
                  <a:gd name="connsiteX4" fmla="*/ 0 w 2561"/>
                  <a:gd name="connsiteY4" fmla="*/ 5050 h 5072"/>
                  <a:gd name="connsiteX5" fmla="*/ 43 w 2561"/>
                  <a:gd name="connsiteY5" fmla="*/ 1486 h 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" h="5072">
                    <a:moveTo>
                      <a:pt x="43" y="1486"/>
                    </a:moveTo>
                    <a:lnTo>
                      <a:pt x="1293" y="0"/>
                    </a:lnTo>
                    <a:lnTo>
                      <a:pt x="2561" y="1464"/>
                    </a:lnTo>
                    <a:lnTo>
                      <a:pt x="2561" y="5072"/>
                    </a:lnTo>
                    <a:lnTo>
                      <a:pt x="0" y="5050"/>
                    </a:lnTo>
                    <a:lnTo>
                      <a:pt x="43" y="1486"/>
                    </a:lnTo>
                    <a:close/>
                  </a:path>
                </a:pathLst>
              </a:custGeom>
              <a:solidFill>
                <a:srgbClr val="FEF266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8922" y="1707"/>
                <a:ext cx="1402" cy="1218"/>
                <a:chOff x="8921" y="1728"/>
                <a:chExt cx="1402" cy="1218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8921" y="1728"/>
                  <a:ext cx="1402" cy="121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286" y="2053"/>
                  <a:ext cx="673" cy="56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 rot="8040000">
              <a:off x="8325" y="702"/>
              <a:ext cx="2626" cy="2626"/>
              <a:chOff x="8180" y="702"/>
              <a:chExt cx="2626" cy="2626"/>
            </a:xfrm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8180" y="702"/>
                <a:ext cx="684" cy="26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ound Same Side Corner Rectangle 43"/>
              <p:cNvSpPr/>
              <p:nvPr/>
            </p:nvSpPr>
            <p:spPr>
              <a:xfrm rot="5400000">
                <a:off x="9151" y="1673"/>
                <a:ext cx="684" cy="26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10" name="Rounded Rectangle 9"/>
          <p:cNvSpPr/>
          <p:nvPr/>
        </p:nvSpPr>
        <p:spPr>
          <a:xfrm>
            <a:off x="716915" y="1102360"/>
            <a:ext cx="1835785" cy="478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50440" y="312420"/>
            <a:ext cx="1835785" cy="478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39300" y="1102360"/>
            <a:ext cx="1835785" cy="478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179435" y="312420"/>
            <a:ext cx="1835785" cy="4787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0">
            <a:off x="3700145" y="2766695"/>
            <a:ext cx="5006340" cy="3349625"/>
            <a:chOff x="5946" y="3973"/>
            <a:chExt cx="7884" cy="5275"/>
          </a:xfrm>
        </p:grpSpPr>
        <p:sp>
          <p:nvSpPr>
            <p:cNvPr id="18" name="Freeform 17"/>
            <p:cNvSpPr/>
            <p:nvPr/>
          </p:nvSpPr>
          <p:spPr>
            <a:xfrm>
              <a:off x="5946" y="4072"/>
              <a:ext cx="4241" cy="5035"/>
            </a:xfrm>
            <a:custGeom>
              <a:avLst/>
              <a:gdLst>
                <a:gd name="connsiteX0" fmla="*/ 0 w 4241"/>
                <a:gd name="connsiteY0" fmla="*/ 2539 h 5035"/>
                <a:gd name="connsiteX1" fmla="*/ 3943 w 4241"/>
                <a:gd name="connsiteY1" fmla="*/ 206 h 5035"/>
                <a:gd name="connsiteX2" fmla="*/ 3963 w 4241"/>
                <a:gd name="connsiteY2" fmla="*/ 131 h 5035"/>
                <a:gd name="connsiteX3" fmla="*/ 3963 w 4241"/>
                <a:gd name="connsiteY3" fmla="*/ 156 h 5035"/>
                <a:gd name="connsiteX4" fmla="*/ 3963 w 4241"/>
                <a:gd name="connsiteY4" fmla="*/ 207 h 5035"/>
                <a:gd name="connsiteX5" fmla="*/ 3963 w 4241"/>
                <a:gd name="connsiteY5" fmla="*/ 182 h 5035"/>
                <a:gd name="connsiteX6" fmla="*/ 3963 w 4241"/>
                <a:gd name="connsiteY6" fmla="*/ 182 h 5035"/>
                <a:gd name="connsiteX7" fmla="*/ 3963 w 4241"/>
                <a:gd name="connsiteY7" fmla="*/ 131 h 5035"/>
                <a:gd name="connsiteX8" fmla="*/ 3963 w 4241"/>
                <a:gd name="connsiteY8" fmla="*/ 182 h 5035"/>
                <a:gd name="connsiteX9" fmla="*/ 3963 w 4241"/>
                <a:gd name="connsiteY9" fmla="*/ 2380 h 5035"/>
                <a:gd name="connsiteX10" fmla="*/ 3963 w 4241"/>
                <a:gd name="connsiteY10" fmla="*/ 4860 h 5035"/>
                <a:gd name="connsiteX11" fmla="*/ 3938 w 4241"/>
                <a:gd name="connsiteY11" fmla="*/ 4835 h 5035"/>
                <a:gd name="connsiteX12" fmla="*/ 3963 w 4241"/>
                <a:gd name="connsiteY12" fmla="*/ 4860 h 5035"/>
                <a:gd name="connsiteX13" fmla="*/ 3938 w 4241"/>
                <a:gd name="connsiteY13" fmla="*/ 4809 h 5035"/>
                <a:gd name="connsiteX14" fmla="*/ 3943 w 4241"/>
                <a:gd name="connsiteY14" fmla="*/ 4871 h 5035"/>
                <a:gd name="connsiteX15" fmla="*/ 0 w 4241"/>
                <a:gd name="connsiteY15" fmla="*/ 2539 h 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1" h="5035">
                  <a:moveTo>
                    <a:pt x="0" y="2539"/>
                  </a:moveTo>
                  <a:cubicBezTo>
                    <a:pt x="0" y="1250"/>
                    <a:pt x="1765" y="206"/>
                    <a:pt x="3943" y="206"/>
                  </a:cubicBezTo>
                  <a:cubicBezTo>
                    <a:pt x="4604" y="-195"/>
                    <a:pt x="3960" y="139"/>
                    <a:pt x="3963" y="131"/>
                  </a:cubicBezTo>
                  <a:cubicBezTo>
                    <a:pt x="3966" y="123"/>
                    <a:pt x="3963" y="143"/>
                    <a:pt x="3963" y="156"/>
                  </a:cubicBezTo>
                  <a:cubicBezTo>
                    <a:pt x="3966" y="156"/>
                    <a:pt x="3963" y="203"/>
                    <a:pt x="3963" y="207"/>
                  </a:cubicBezTo>
                  <a:cubicBezTo>
                    <a:pt x="3966" y="203"/>
                    <a:pt x="3963" y="186"/>
                    <a:pt x="3963" y="182"/>
                  </a:cubicBezTo>
                  <a:cubicBezTo>
                    <a:pt x="3966" y="178"/>
                    <a:pt x="3963" y="191"/>
                    <a:pt x="3963" y="182"/>
                  </a:cubicBezTo>
                  <a:cubicBezTo>
                    <a:pt x="3966" y="170"/>
                    <a:pt x="3963" y="131"/>
                    <a:pt x="3963" y="131"/>
                  </a:cubicBezTo>
                  <a:cubicBezTo>
                    <a:pt x="3966" y="127"/>
                    <a:pt x="3963" y="-193"/>
                    <a:pt x="3963" y="182"/>
                  </a:cubicBezTo>
                  <a:cubicBezTo>
                    <a:pt x="3966" y="544"/>
                    <a:pt x="3966" y="1599"/>
                    <a:pt x="3963" y="2380"/>
                  </a:cubicBezTo>
                  <a:cubicBezTo>
                    <a:pt x="3963" y="3160"/>
                    <a:pt x="3966" y="4445"/>
                    <a:pt x="3963" y="4860"/>
                  </a:cubicBezTo>
                  <a:cubicBezTo>
                    <a:pt x="3959" y="5269"/>
                    <a:pt x="3941" y="4833"/>
                    <a:pt x="3938" y="4835"/>
                  </a:cubicBezTo>
                  <a:cubicBezTo>
                    <a:pt x="3938" y="4835"/>
                    <a:pt x="3962" y="4854"/>
                    <a:pt x="3963" y="4860"/>
                  </a:cubicBezTo>
                  <a:cubicBezTo>
                    <a:pt x="3963" y="4856"/>
                    <a:pt x="3941" y="4807"/>
                    <a:pt x="3938" y="4809"/>
                  </a:cubicBezTo>
                  <a:cubicBezTo>
                    <a:pt x="3935" y="4811"/>
                    <a:pt x="4599" y="5249"/>
                    <a:pt x="3943" y="4871"/>
                  </a:cubicBezTo>
                  <a:cubicBezTo>
                    <a:pt x="1765" y="4871"/>
                    <a:pt x="0" y="3827"/>
                    <a:pt x="0" y="2539"/>
                  </a:cubicBezTo>
                  <a:close/>
                </a:path>
              </a:pathLst>
            </a:custGeom>
            <a:solidFill>
              <a:srgbClr val="ADC45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9590" y="4072"/>
              <a:ext cx="4241" cy="5035"/>
            </a:xfrm>
            <a:custGeom>
              <a:avLst/>
              <a:gdLst>
                <a:gd name="connsiteX0" fmla="*/ 0 w 4241"/>
                <a:gd name="connsiteY0" fmla="*/ 2539 h 5035"/>
                <a:gd name="connsiteX1" fmla="*/ 3943 w 4241"/>
                <a:gd name="connsiteY1" fmla="*/ 206 h 5035"/>
                <a:gd name="connsiteX2" fmla="*/ 3963 w 4241"/>
                <a:gd name="connsiteY2" fmla="*/ 131 h 5035"/>
                <a:gd name="connsiteX3" fmla="*/ 3963 w 4241"/>
                <a:gd name="connsiteY3" fmla="*/ 156 h 5035"/>
                <a:gd name="connsiteX4" fmla="*/ 3963 w 4241"/>
                <a:gd name="connsiteY4" fmla="*/ 207 h 5035"/>
                <a:gd name="connsiteX5" fmla="*/ 3963 w 4241"/>
                <a:gd name="connsiteY5" fmla="*/ 182 h 5035"/>
                <a:gd name="connsiteX6" fmla="*/ 3963 w 4241"/>
                <a:gd name="connsiteY6" fmla="*/ 182 h 5035"/>
                <a:gd name="connsiteX7" fmla="*/ 3963 w 4241"/>
                <a:gd name="connsiteY7" fmla="*/ 131 h 5035"/>
                <a:gd name="connsiteX8" fmla="*/ 3963 w 4241"/>
                <a:gd name="connsiteY8" fmla="*/ 182 h 5035"/>
                <a:gd name="connsiteX9" fmla="*/ 3963 w 4241"/>
                <a:gd name="connsiteY9" fmla="*/ 2380 h 5035"/>
                <a:gd name="connsiteX10" fmla="*/ 3963 w 4241"/>
                <a:gd name="connsiteY10" fmla="*/ 4860 h 5035"/>
                <a:gd name="connsiteX11" fmla="*/ 3938 w 4241"/>
                <a:gd name="connsiteY11" fmla="*/ 4835 h 5035"/>
                <a:gd name="connsiteX12" fmla="*/ 3963 w 4241"/>
                <a:gd name="connsiteY12" fmla="*/ 4860 h 5035"/>
                <a:gd name="connsiteX13" fmla="*/ 3938 w 4241"/>
                <a:gd name="connsiteY13" fmla="*/ 4809 h 5035"/>
                <a:gd name="connsiteX14" fmla="*/ 3943 w 4241"/>
                <a:gd name="connsiteY14" fmla="*/ 4871 h 5035"/>
                <a:gd name="connsiteX15" fmla="*/ 0 w 4241"/>
                <a:gd name="connsiteY15" fmla="*/ 2539 h 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1" h="5035">
                  <a:moveTo>
                    <a:pt x="0" y="2539"/>
                  </a:moveTo>
                  <a:cubicBezTo>
                    <a:pt x="0" y="1250"/>
                    <a:pt x="1765" y="206"/>
                    <a:pt x="3943" y="206"/>
                  </a:cubicBezTo>
                  <a:cubicBezTo>
                    <a:pt x="4604" y="-195"/>
                    <a:pt x="3960" y="139"/>
                    <a:pt x="3963" y="131"/>
                  </a:cubicBezTo>
                  <a:cubicBezTo>
                    <a:pt x="3966" y="123"/>
                    <a:pt x="3963" y="143"/>
                    <a:pt x="3963" y="156"/>
                  </a:cubicBezTo>
                  <a:cubicBezTo>
                    <a:pt x="3966" y="156"/>
                    <a:pt x="3963" y="203"/>
                    <a:pt x="3963" y="207"/>
                  </a:cubicBezTo>
                  <a:cubicBezTo>
                    <a:pt x="3966" y="203"/>
                    <a:pt x="3963" y="186"/>
                    <a:pt x="3963" y="182"/>
                  </a:cubicBezTo>
                  <a:cubicBezTo>
                    <a:pt x="3966" y="178"/>
                    <a:pt x="3963" y="191"/>
                    <a:pt x="3963" y="182"/>
                  </a:cubicBezTo>
                  <a:cubicBezTo>
                    <a:pt x="3966" y="170"/>
                    <a:pt x="3963" y="131"/>
                    <a:pt x="3963" y="131"/>
                  </a:cubicBezTo>
                  <a:cubicBezTo>
                    <a:pt x="3966" y="127"/>
                    <a:pt x="3963" y="-193"/>
                    <a:pt x="3963" y="182"/>
                  </a:cubicBezTo>
                  <a:cubicBezTo>
                    <a:pt x="3966" y="544"/>
                    <a:pt x="3966" y="1599"/>
                    <a:pt x="3963" y="2380"/>
                  </a:cubicBezTo>
                  <a:cubicBezTo>
                    <a:pt x="3963" y="3160"/>
                    <a:pt x="3966" y="4445"/>
                    <a:pt x="3963" y="4860"/>
                  </a:cubicBezTo>
                  <a:cubicBezTo>
                    <a:pt x="3959" y="5269"/>
                    <a:pt x="3941" y="4833"/>
                    <a:pt x="3938" y="4835"/>
                  </a:cubicBezTo>
                  <a:cubicBezTo>
                    <a:pt x="3938" y="4835"/>
                    <a:pt x="3962" y="4854"/>
                    <a:pt x="3963" y="4860"/>
                  </a:cubicBezTo>
                  <a:cubicBezTo>
                    <a:pt x="3963" y="4856"/>
                    <a:pt x="3941" y="4807"/>
                    <a:pt x="3938" y="4809"/>
                  </a:cubicBezTo>
                  <a:cubicBezTo>
                    <a:pt x="3935" y="4811"/>
                    <a:pt x="4599" y="5249"/>
                    <a:pt x="3943" y="4871"/>
                  </a:cubicBezTo>
                  <a:cubicBezTo>
                    <a:pt x="1765" y="4871"/>
                    <a:pt x="0" y="3827"/>
                    <a:pt x="0" y="25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500" y="3973"/>
              <a:ext cx="716" cy="30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471" y="8942"/>
              <a:ext cx="716" cy="3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1184910" y="3652520"/>
            <a:ext cx="3455035" cy="1859280"/>
            <a:chOff x="5946" y="3973"/>
            <a:chExt cx="7884" cy="5275"/>
          </a:xfrm>
        </p:grpSpPr>
        <p:sp>
          <p:nvSpPr>
            <p:cNvPr id="34" name="Freeform 33"/>
            <p:cNvSpPr/>
            <p:nvPr/>
          </p:nvSpPr>
          <p:spPr>
            <a:xfrm>
              <a:off x="5946" y="4072"/>
              <a:ext cx="4241" cy="5035"/>
            </a:xfrm>
            <a:custGeom>
              <a:avLst/>
              <a:gdLst>
                <a:gd name="connsiteX0" fmla="*/ 0 w 4241"/>
                <a:gd name="connsiteY0" fmla="*/ 2539 h 5035"/>
                <a:gd name="connsiteX1" fmla="*/ 3943 w 4241"/>
                <a:gd name="connsiteY1" fmla="*/ 206 h 5035"/>
                <a:gd name="connsiteX2" fmla="*/ 3963 w 4241"/>
                <a:gd name="connsiteY2" fmla="*/ 131 h 5035"/>
                <a:gd name="connsiteX3" fmla="*/ 3963 w 4241"/>
                <a:gd name="connsiteY3" fmla="*/ 156 h 5035"/>
                <a:gd name="connsiteX4" fmla="*/ 3963 w 4241"/>
                <a:gd name="connsiteY4" fmla="*/ 207 h 5035"/>
                <a:gd name="connsiteX5" fmla="*/ 3963 w 4241"/>
                <a:gd name="connsiteY5" fmla="*/ 182 h 5035"/>
                <a:gd name="connsiteX6" fmla="*/ 3963 w 4241"/>
                <a:gd name="connsiteY6" fmla="*/ 182 h 5035"/>
                <a:gd name="connsiteX7" fmla="*/ 3963 w 4241"/>
                <a:gd name="connsiteY7" fmla="*/ 131 h 5035"/>
                <a:gd name="connsiteX8" fmla="*/ 3963 w 4241"/>
                <a:gd name="connsiteY8" fmla="*/ 182 h 5035"/>
                <a:gd name="connsiteX9" fmla="*/ 3963 w 4241"/>
                <a:gd name="connsiteY9" fmla="*/ 2380 h 5035"/>
                <a:gd name="connsiteX10" fmla="*/ 3963 w 4241"/>
                <a:gd name="connsiteY10" fmla="*/ 4860 h 5035"/>
                <a:gd name="connsiteX11" fmla="*/ 3938 w 4241"/>
                <a:gd name="connsiteY11" fmla="*/ 4835 h 5035"/>
                <a:gd name="connsiteX12" fmla="*/ 3963 w 4241"/>
                <a:gd name="connsiteY12" fmla="*/ 4860 h 5035"/>
                <a:gd name="connsiteX13" fmla="*/ 3938 w 4241"/>
                <a:gd name="connsiteY13" fmla="*/ 4809 h 5035"/>
                <a:gd name="connsiteX14" fmla="*/ 3943 w 4241"/>
                <a:gd name="connsiteY14" fmla="*/ 4871 h 5035"/>
                <a:gd name="connsiteX15" fmla="*/ 0 w 4241"/>
                <a:gd name="connsiteY15" fmla="*/ 2539 h 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1" h="5035">
                  <a:moveTo>
                    <a:pt x="0" y="2539"/>
                  </a:moveTo>
                  <a:cubicBezTo>
                    <a:pt x="0" y="1250"/>
                    <a:pt x="1765" y="206"/>
                    <a:pt x="3943" y="206"/>
                  </a:cubicBezTo>
                  <a:cubicBezTo>
                    <a:pt x="4604" y="-195"/>
                    <a:pt x="3960" y="139"/>
                    <a:pt x="3963" y="131"/>
                  </a:cubicBezTo>
                  <a:cubicBezTo>
                    <a:pt x="3966" y="123"/>
                    <a:pt x="3963" y="143"/>
                    <a:pt x="3963" y="156"/>
                  </a:cubicBezTo>
                  <a:cubicBezTo>
                    <a:pt x="3966" y="156"/>
                    <a:pt x="3963" y="203"/>
                    <a:pt x="3963" y="207"/>
                  </a:cubicBezTo>
                  <a:cubicBezTo>
                    <a:pt x="3966" y="203"/>
                    <a:pt x="3963" y="186"/>
                    <a:pt x="3963" y="182"/>
                  </a:cubicBezTo>
                  <a:cubicBezTo>
                    <a:pt x="3966" y="178"/>
                    <a:pt x="3963" y="191"/>
                    <a:pt x="3963" y="182"/>
                  </a:cubicBezTo>
                  <a:cubicBezTo>
                    <a:pt x="3966" y="170"/>
                    <a:pt x="3963" y="131"/>
                    <a:pt x="3963" y="131"/>
                  </a:cubicBezTo>
                  <a:cubicBezTo>
                    <a:pt x="3966" y="127"/>
                    <a:pt x="3963" y="-193"/>
                    <a:pt x="3963" y="182"/>
                  </a:cubicBezTo>
                  <a:cubicBezTo>
                    <a:pt x="3966" y="544"/>
                    <a:pt x="3966" y="1599"/>
                    <a:pt x="3963" y="2380"/>
                  </a:cubicBezTo>
                  <a:cubicBezTo>
                    <a:pt x="3963" y="3160"/>
                    <a:pt x="3966" y="4445"/>
                    <a:pt x="3963" y="4860"/>
                  </a:cubicBezTo>
                  <a:cubicBezTo>
                    <a:pt x="3959" y="5269"/>
                    <a:pt x="3941" y="4833"/>
                    <a:pt x="3938" y="4835"/>
                  </a:cubicBezTo>
                  <a:cubicBezTo>
                    <a:pt x="3938" y="4835"/>
                    <a:pt x="3962" y="4854"/>
                    <a:pt x="3963" y="4860"/>
                  </a:cubicBezTo>
                  <a:cubicBezTo>
                    <a:pt x="3963" y="4856"/>
                    <a:pt x="3941" y="4807"/>
                    <a:pt x="3938" y="4809"/>
                  </a:cubicBezTo>
                  <a:cubicBezTo>
                    <a:pt x="3935" y="4811"/>
                    <a:pt x="4599" y="5249"/>
                    <a:pt x="3943" y="4871"/>
                  </a:cubicBezTo>
                  <a:cubicBezTo>
                    <a:pt x="1765" y="4871"/>
                    <a:pt x="0" y="3827"/>
                    <a:pt x="0" y="2539"/>
                  </a:cubicBezTo>
                  <a:close/>
                </a:path>
              </a:pathLst>
            </a:custGeom>
            <a:solidFill>
              <a:srgbClr val="ADC45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9590" y="4072"/>
              <a:ext cx="4241" cy="5035"/>
            </a:xfrm>
            <a:custGeom>
              <a:avLst/>
              <a:gdLst>
                <a:gd name="connsiteX0" fmla="*/ 0 w 4241"/>
                <a:gd name="connsiteY0" fmla="*/ 2539 h 5035"/>
                <a:gd name="connsiteX1" fmla="*/ 3943 w 4241"/>
                <a:gd name="connsiteY1" fmla="*/ 206 h 5035"/>
                <a:gd name="connsiteX2" fmla="*/ 3963 w 4241"/>
                <a:gd name="connsiteY2" fmla="*/ 131 h 5035"/>
                <a:gd name="connsiteX3" fmla="*/ 3963 w 4241"/>
                <a:gd name="connsiteY3" fmla="*/ 156 h 5035"/>
                <a:gd name="connsiteX4" fmla="*/ 3963 w 4241"/>
                <a:gd name="connsiteY4" fmla="*/ 207 h 5035"/>
                <a:gd name="connsiteX5" fmla="*/ 3963 w 4241"/>
                <a:gd name="connsiteY5" fmla="*/ 182 h 5035"/>
                <a:gd name="connsiteX6" fmla="*/ 3963 w 4241"/>
                <a:gd name="connsiteY6" fmla="*/ 182 h 5035"/>
                <a:gd name="connsiteX7" fmla="*/ 3963 w 4241"/>
                <a:gd name="connsiteY7" fmla="*/ 131 h 5035"/>
                <a:gd name="connsiteX8" fmla="*/ 3963 w 4241"/>
                <a:gd name="connsiteY8" fmla="*/ 182 h 5035"/>
                <a:gd name="connsiteX9" fmla="*/ 3963 w 4241"/>
                <a:gd name="connsiteY9" fmla="*/ 2380 h 5035"/>
                <a:gd name="connsiteX10" fmla="*/ 3963 w 4241"/>
                <a:gd name="connsiteY10" fmla="*/ 4860 h 5035"/>
                <a:gd name="connsiteX11" fmla="*/ 3938 w 4241"/>
                <a:gd name="connsiteY11" fmla="*/ 4835 h 5035"/>
                <a:gd name="connsiteX12" fmla="*/ 3963 w 4241"/>
                <a:gd name="connsiteY12" fmla="*/ 4860 h 5035"/>
                <a:gd name="connsiteX13" fmla="*/ 3938 w 4241"/>
                <a:gd name="connsiteY13" fmla="*/ 4809 h 5035"/>
                <a:gd name="connsiteX14" fmla="*/ 3943 w 4241"/>
                <a:gd name="connsiteY14" fmla="*/ 4871 h 5035"/>
                <a:gd name="connsiteX15" fmla="*/ 0 w 4241"/>
                <a:gd name="connsiteY15" fmla="*/ 2539 h 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1" h="5035">
                  <a:moveTo>
                    <a:pt x="0" y="2539"/>
                  </a:moveTo>
                  <a:cubicBezTo>
                    <a:pt x="0" y="1250"/>
                    <a:pt x="1765" y="206"/>
                    <a:pt x="3943" y="206"/>
                  </a:cubicBezTo>
                  <a:cubicBezTo>
                    <a:pt x="4604" y="-195"/>
                    <a:pt x="3960" y="139"/>
                    <a:pt x="3963" y="131"/>
                  </a:cubicBezTo>
                  <a:cubicBezTo>
                    <a:pt x="3966" y="123"/>
                    <a:pt x="3963" y="143"/>
                    <a:pt x="3963" y="156"/>
                  </a:cubicBezTo>
                  <a:cubicBezTo>
                    <a:pt x="3966" y="156"/>
                    <a:pt x="3963" y="203"/>
                    <a:pt x="3963" y="207"/>
                  </a:cubicBezTo>
                  <a:cubicBezTo>
                    <a:pt x="3966" y="203"/>
                    <a:pt x="3963" y="186"/>
                    <a:pt x="3963" y="182"/>
                  </a:cubicBezTo>
                  <a:cubicBezTo>
                    <a:pt x="3966" y="178"/>
                    <a:pt x="3963" y="191"/>
                    <a:pt x="3963" y="182"/>
                  </a:cubicBezTo>
                  <a:cubicBezTo>
                    <a:pt x="3966" y="170"/>
                    <a:pt x="3963" y="131"/>
                    <a:pt x="3963" y="131"/>
                  </a:cubicBezTo>
                  <a:cubicBezTo>
                    <a:pt x="3966" y="127"/>
                    <a:pt x="3963" y="-193"/>
                    <a:pt x="3963" y="182"/>
                  </a:cubicBezTo>
                  <a:cubicBezTo>
                    <a:pt x="3966" y="544"/>
                    <a:pt x="3966" y="1599"/>
                    <a:pt x="3963" y="2380"/>
                  </a:cubicBezTo>
                  <a:cubicBezTo>
                    <a:pt x="3963" y="3160"/>
                    <a:pt x="3966" y="4445"/>
                    <a:pt x="3963" y="4860"/>
                  </a:cubicBezTo>
                  <a:cubicBezTo>
                    <a:pt x="3959" y="5269"/>
                    <a:pt x="3941" y="4833"/>
                    <a:pt x="3938" y="4835"/>
                  </a:cubicBezTo>
                  <a:cubicBezTo>
                    <a:pt x="3938" y="4835"/>
                    <a:pt x="3962" y="4854"/>
                    <a:pt x="3963" y="4860"/>
                  </a:cubicBezTo>
                  <a:cubicBezTo>
                    <a:pt x="3963" y="4856"/>
                    <a:pt x="3941" y="4807"/>
                    <a:pt x="3938" y="4809"/>
                  </a:cubicBezTo>
                  <a:cubicBezTo>
                    <a:pt x="3935" y="4811"/>
                    <a:pt x="4599" y="5249"/>
                    <a:pt x="3943" y="4871"/>
                  </a:cubicBezTo>
                  <a:cubicBezTo>
                    <a:pt x="1765" y="4871"/>
                    <a:pt x="0" y="3827"/>
                    <a:pt x="0" y="25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500" y="3973"/>
              <a:ext cx="716" cy="30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471" y="8942"/>
              <a:ext cx="716" cy="30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0">
            <a:off x="7674610" y="3652520"/>
            <a:ext cx="3455035" cy="1859280"/>
            <a:chOff x="5946" y="3973"/>
            <a:chExt cx="7884" cy="5275"/>
          </a:xfrm>
        </p:grpSpPr>
        <p:sp>
          <p:nvSpPr>
            <p:cNvPr id="39" name="Freeform 38"/>
            <p:cNvSpPr/>
            <p:nvPr/>
          </p:nvSpPr>
          <p:spPr>
            <a:xfrm>
              <a:off x="5946" y="4072"/>
              <a:ext cx="4241" cy="5035"/>
            </a:xfrm>
            <a:custGeom>
              <a:avLst/>
              <a:gdLst>
                <a:gd name="connsiteX0" fmla="*/ 0 w 4241"/>
                <a:gd name="connsiteY0" fmla="*/ 2539 h 5035"/>
                <a:gd name="connsiteX1" fmla="*/ 3943 w 4241"/>
                <a:gd name="connsiteY1" fmla="*/ 206 h 5035"/>
                <a:gd name="connsiteX2" fmla="*/ 3963 w 4241"/>
                <a:gd name="connsiteY2" fmla="*/ 131 h 5035"/>
                <a:gd name="connsiteX3" fmla="*/ 3963 w 4241"/>
                <a:gd name="connsiteY3" fmla="*/ 156 h 5035"/>
                <a:gd name="connsiteX4" fmla="*/ 3963 w 4241"/>
                <a:gd name="connsiteY4" fmla="*/ 207 h 5035"/>
                <a:gd name="connsiteX5" fmla="*/ 3963 w 4241"/>
                <a:gd name="connsiteY5" fmla="*/ 182 h 5035"/>
                <a:gd name="connsiteX6" fmla="*/ 3963 w 4241"/>
                <a:gd name="connsiteY6" fmla="*/ 182 h 5035"/>
                <a:gd name="connsiteX7" fmla="*/ 3963 w 4241"/>
                <a:gd name="connsiteY7" fmla="*/ 131 h 5035"/>
                <a:gd name="connsiteX8" fmla="*/ 3963 w 4241"/>
                <a:gd name="connsiteY8" fmla="*/ 182 h 5035"/>
                <a:gd name="connsiteX9" fmla="*/ 3963 w 4241"/>
                <a:gd name="connsiteY9" fmla="*/ 2380 h 5035"/>
                <a:gd name="connsiteX10" fmla="*/ 3963 w 4241"/>
                <a:gd name="connsiteY10" fmla="*/ 4860 h 5035"/>
                <a:gd name="connsiteX11" fmla="*/ 3938 w 4241"/>
                <a:gd name="connsiteY11" fmla="*/ 4835 h 5035"/>
                <a:gd name="connsiteX12" fmla="*/ 3963 w 4241"/>
                <a:gd name="connsiteY12" fmla="*/ 4860 h 5035"/>
                <a:gd name="connsiteX13" fmla="*/ 3938 w 4241"/>
                <a:gd name="connsiteY13" fmla="*/ 4809 h 5035"/>
                <a:gd name="connsiteX14" fmla="*/ 3943 w 4241"/>
                <a:gd name="connsiteY14" fmla="*/ 4871 h 5035"/>
                <a:gd name="connsiteX15" fmla="*/ 0 w 4241"/>
                <a:gd name="connsiteY15" fmla="*/ 2539 h 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1" h="5035">
                  <a:moveTo>
                    <a:pt x="0" y="2539"/>
                  </a:moveTo>
                  <a:cubicBezTo>
                    <a:pt x="0" y="1250"/>
                    <a:pt x="1765" y="206"/>
                    <a:pt x="3943" y="206"/>
                  </a:cubicBezTo>
                  <a:cubicBezTo>
                    <a:pt x="4604" y="-195"/>
                    <a:pt x="3960" y="139"/>
                    <a:pt x="3963" y="131"/>
                  </a:cubicBezTo>
                  <a:cubicBezTo>
                    <a:pt x="3966" y="123"/>
                    <a:pt x="3963" y="143"/>
                    <a:pt x="3963" y="156"/>
                  </a:cubicBezTo>
                  <a:cubicBezTo>
                    <a:pt x="3966" y="156"/>
                    <a:pt x="3963" y="203"/>
                    <a:pt x="3963" y="207"/>
                  </a:cubicBezTo>
                  <a:cubicBezTo>
                    <a:pt x="3966" y="203"/>
                    <a:pt x="3963" y="186"/>
                    <a:pt x="3963" y="182"/>
                  </a:cubicBezTo>
                  <a:cubicBezTo>
                    <a:pt x="3966" y="178"/>
                    <a:pt x="3963" y="191"/>
                    <a:pt x="3963" y="182"/>
                  </a:cubicBezTo>
                  <a:cubicBezTo>
                    <a:pt x="3966" y="170"/>
                    <a:pt x="3963" y="131"/>
                    <a:pt x="3963" y="131"/>
                  </a:cubicBezTo>
                  <a:cubicBezTo>
                    <a:pt x="3966" y="127"/>
                    <a:pt x="3963" y="-193"/>
                    <a:pt x="3963" y="182"/>
                  </a:cubicBezTo>
                  <a:cubicBezTo>
                    <a:pt x="3966" y="544"/>
                    <a:pt x="3966" y="1599"/>
                    <a:pt x="3963" y="2380"/>
                  </a:cubicBezTo>
                  <a:cubicBezTo>
                    <a:pt x="3963" y="3160"/>
                    <a:pt x="3966" y="4445"/>
                    <a:pt x="3963" y="4860"/>
                  </a:cubicBezTo>
                  <a:cubicBezTo>
                    <a:pt x="3959" y="5269"/>
                    <a:pt x="3941" y="4833"/>
                    <a:pt x="3938" y="4835"/>
                  </a:cubicBezTo>
                  <a:cubicBezTo>
                    <a:pt x="3938" y="4835"/>
                    <a:pt x="3962" y="4854"/>
                    <a:pt x="3963" y="4860"/>
                  </a:cubicBezTo>
                  <a:cubicBezTo>
                    <a:pt x="3963" y="4856"/>
                    <a:pt x="3941" y="4807"/>
                    <a:pt x="3938" y="4809"/>
                  </a:cubicBezTo>
                  <a:cubicBezTo>
                    <a:pt x="3935" y="4811"/>
                    <a:pt x="4599" y="5249"/>
                    <a:pt x="3943" y="4871"/>
                  </a:cubicBezTo>
                  <a:cubicBezTo>
                    <a:pt x="1765" y="4871"/>
                    <a:pt x="0" y="3827"/>
                    <a:pt x="0" y="2539"/>
                  </a:cubicBezTo>
                  <a:close/>
                </a:path>
              </a:pathLst>
            </a:custGeom>
            <a:solidFill>
              <a:srgbClr val="ADC45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H="1">
              <a:off x="9590" y="4072"/>
              <a:ext cx="4241" cy="5035"/>
            </a:xfrm>
            <a:custGeom>
              <a:avLst/>
              <a:gdLst>
                <a:gd name="connsiteX0" fmla="*/ 0 w 4241"/>
                <a:gd name="connsiteY0" fmla="*/ 2539 h 5035"/>
                <a:gd name="connsiteX1" fmla="*/ 3943 w 4241"/>
                <a:gd name="connsiteY1" fmla="*/ 206 h 5035"/>
                <a:gd name="connsiteX2" fmla="*/ 3963 w 4241"/>
                <a:gd name="connsiteY2" fmla="*/ 131 h 5035"/>
                <a:gd name="connsiteX3" fmla="*/ 3963 w 4241"/>
                <a:gd name="connsiteY3" fmla="*/ 156 h 5035"/>
                <a:gd name="connsiteX4" fmla="*/ 3963 w 4241"/>
                <a:gd name="connsiteY4" fmla="*/ 207 h 5035"/>
                <a:gd name="connsiteX5" fmla="*/ 3963 w 4241"/>
                <a:gd name="connsiteY5" fmla="*/ 182 h 5035"/>
                <a:gd name="connsiteX6" fmla="*/ 3963 w 4241"/>
                <a:gd name="connsiteY6" fmla="*/ 182 h 5035"/>
                <a:gd name="connsiteX7" fmla="*/ 3963 w 4241"/>
                <a:gd name="connsiteY7" fmla="*/ 131 h 5035"/>
                <a:gd name="connsiteX8" fmla="*/ 3963 w 4241"/>
                <a:gd name="connsiteY8" fmla="*/ 182 h 5035"/>
                <a:gd name="connsiteX9" fmla="*/ 3963 w 4241"/>
                <a:gd name="connsiteY9" fmla="*/ 2380 h 5035"/>
                <a:gd name="connsiteX10" fmla="*/ 3963 w 4241"/>
                <a:gd name="connsiteY10" fmla="*/ 4860 h 5035"/>
                <a:gd name="connsiteX11" fmla="*/ 3938 w 4241"/>
                <a:gd name="connsiteY11" fmla="*/ 4835 h 5035"/>
                <a:gd name="connsiteX12" fmla="*/ 3963 w 4241"/>
                <a:gd name="connsiteY12" fmla="*/ 4860 h 5035"/>
                <a:gd name="connsiteX13" fmla="*/ 3938 w 4241"/>
                <a:gd name="connsiteY13" fmla="*/ 4809 h 5035"/>
                <a:gd name="connsiteX14" fmla="*/ 3943 w 4241"/>
                <a:gd name="connsiteY14" fmla="*/ 4871 h 5035"/>
                <a:gd name="connsiteX15" fmla="*/ 0 w 4241"/>
                <a:gd name="connsiteY15" fmla="*/ 2539 h 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1" h="5035">
                  <a:moveTo>
                    <a:pt x="0" y="2539"/>
                  </a:moveTo>
                  <a:cubicBezTo>
                    <a:pt x="0" y="1250"/>
                    <a:pt x="1765" y="206"/>
                    <a:pt x="3943" y="206"/>
                  </a:cubicBezTo>
                  <a:cubicBezTo>
                    <a:pt x="4604" y="-195"/>
                    <a:pt x="3960" y="139"/>
                    <a:pt x="3963" y="131"/>
                  </a:cubicBezTo>
                  <a:cubicBezTo>
                    <a:pt x="3966" y="123"/>
                    <a:pt x="3963" y="143"/>
                    <a:pt x="3963" y="156"/>
                  </a:cubicBezTo>
                  <a:cubicBezTo>
                    <a:pt x="3966" y="156"/>
                    <a:pt x="3963" y="203"/>
                    <a:pt x="3963" y="207"/>
                  </a:cubicBezTo>
                  <a:cubicBezTo>
                    <a:pt x="3966" y="203"/>
                    <a:pt x="3963" y="186"/>
                    <a:pt x="3963" y="182"/>
                  </a:cubicBezTo>
                  <a:cubicBezTo>
                    <a:pt x="3966" y="178"/>
                    <a:pt x="3963" y="191"/>
                    <a:pt x="3963" y="182"/>
                  </a:cubicBezTo>
                  <a:cubicBezTo>
                    <a:pt x="3966" y="170"/>
                    <a:pt x="3963" y="131"/>
                    <a:pt x="3963" y="131"/>
                  </a:cubicBezTo>
                  <a:cubicBezTo>
                    <a:pt x="3966" y="127"/>
                    <a:pt x="3963" y="-193"/>
                    <a:pt x="3963" y="182"/>
                  </a:cubicBezTo>
                  <a:cubicBezTo>
                    <a:pt x="3966" y="544"/>
                    <a:pt x="3966" y="1599"/>
                    <a:pt x="3963" y="2380"/>
                  </a:cubicBezTo>
                  <a:cubicBezTo>
                    <a:pt x="3963" y="3160"/>
                    <a:pt x="3966" y="4445"/>
                    <a:pt x="3963" y="4860"/>
                  </a:cubicBezTo>
                  <a:cubicBezTo>
                    <a:pt x="3959" y="5269"/>
                    <a:pt x="3941" y="4833"/>
                    <a:pt x="3938" y="4835"/>
                  </a:cubicBezTo>
                  <a:cubicBezTo>
                    <a:pt x="3938" y="4835"/>
                    <a:pt x="3962" y="4854"/>
                    <a:pt x="3963" y="4860"/>
                  </a:cubicBezTo>
                  <a:cubicBezTo>
                    <a:pt x="3963" y="4856"/>
                    <a:pt x="3941" y="4807"/>
                    <a:pt x="3938" y="4809"/>
                  </a:cubicBezTo>
                  <a:cubicBezTo>
                    <a:pt x="3935" y="4811"/>
                    <a:pt x="4599" y="5249"/>
                    <a:pt x="3943" y="4871"/>
                  </a:cubicBezTo>
                  <a:cubicBezTo>
                    <a:pt x="1765" y="4871"/>
                    <a:pt x="0" y="3827"/>
                    <a:pt x="0" y="25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500" y="3973"/>
              <a:ext cx="716" cy="3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471" y="8942"/>
              <a:ext cx="716" cy="30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05730" y="3417570"/>
            <a:ext cx="1790700" cy="1737360"/>
            <a:chOff x="7587" y="1201"/>
            <a:chExt cx="2820" cy="2736"/>
          </a:xfrm>
        </p:grpSpPr>
        <p:sp>
          <p:nvSpPr>
            <p:cNvPr id="64" name="Freeform 63"/>
            <p:cNvSpPr/>
            <p:nvPr/>
          </p:nvSpPr>
          <p:spPr>
            <a:xfrm rot="18900000">
              <a:off x="7587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00B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2700000" flipH="1">
              <a:off x="7790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92545" y="3705860"/>
            <a:ext cx="1281430" cy="1317625"/>
            <a:chOff x="7587" y="1201"/>
            <a:chExt cx="2820" cy="2736"/>
          </a:xfrm>
        </p:grpSpPr>
        <p:sp>
          <p:nvSpPr>
            <p:cNvPr id="68" name="Freeform 67"/>
            <p:cNvSpPr/>
            <p:nvPr/>
          </p:nvSpPr>
          <p:spPr>
            <a:xfrm rot="18900000">
              <a:off x="7587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00B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2700000" flipH="1">
              <a:off x="7790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913255" y="3806825"/>
            <a:ext cx="1790700" cy="1737360"/>
            <a:chOff x="7587" y="1201"/>
            <a:chExt cx="2820" cy="2736"/>
          </a:xfrm>
        </p:grpSpPr>
        <p:sp>
          <p:nvSpPr>
            <p:cNvPr id="71" name="Freeform 70"/>
            <p:cNvSpPr/>
            <p:nvPr/>
          </p:nvSpPr>
          <p:spPr>
            <a:xfrm rot="18900000">
              <a:off x="7587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00B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rot="2700000" flipH="1">
              <a:off x="7790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00480" y="4087495"/>
            <a:ext cx="1281430" cy="1317625"/>
            <a:chOff x="7587" y="1201"/>
            <a:chExt cx="2820" cy="2736"/>
          </a:xfrm>
        </p:grpSpPr>
        <p:sp>
          <p:nvSpPr>
            <p:cNvPr id="74" name="Freeform 73"/>
            <p:cNvSpPr/>
            <p:nvPr/>
          </p:nvSpPr>
          <p:spPr>
            <a:xfrm rot="18900000">
              <a:off x="7587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00B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2700000" flipH="1">
              <a:off x="7790" y="1320"/>
              <a:ext cx="2736" cy="2498"/>
            </a:xfrm>
            <a:custGeom>
              <a:avLst/>
              <a:gdLst>
                <a:gd name="connsiteX0" fmla="*/ 0 w 2736"/>
                <a:gd name="connsiteY0" fmla="*/ 1291 h 2498"/>
                <a:gd name="connsiteX1" fmla="*/ 1368 w 2736"/>
                <a:gd name="connsiteY1" fmla="*/ 0 h 2498"/>
                <a:gd name="connsiteX2" fmla="*/ 2736 w 2736"/>
                <a:gd name="connsiteY2" fmla="*/ 0 h 2498"/>
                <a:gd name="connsiteX3" fmla="*/ 1856 w 2736"/>
                <a:gd name="connsiteY3" fmla="*/ 1182 h 2498"/>
                <a:gd name="connsiteX4" fmla="*/ 1061 w 2736"/>
                <a:gd name="connsiteY4" fmla="*/ 2050 h 2498"/>
                <a:gd name="connsiteX5" fmla="*/ 826 w 2736"/>
                <a:gd name="connsiteY5" fmla="*/ 2286 h 2498"/>
                <a:gd name="connsiteX6" fmla="*/ 0 w 2736"/>
                <a:gd name="connsiteY6" fmla="*/ 1291 h 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6" h="2498">
                  <a:moveTo>
                    <a:pt x="0" y="1291"/>
                  </a:moveTo>
                  <a:cubicBezTo>
                    <a:pt x="0" y="578"/>
                    <a:pt x="612" y="0"/>
                    <a:pt x="1368" y="0"/>
                  </a:cubicBezTo>
                  <a:cubicBezTo>
                    <a:pt x="1824" y="0"/>
                    <a:pt x="2280" y="0"/>
                    <a:pt x="2736" y="0"/>
                  </a:cubicBezTo>
                  <a:cubicBezTo>
                    <a:pt x="2736" y="430"/>
                    <a:pt x="2160" y="877"/>
                    <a:pt x="1856" y="1182"/>
                  </a:cubicBezTo>
                  <a:cubicBezTo>
                    <a:pt x="1577" y="1524"/>
                    <a:pt x="1185" y="1848"/>
                    <a:pt x="1061" y="2050"/>
                  </a:cubicBezTo>
                  <a:cubicBezTo>
                    <a:pt x="862" y="2141"/>
                    <a:pt x="1495" y="1654"/>
                    <a:pt x="826" y="2286"/>
                  </a:cubicBezTo>
                  <a:cubicBezTo>
                    <a:pt x="157" y="2918"/>
                    <a:pt x="0" y="2004"/>
                    <a:pt x="0" y="1291"/>
                  </a:cubicBezTo>
                  <a:close/>
                </a:path>
              </a:pathLst>
            </a:cu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17440" y="3760470"/>
            <a:ext cx="1369060" cy="1393190"/>
            <a:chOff x="8073" y="1342"/>
            <a:chExt cx="2156" cy="2194"/>
          </a:xfrm>
        </p:grpSpPr>
        <p:sp>
          <p:nvSpPr>
            <p:cNvPr id="76" name="Oval 75"/>
            <p:cNvSpPr/>
            <p:nvPr/>
          </p:nvSpPr>
          <p:spPr>
            <a:xfrm>
              <a:off x="8073" y="1408"/>
              <a:ext cx="2156" cy="2049"/>
            </a:xfrm>
            <a:prstGeom prst="ellipse">
              <a:avLst/>
            </a:pr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428" y="1736"/>
              <a:ext cx="1446" cy="1407"/>
            </a:xfrm>
            <a:prstGeom prst="ellipse">
              <a:avLst/>
            </a:prstGeom>
            <a:solidFill>
              <a:srgbClr val="A1A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H="1">
              <a:off x="9045" y="1342"/>
              <a:ext cx="1110" cy="2195"/>
            </a:xfrm>
            <a:custGeom>
              <a:avLst/>
              <a:gdLst>
                <a:gd name="connsiteX0" fmla="*/ 0 w 1109"/>
                <a:gd name="connsiteY0" fmla="*/ 1084 h 2195"/>
                <a:gd name="connsiteX1" fmla="*/ 1025 w 1109"/>
                <a:gd name="connsiteY1" fmla="*/ 87 h 2195"/>
                <a:gd name="connsiteX2" fmla="*/ 1028 w 1109"/>
                <a:gd name="connsiteY2" fmla="*/ 116 h 2195"/>
                <a:gd name="connsiteX3" fmla="*/ 1028 w 1109"/>
                <a:gd name="connsiteY3" fmla="*/ 671 h 2195"/>
                <a:gd name="connsiteX4" fmla="*/ 1049 w 1109"/>
                <a:gd name="connsiteY4" fmla="*/ 2016 h 2195"/>
                <a:gd name="connsiteX5" fmla="*/ 1025 w 1109"/>
                <a:gd name="connsiteY5" fmla="*/ 2080 h 2195"/>
                <a:gd name="connsiteX6" fmla="*/ 0 w 1109"/>
                <a:gd name="connsiteY6" fmla="*/ 1084 h 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" h="2195">
                  <a:moveTo>
                    <a:pt x="0" y="1084"/>
                  </a:moveTo>
                  <a:cubicBezTo>
                    <a:pt x="0" y="533"/>
                    <a:pt x="459" y="87"/>
                    <a:pt x="1025" y="87"/>
                  </a:cubicBezTo>
                  <a:cubicBezTo>
                    <a:pt x="1196" y="-74"/>
                    <a:pt x="1028" y="19"/>
                    <a:pt x="1028" y="116"/>
                  </a:cubicBezTo>
                  <a:cubicBezTo>
                    <a:pt x="1029" y="213"/>
                    <a:pt x="1025" y="354"/>
                    <a:pt x="1028" y="671"/>
                  </a:cubicBezTo>
                  <a:cubicBezTo>
                    <a:pt x="1032" y="993"/>
                    <a:pt x="1050" y="1781"/>
                    <a:pt x="1049" y="2016"/>
                  </a:cubicBezTo>
                  <a:cubicBezTo>
                    <a:pt x="1049" y="2251"/>
                    <a:pt x="1200" y="2235"/>
                    <a:pt x="1025" y="2080"/>
                  </a:cubicBezTo>
                  <a:cubicBezTo>
                    <a:pt x="459" y="2080"/>
                    <a:pt x="0" y="1634"/>
                    <a:pt x="0" y="1084"/>
                  </a:cubicBezTo>
                  <a:close/>
                </a:path>
              </a:pathLst>
            </a:custGeom>
            <a:solidFill>
              <a:srgbClr val="109464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759710" y="3905250"/>
            <a:ext cx="1065530" cy="1103630"/>
            <a:chOff x="8073" y="1342"/>
            <a:chExt cx="2156" cy="2194"/>
          </a:xfrm>
        </p:grpSpPr>
        <p:sp>
          <p:nvSpPr>
            <p:cNvPr id="87" name="Oval 86"/>
            <p:cNvSpPr/>
            <p:nvPr/>
          </p:nvSpPr>
          <p:spPr>
            <a:xfrm>
              <a:off x="8073" y="1408"/>
              <a:ext cx="2156" cy="2049"/>
            </a:xfrm>
            <a:prstGeom prst="ellipse">
              <a:avLst/>
            </a:pr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8428" y="1736"/>
              <a:ext cx="1446" cy="1407"/>
            </a:xfrm>
            <a:prstGeom prst="ellipse">
              <a:avLst/>
            </a:prstGeom>
            <a:solidFill>
              <a:srgbClr val="A1A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 flipH="1">
              <a:off x="9045" y="1342"/>
              <a:ext cx="1110" cy="2195"/>
            </a:xfrm>
            <a:custGeom>
              <a:avLst/>
              <a:gdLst>
                <a:gd name="connsiteX0" fmla="*/ 0 w 1109"/>
                <a:gd name="connsiteY0" fmla="*/ 1084 h 2195"/>
                <a:gd name="connsiteX1" fmla="*/ 1025 w 1109"/>
                <a:gd name="connsiteY1" fmla="*/ 87 h 2195"/>
                <a:gd name="connsiteX2" fmla="*/ 1028 w 1109"/>
                <a:gd name="connsiteY2" fmla="*/ 116 h 2195"/>
                <a:gd name="connsiteX3" fmla="*/ 1028 w 1109"/>
                <a:gd name="connsiteY3" fmla="*/ 671 h 2195"/>
                <a:gd name="connsiteX4" fmla="*/ 1049 w 1109"/>
                <a:gd name="connsiteY4" fmla="*/ 2016 h 2195"/>
                <a:gd name="connsiteX5" fmla="*/ 1025 w 1109"/>
                <a:gd name="connsiteY5" fmla="*/ 2080 h 2195"/>
                <a:gd name="connsiteX6" fmla="*/ 0 w 1109"/>
                <a:gd name="connsiteY6" fmla="*/ 1084 h 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" h="2195">
                  <a:moveTo>
                    <a:pt x="0" y="1084"/>
                  </a:moveTo>
                  <a:cubicBezTo>
                    <a:pt x="0" y="533"/>
                    <a:pt x="459" y="87"/>
                    <a:pt x="1025" y="87"/>
                  </a:cubicBezTo>
                  <a:cubicBezTo>
                    <a:pt x="1196" y="-74"/>
                    <a:pt x="1028" y="19"/>
                    <a:pt x="1028" y="116"/>
                  </a:cubicBezTo>
                  <a:cubicBezTo>
                    <a:pt x="1029" y="213"/>
                    <a:pt x="1025" y="354"/>
                    <a:pt x="1028" y="671"/>
                  </a:cubicBezTo>
                  <a:cubicBezTo>
                    <a:pt x="1032" y="993"/>
                    <a:pt x="1050" y="1781"/>
                    <a:pt x="1049" y="2016"/>
                  </a:cubicBezTo>
                  <a:cubicBezTo>
                    <a:pt x="1049" y="2251"/>
                    <a:pt x="1200" y="2235"/>
                    <a:pt x="1025" y="2080"/>
                  </a:cubicBezTo>
                  <a:cubicBezTo>
                    <a:pt x="459" y="2080"/>
                    <a:pt x="0" y="1634"/>
                    <a:pt x="0" y="1084"/>
                  </a:cubicBezTo>
                  <a:close/>
                </a:path>
              </a:pathLst>
            </a:custGeom>
            <a:solidFill>
              <a:srgbClr val="109464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317230" y="3837940"/>
            <a:ext cx="1228090" cy="1264920"/>
            <a:chOff x="8073" y="1342"/>
            <a:chExt cx="2156" cy="2194"/>
          </a:xfrm>
        </p:grpSpPr>
        <p:sp>
          <p:nvSpPr>
            <p:cNvPr id="91" name="Oval 90"/>
            <p:cNvSpPr/>
            <p:nvPr/>
          </p:nvSpPr>
          <p:spPr>
            <a:xfrm>
              <a:off x="8073" y="1408"/>
              <a:ext cx="2156" cy="2049"/>
            </a:xfrm>
            <a:prstGeom prst="ellipse">
              <a:avLst/>
            </a:prstGeom>
            <a:solidFill>
              <a:srgbClr val="109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428" y="1736"/>
              <a:ext cx="1446" cy="1407"/>
            </a:xfrm>
            <a:prstGeom prst="ellipse">
              <a:avLst/>
            </a:prstGeom>
            <a:solidFill>
              <a:srgbClr val="A1A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flipH="1">
              <a:off x="9045" y="1342"/>
              <a:ext cx="1110" cy="2195"/>
            </a:xfrm>
            <a:custGeom>
              <a:avLst/>
              <a:gdLst>
                <a:gd name="connsiteX0" fmla="*/ 0 w 1109"/>
                <a:gd name="connsiteY0" fmla="*/ 1084 h 2195"/>
                <a:gd name="connsiteX1" fmla="*/ 1025 w 1109"/>
                <a:gd name="connsiteY1" fmla="*/ 87 h 2195"/>
                <a:gd name="connsiteX2" fmla="*/ 1028 w 1109"/>
                <a:gd name="connsiteY2" fmla="*/ 116 h 2195"/>
                <a:gd name="connsiteX3" fmla="*/ 1028 w 1109"/>
                <a:gd name="connsiteY3" fmla="*/ 671 h 2195"/>
                <a:gd name="connsiteX4" fmla="*/ 1049 w 1109"/>
                <a:gd name="connsiteY4" fmla="*/ 2016 h 2195"/>
                <a:gd name="connsiteX5" fmla="*/ 1025 w 1109"/>
                <a:gd name="connsiteY5" fmla="*/ 2080 h 2195"/>
                <a:gd name="connsiteX6" fmla="*/ 0 w 1109"/>
                <a:gd name="connsiteY6" fmla="*/ 1084 h 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" h="2195">
                  <a:moveTo>
                    <a:pt x="0" y="1084"/>
                  </a:moveTo>
                  <a:cubicBezTo>
                    <a:pt x="0" y="533"/>
                    <a:pt x="459" y="87"/>
                    <a:pt x="1025" y="87"/>
                  </a:cubicBezTo>
                  <a:cubicBezTo>
                    <a:pt x="1196" y="-74"/>
                    <a:pt x="1028" y="19"/>
                    <a:pt x="1028" y="116"/>
                  </a:cubicBezTo>
                  <a:cubicBezTo>
                    <a:pt x="1029" y="213"/>
                    <a:pt x="1025" y="354"/>
                    <a:pt x="1028" y="671"/>
                  </a:cubicBezTo>
                  <a:cubicBezTo>
                    <a:pt x="1032" y="993"/>
                    <a:pt x="1050" y="1781"/>
                    <a:pt x="1049" y="2016"/>
                  </a:cubicBezTo>
                  <a:cubicBezTo>
                    <a:pt x="1049" y="2251"/>
                    <a:pt x="1200" y="2235"/>
                    <a:pt x="1025" y="2080"/>
                  </a:cubicBezTo>
                  <a:cubicBezTo>
                    <a:pt x="459" y="2080"/>
                    <a:pt x="0" y="1634"/>
                    <a:pt x="0" y="1084"/>
                  </a:cubicBezTo>
                  <a:close/>
                </a:path>
              </a:pathLst>
            </a:custGeom>
            <a:solidFill>
              <a:srgbClr val="109464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9702165" y="4141470"/>
            <a:ext cx="997585" cy="882650"/>
          </a:xfrm>
          <a:prstGeom prst="ellipse">
            <a:avLst/>
          </a:prstGeom>
          <a:solidFill>
            <a:srgbClr val="10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82155" y="4065270"/>
            <a:ext cx="997585" cy="882650"/>
          </a:xfrm>
          <a:prstGeom prst="ellipse">
            <a:avLst/>
          </a:prstGeom>
          <a:solidFill>
            <a:srgbClr val="10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02075" y="4065270"/>
            <a:ext cx="997585" cy="882650"/>
          </a:xfrm>
          <a:prstGeom prst="ellipse">
            <a:avLst/>
          </a:prstGeom>
          <a:solidFill>
            <a:srgbClr val="10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0">
            <a:off x="392430" y="4468495"/>
            <a:ext cx="11082655" cy="2334260"/>
            <a:chOff x="618" y="6610"/>
            <a:chExt cx="17453" cy="3676"/>
          </a:xfrm>
        </p:grpSpPr>
        <p:sp>
          <p:nvSpPr>
            <p:cNvPr id="4" name="Rounded Rectangle 3"/>
            <p:cNvSpPr/>
            <p:nvPr/>
          </p:nvSpPr>
          <p:spPr>
            <a:xfrm>
              <a:off x="1129" y="6610"/>
              <a:ext cx="16942" cy="87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828" y="7485"/>
              <a:ext cx="7883" cy="87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89" y="8360"/>
              <a:ext cx="12103" cy="87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908" y="7485"/>
              <a:ext cx="5471" cy="8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8" y="7485"/>
              <a:ext cx="6840" cy="8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21" y="9454"/>
              <a:ext cx="3480" cy="75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57" y="8175"/>
              <a:ext cx="2805" cy="1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590" y="9454"/>
              <a:ext cx="772" cy="83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621" y="8175"/>
              <a:ext cx="205" cy="1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948" y="8174"/>
              <a:ext cx="205" cy="1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782810" y="2108835"/>
            <a:ext cx="1346200" cy="1974850"/>
            <a:chOff x="8372" y="2490"/>
            <a:chExt cx="1637" cy="2518"/>
          </a:xfrm>
        </p:grpSpPr>
        <p:sp>
          <p:nvSpPr>
            <p:cNvPr id="126" name="Rectangle 125"/>
            <p:cNvSpPr/>
            <p:nvPr/>
          </p:nvSpPr>
          <p:spPr>
            <a:xfrm>
              <a:off x="8895" y="3321"/>
              <a:ext cx="486" cy="16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8372" y="2490"/>
              <a:ext cx="1637" cy="1252"/>
              <a:chOff x="8665" y="2817"/>
              <a:chExt cx="1637" cy="1252"/>
            </a:xfrm>
          </p:grpSpPr>
          <p:sp>
            <p:nvSpPr>
              <p:cNvPr id="128" name="Right Triangle 127"/>
              <p:cNvSpPr/>
              <p:nvPr/>
            </p:nvSpPr>
            <p:spPr>
              <a:xfrm flipH="1">
                <a:off x="8665" y="2817"/>
                <a:ext cx="819" cy="1252"/>
              </a:xfrm>
              <a:prstGeom prst="rtTriangle">
                <a:avLst/>
              </a:prstGeom>
              <a:solidFill>
                <a:srgbClr val="00B8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Right Triangle 128"/>
              <p:cNvSpPr/>
              <p:nvPr/>
            </p:nvSpPr>
            <p:spPr>
              <a:xfrm>
                <a:off x="9484" y="2817"/>
                <a:ext cx="819" cy="1252"/>
              </a:xfrm>
              <a:prstGeom prst="rtTriangle">
                <a:avLst/>
              </a:prstGeom>
              <a:solidFill>
                <a:srgbClr val="109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25 " pathEditMode="relative" ptsTypes="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1094 -0.00240741 " pathEditMode="relative" ptsTypes="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5104 0 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96 0 " pathEditMode="relative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974 0 " pathEditMode="relative" ptsTypes="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OpenSymbol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ben10</dc:creator>
  <cp:lastModifiedBy>ben10</cp:lastModifiedBy>
  <cp:revision>87</cp:revision>
  <dcterms:created xsi:type="dcterms:W3CDTF">2020-09-27T08:15:13Z</dcterms:created>
  <dcterms:modified xsi:type="dcterms:W3CDTF">2020-09-27T08:15:13Z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