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Lst>
  <p:sldSz cy="10058400" cx="7772400"/>
  <p:notesSz cx="6858000" cy="9144000"/>
  <p:embeddedFontLst>
    <p:embeddedFont>
      <p:font typeface="Roboto"/>
      <p:regular r:id="rId6"/>
      <p:bold r:id="rId7"/>
      <p:italic r:id="rId8"/>
      <p:boldItalic r:id="rId9"/>
    </p:embeddedFont>
    <p:embeddedFont>
      <p:font typeface="Helvetica Neue"/>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6c7616c4c_0_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6c7616c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p:cSld name="TITLE_2">
    <p:spTree>
      <p:nvGrpSpPr>
        <p:cNvPr id="9" name="Shape 9"/>
        <p:cNvGrpSpPr/>
        <p:nvPr/>
      </p:nvGrpSpPr>
      <p:grpSpPr>
        <a:xfrm>
          <a:off x="0" y="0"/>
          <a:ext cx="0" cy="0"/>
          <a:chOff x="0" y="0"/>
          <a:chExt cx="0" cy="0"/>
        </a:xfrm>
      </p:grpSpPr>
      <p:sp>
        <p:nvSpPr>
          <p:cNvPr id="10" name="Google Shape;10;p2"/>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 name="Google Shape;11;p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Footer">
  <p:cSld name="TITLE_2_3">
    <p:spTree>
      <p:nvGrpSpPr>
        <p:cNvPr id="68" name="Shape 68"/>
        <p:cNvGrpSpPr/>
        <p:nvPr/>
      </p:nvGrpSpPr>
      <p:grpSpPr>
        <a:xfrm>
          <a:off x="0" y="0"/>
          <a:ext cx="0" cy="0"/>
          <a:chOff x="0" y="0"/>
          <a:chExt cx="0" cy="0"/>
        </a:xfrm>
      </p:grpSpPr>
      <p:sp>
        <p:nvSpPr>
          <p:cNvPr id="69" name="Google Shape;69;p11"/>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1"/>
          <p:cNvSpPr/>
          <p:nvPr/>
        </p:nvSpPr>
        <p:spPr>
          <a:xfrm flipH="1">
            <a:off x="60867" y="9030267"/>
            <a:ext cx="7733378" cy="1072402"/>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71" name="Google Shape;71;p11"/>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72" name="Google Shape;72;p11"/>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3" name="Google Shape;73;p11"/>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ay Footer">
  <p:cSld name="TITLE_2_3_1">
    <p:spTree>
      <p:nvGrpSpPr>
        <p:cNvPr id="74" name="Shape 74"/>
        <p:cNvGrpSpPr/>
        <p:nvPr/>
      </p:nvGrpSpPr>
      <p:grpSpPr>
        <a:xfrm>
          <a:off x="0" y="0"/>
          <a:ext cx="0" cy="0"/>
          <a:chOff x="0" y="0"/>
          <a:chExt cx="0" cy="0"/>
        </a:xfrm>
      </p:grpSpPr>
      <p:sp>
        <p:nvSpPr>
          <p:cNvPr id="75" name="Google Shape;75;p12"/>
          <p:cNvSpPr/>
          <p:nvPr/>
        </p:nvSpPr>
        <p:spPr>
          <a:xfrm flipH="1">
            <a:off x="54435" y="9030267"/>
            <a:ext cx="7739810" cy="1072402"/>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76" name="Google Shape;76;p12"/>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77" name="Google Shape;77;p12"/>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9" name="Google Shape;79;p12"/>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3">
    <p:spTree>
      <p:nvGrpSpPr>
        <p:cNvPr id="80" name="Shape 8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p:cSld name="CUSTOM">
    <p:spTree>
      <p:nvGrpSpPr>
        <p:cNvPr id="81" name="Shape 81"/>
        <p:cNvGrpSpPr/>
        <p:nvPr/>
      </p:nvGrpSpPr>
      <p:grpSpPr>
        <a:xfrm>
          <a:off x="0" y="0"/>
          <a:ext cx="0" cy="0"/>
          <a:chOff x="0" y="0"/>
          <a:chExt cx="0" cy="0"/>
        </a:xfrm>
      </p:grpSpPr>
      <p:sp>
        <p:nvSpPr>
          <p:cNvPr id="82" name="Google Shape;82;p14"/>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14"/>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84" name="Google Shape;84;p1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85" name="Google Shape;85;p1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amp; 1 Text">
  <p:cSld name="CUSTOM_5">
    <p:spTree>
      <p:nvGrpSpPr>
        <p:cNvPr id="86" name="Shape 86"/>
        <p:cNvGrpSpPr/>
        <p:nvPr/>
      </p:nvGrpSpPr>
      <p:grpSpPr>
        <a:xfrm>
          <a:off x="0" y="0"/>
          <a:ext cx="0" cy="0"/>
          <a:chOff x="0" y="0"/>
          <a:chExt cx="0" cy="0"/>
        </a:xfrm>
      </p:grpSpPr>
      <p:sp>
        <p:nvSpPr>
          <p:cNvPr id="87" name="Google Shape;87;p15"/>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 name="Google Shape;88;p15"/>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5"/>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0" name="Google Shape;90;p1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1" name="Google Shape;91;p1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amp; 3 Text">
  <p:cSld name="CUSTOM_4">
    <p:spTree>
      <p:nvGrpSpPr>
        <p:cNvPr id="92" name="Shape 92"/>
        <p:cNvGrpSpPr/>
        <p:nvPr/>
      </p:nvGrpSpPr>
      <p:grpSpPr>
        <a:xfrm>
          <a:off x="0" y="0"/>
          <a:ext cx="0" cy="0"/>
          <a:chOff x="0" y="0"/>
          <a:chExt cx="0" cy="0"/>
        </a:xfrm>
      </p:grpSpPr>
      <p:sp>
        <p:nvSpPr>
          <p:cNvPr id="93" name="Google Shape;93;p16"/>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6"/>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6"/>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6" name="Google Shape;96;p16"/>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7" name="Google Shape;97;p16"/>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98" name="Google Shape;98;p1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9" name="Google Shape;99;p16"/>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p:cSld name="CUSTOM_1">
    <p:spTree>
      <p:nvGrpSpPr>
        <p:cNvPr id="100" name="Shape 100"/>
        <p:cNvGrpSpPr/>
        <p:nvPr/>
      </p:nvGrpSpPr>
      <p:grpSpPr>
        <a:xfrm>
          <a:off x="0" y="0"/>
          <a:ext cx="0" cy="0"/>
          <a:chOff x="0" y="0"/>
          <a:chExt cx="0" cy="0"/>
        </a:xfrm>
      </p:grpSpPr>
      <p:sp>
        <p:nvSpPr>
          <p:cNvPr id="101" name="Google Shape;101;p17"/>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 name="Google Shape;102;p17"/>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4" name="Google Shape;104;p17"/>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amp; 1 Text">
  <p:cSld name="CUSTOM_1_2">
    <p:spTree>
      <p:nvGrpSpPr>
        <p:cNvPr id="105" name="Shape 105"/>
        <p:cNvGrpSpPr/>
        <p:nvPr/>
      </p:nvGrpSpPr>
      <p:grpSpPr>
        <a:xfrm>
          <a:off x="0" y="0"/>
          <a:ext cx="0" cy="0"/>
          <a:chOff x="0" y="0"/>
          <a:chExt cx="0" cy="0"/>
        </a:xfrm>
      </p:grpSpPr>
      <p:sp>
        <p:nvSpPr>
          <p:cNvPr id="106" name="Google Shape;106;p18"/>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18"/>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 name="Google Shape;108;p18"/>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9" name="Google Shape;109;p1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Red &amp; 3 Text">
  <p:cSld name="CUSTOM_1_2_1">
    <p:spTree>
      <p:nvGrpSpPr>
        <p:cNvPr id="111" name="Shape 111"/>
        <p:cNvGrpSpPr/>
        <p:nvPr/>
      </p:nvGrpSpPr>
      <p:grpSpPr>
        <a:xfrm>
          <a:off x="0" y="0"/>
          <a:ext cx="0" cy="0"/>
          <a:chOff x="0" y="0"/>
          <a:chExt cx="0" cy="0"/>
        </a:xfrm>
      </p:grpSpPr>
      <p:sp>
        <p:nvSpPr>
          <p:cNvPr id="112" name="Google Shape;112;p19"/>
          <p:cNvSpPr/>
          <p:nvPr/>
        </p:nvSpPr>
        <p:spPr>
          <a:xfrm>
            <a:off x="3749924" y="0"/>
            <a:ext cx="4022400" cy="100584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9"/>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9"/>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5" name="Google Shape;115;p19"/>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6" name="Google Shape;116;p19"/>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17" name="Google Shape;117;p1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8" name="Google Shape;118;p19"/>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p:cSld name="CUSTOM_1_1">
    <p:spTree>
      <p:nvGrpSpPr>
        <p:cNvPr id="119" name="Shape 119"/>
        <p:cNvGrpSpPr/>
        <p:nvPr/>
      </p:nvGrpSpPr>
      <p:grpSpPr>
        <a:xfrm>
          <a:off x="0" y="0"/>
          <a:ext cx="0" cy="0"/>
          <a:chOff x="0" y="0"/>
          <a:chExt cx="0" cy="0"/>
        </a:xfrm>
      </p:grpSpPr>
      <p:sp>
        <p:nvSpPr>
          <p:cNvPr id="120" name="Google Shape;120;p20"/>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20"/>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2" name="Google Shape;122;p2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3" name="Google Shape;123;p20"/>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Footer - Title &amp; Body">
  <p:cSld name="CUSTOM_3">
    <p:spTree>
      <p:nvGrpSpPr>
        <p:cNvPr id="13" name="Shape 13"/>
        <p:cNvGrpSpPr/>
        <p:nvPr/>
      </p:nvGrpSpPr>
      <p:grpSpPr>
        <a:xfrm>
          <a:off x="0" y="0"/>
          <a:ext cx="0" cy="0"/>
          <a:chOff x="0" y="0"/>
          <a:chExt cx="0" cy="0"/>
        </a:xfrm>
      </p:grpSpPr>
      <p:grpSp>
        <p:nvGrpSpPr>
          <p:cNvPr id="14" name="Google Shape;14;p3"/>
          <p:cNvGrpSpPr/>
          <p:nvPr/>
        </p:nvGrpSpPr>
        <p:grpSpPr>
          <a:xfrm>
            <a:off x="-16250" y="9048087"/>
            <a:ext cx="7804900" cy="1072407"/>
            <a:chOff x="-19118" y="4617750"/>
            <a:chExt cx="9182236" cy="548378"/>
          </a:xfrm>
        </p:grpSpPr>
        <p:sp>
          <p:nvSpPr>
            <p:cNvPr id="15" name="Google Shape;15;p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6" name="Google Shape;16;p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pic>
        <p:nvPicPr>
          <p:cNvPr descr="Google_Logo_2015_gr.png" id="17" name="Google Shape;17;p3"/>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 name="Google Shape;18;p3"/>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3"/>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0" name="Google Shape;20;p3"/>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amp; 1 Text">
  <p:cSld name="CUSTOM_1_1_2">
    <p:spTree>
      <p:nvGrpSpPr>
        <p:cNvPr id="124" name="Shape 124"/>
        <p:cNvGrpSpPr/>
        <p:nvPr/>
      </p:nvGrpSpPr>
      <p:grpSpPr>
        <a:xfrm>
          <a:off x="0" y="0"/>
          <a:ext cx="0" cy="0"/>
          <a:chOff x="0" y="0"/>
          <a:chExt cx="0" cy="0"/>
        </a:xfrm>
      </p:grpSpPr>
      <p:sp>
        <p:nvSpPr>
          <p:cNvPr id="125" name="Google Shape;125;p21"/>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1"/>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7" name="Google Shape;127;p21"/>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8" name="Google Shape;128;p21"/>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Yellow &amp; 3 Text">
  <p:cSld name="CUSTOM_1_1_2_1">
    <p:spTree>
      <p:nvGrpSpPr>
        <p:cNvPr id="130" name="Shape 130"/>
        <p:cNvGrpSpPr/>
        <p:nvPr/>
      </p:nvGrpSpPr>
      <p:grpSpPr>
        <a:xfrm>
          <a:off x="0" y="0"/>
          <a:ext cx="0" cy="0"/>
          <a:chOff x="0" y="0"/>
          <a:chExt cx="0" cy="0"/>
        </a:xfrm>
      </p:grpSpPr>
      <p:sp>
        <p:nvSpPr>
          <p:cNvPr id="131" name="Google Shape;131;p22"/>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2" name="Google Shape;132;p22"/>
          <p:cNvSpPr/>
          <p:nvPr/>
        </p:nvSpPr>
        <p:spPr>
          <a:xfrm>
            <a:off x="3749924" y="0"/>
            <a:ext cx="4022400" cy="100584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22"/>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4" name="Google Shape;134;p22"/>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5" name="Google Shape;135;p22"/>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6" name="Google Shape;136;p22"/>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7" name="Google Shape;137;p2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p:cSld name="CUSTOM_1_1_1">
    <p:spTree>
      <p:nvGrpSpPr>
        <p:cNvPr id="138" name="Shape 138"/>
        <p:cNvGrpSpPr/>
        <p:nvPr/>
      </p:nvGrpSpPr>
      <p:grpSpPr>
        <a:xfrm>
          <a:off x="0" y="0"/>
          <a:ext cx="0" cy="0"/>
          <a:chOff x="0" y="0"/>
          <a:chExt cx="0" cy="0"/>
        </a:xfrm>
      </p:grpSpPr>
      <p:sp>
        <p:nvSpPr>
          <p:cNvPr id="139" name="Google Shape;139;p23"/>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23"/>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23"/>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2" name="Google Shape;142;p23"/>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amp; 1 Text">
  <p:cSld name="CUSTOM_1_1_1_1">
    <p:spTree>
      <p:nvGrpSpPr>
        <p:cNvPr id="143" name="Shape 143"/>
        <p:cNvGrpSpPr/>
        <p:nvPr/>
      </p:nvGrpSpPr>
      <p:grpSpPr>
        <a:xfrm>
          <a:off x="0" y="0"/>
          <a:ext cx="0" cy="0"/>
          <a:chOff x="0" y="0"/>
          <a:chExt cx="0" cy="0"/>
        </a:xfrm>
      </p:grpSpPr>
      <p:sp>
        <p:nvSpPr>
          <p:cNvPr id="144" name="Google Shape;144;p24"/>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24"/>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6" name="Google Shape;146;p24"/>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7" name="Google Shape;147;p2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en &amp; 3 Text">
  <p:cSld name="CUSTOM_1_1_1_1_1">
    <p:spTree>
      <p:nvGrpSpPr>
        <p:cNvPr id="149" name="Shape 149"/>
        <p:cNvGrpSpPr/>
        <p:nvPr/>
      </p:nvGrpSpPr>
      <p:grpSpPr>
        <a:xfrm>
          <a:off x="0" y="0"/>
          <a:ext cx="0" cy="0"/>
          <a:chOff x="0" y="0"/>
          <a:chExt cx="0" cy="0"/>
        </a:xfrm>
      </p:grpSpPr>
      <p:sp>
        <p:nvSpPr>
          <p:cNvPr id="150" name="Google Shape;150;p25"/>
          <p:cNvSpPr/>
          <p:nvPr/>
        </p:nvSpPr>
        <p:spPr>
          <a:xfrm>
            <a:off x="3749924" y="0"/>
            <a:ext cx="4022400" cy="100584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5"/>
          <p:cNvSpPr txBox="1"/>
          <p:nvPr>
            <p:ph type="title"/>
          </p:nvPr>
        </p:nvSpPr>
        <p:spPr>
          <a:xfrm>
            <a:off x="142035" y="1021533"/>
            <a:ext cx="3309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25"/>
          <p:cNvSpPr txBox="1"/>
          <p:nvPr>
            <p:ph idx="1" type="body"/>
          </p:nvPr>
        </p:nvSpPr>
        <p:spPr>
          <a:xfrm>
            <a:off x="153127" y="3012240"/>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3" name="Google Shape;153;p25"/>
          <p:cNvSpPr txBox="1"/>
          <p:nvPr>
            <p:ph idx="2" type="body"/>
          </p:nvPr>
        </p:nvSpPr>
        <p:spPr>
          <a:xfrm>
            <a:off x="160799" y="477375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4" name="Google Shape;154;p25"/>
          <p:cNvSpPr txBox="1"/>
          <p:nvPr>
            <p:ph idx="3" type="body"/>
          </p:nvPr>
        </p:nvSpPr>
        <p:spPr>
          <a:xfrm>
            <a:off x="168449" y="6746716"/>
            <a:ext cx="2817600" cy="167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5" name="Google Shape;155;p2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6" name="Google Shape;156;p2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lue">
  <p:cSld name="SECTION_HEADER_2">
    <p:bg>
      <p:bgPr>
        <a:solidFill>
          <a:srgbClr val="2196F3"/>
        </a:solidFill>
      </p:bgPr>
    </p:bg>
    <p:spTree>
      <p:nvGrpSpPr>
        <p:cNvPr id="157" name="Shape 157"/>
        <p:cNvGrpSpPr/>
        <p:nvPr/>
      </p:nvGrpSpPr>
      <p:grpSpPr>
        <a:xfrm>
          <a:off x="0" y="0"/>
          <a:ext cx="0" cy="0"/>
          <a:chOff x="0" y="0"/>
          <a:chExt cx="0" cy="0"/>
        </a:xfrm>
      </p:grpSpPr>
      <p:sp>
        <p:nvSpPr>
          <p:cNvPr id="158" name="Google Shape;158;p2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0" name="Google Shape;160;p26"/>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1" name="Google Shape;161;p26"/>
          <p:cNvSpPr/>
          <p:nvPr/>
        </p:nvSpPr>
        <p:spPr>
          <a:xfrm flipH="1">
            <a:off x="2932843" y="1501769"/>
            <a:ext cx="4839600" cy="8556600"/>
          </a:xfrm>
          <a:prstGeom prst="rtTriangle">
            <a:avLst/>
          </a:prstGeom>
          <a:solidFill>
            <a:srgbClr val="77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rot="10800000">
            <a:off x="2774143" y="93"/>
            <a:ext cx="4998300" cy="5856600"/>
          </a:xfrm>
          <a:prstGeom prst="rtTriangle">
            <a:avLst/>
          </a:prstGeom>
          <a:solidFill>
            <a:srgbClr val="406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64" name="Google Shape;164;p26"/>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65" name="Google Shape;165;p2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p:cSld name="SECTION_HEADER_1_3">
    <p:bg>
      <p:bgPr>
        <a:solidFill>
          <a:srgbClr val="EA4335"/>
        </a:solidFill>
      </p:bgPr>
    </p:bg>
    <p:spTree>
      <p:nvGrpSpPr>
        <p:cNvPr id="166" name="Shape 166"/>
        <p:cNvGrpSpPr/>
        <p:nvPr/>
      </p:nvGrpSpPr>
      <p:grpSpPr>
        <a:xfrm>
          <a:off x="0" y="0"/>
          <a:ext cx="0" cy="0"/>
          <a:chOff x="0" y="0"/>
          <a:chExt cx="0" cy="0"/>
        </a:xfrm>
      </p:grpSpPr>
      <p:sp>
        <p:nvSpPr>
          <p:cNvPr id="167" name="Google Shape;167;p2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7"/>
          <p:cNvSpPr txBox="1"/>
          <p:nvPr/>
        </p:nvSpPr>
        <p:spPr>
          <a:xfrm>
            <a:off x="6744495" y="9143933"/>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9" name="Google Shape;169;p27"/>
          <p:cNvSpPr/>
          <p:nvPr/>
        </p:nvSpPr>
        <p:spPr>
          <a:xfrm flipH="1">
            <a:off x="2932843" y="1501769"/>
            <a:ext cx="4839600" cy="8556600"/>
          </a:xfrm>
          <a:prstGeom prst="rtTriangle">
            <a:avLst/>
          </a:prstGeom>
          <a:solidFill>
            <a:srgbClr val="FF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rot="10800000">
            <a:off x="2774143" y="93"/>
            <a:ext cx="4998300" cy="5856600"/>
          </a:xfrm>
          <a:prstGeom prst="rtTriangl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72" name="Google Shape;172;p27"/>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3" name="Google Shape;173;p2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Yellow">
  <p:cSld name="SECTION_HEADER_1_1_3">
    <p:bg>
      <p:bgPr>
        <a:solidFill>
          <a:srgbClr val="F4B400"/>
        </a:solidFill>
      </p:bgPr>
    </p:bg>
    <p:spTree>
      <p:nvGrpSpPr>
        <p:cNvPr id="174" name="Shape 174"/>
        <p:cNvGrpSpPr/>
        <p:nvPr/>
      </p:nvGrpSpPr>
      <p:grpSpPr>
        <a:xfrm>
          <a:off x="0" y="0"/>
          <a:ext cx="0" cy="0"/>
          <a:chOff x="0" y="0"/>
          <a:chExt cx="0" cy="0"/>
        </a:xfrm>
      </p:grpSpPr>
      <p:sp>
        <p:nvSpPr>
          <p:cNvPr id="175" name="Google Shape;175;p28"/>
          <p:cNvSpPr/>
          <p:nvPr/>
        </p:nvSpPr>
        <p:spPr>
          <a:xfrm flipH="1">
            <a:off x="2932843" y="1501769"/>
            <a:ext cx="4839600" cy="8556600"/>
          </a:xfrm>
          <a:prstGeom prst="rtTriangle">
            <a:avLst/>
          </a:prstGeom>
          <a:solidFill>
            <a:srgbClr val="FFCC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rot="10800000">
            <a:off x="2774143" y="93"/>
            <a:ext cx="4998300" cy="5856600"/>
          </a:xfrm>
          <a:prstGeom prst="rtTriangle">
            <a:avLst/>
          </a:pr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78" name="Google Shape;178;p28"/>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9" name="Google Shape;179;p2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en">
  <p:cSld name="CUSTOM_2">
    <p:bg>
      <p:bgPr>
        <a:solidFill>
          <a:srgbClr val="34A853"/>
        </a:solidFill>
      </p:bgPr>
    </p:bg>
    <p:spTree>
      <p:nvGrpSpPr>
        <p:cNvPr id="180" name="Shape 180"/>
        <p:cNvGrpSpPr/>
        <p:nvPr/>
      </p:nvGrpSpPr>
      <p:grpSpPr>
        <a:xfrm>
          <a:off x="0" y="0"/>
          <a:ext cx="0" cy="0"/>
          <a:chOff x="0" y="0"/>
          <a:chExt cx="0" cy="0"/>
        </a:xfrm>
      </p:grpSpPr>
      <p:sp>
        <p:nvSpPr>
          <p:cNvPr id="181" name="Google Shape;181;p29"/>
          <p:cNvSpPr/>
          <p:nvPr/>
        </p:nvSpPr>
        <p:spPr>
          <a:xfrm flipH="1">
            <a:off x="2932843" y="1501769"/>
            <a:ext cx="4839600" cy="8556600"/>
          </a:xfrm>
          <a:prstGeom prst="rtTriangle">
            <a:avLst/>
          </a:prstGeom>
          <a:solidFill>
            <a:srgbClr val="57BB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rot="10800000">
            <a:off x="2774143" y="93"/>
            <a:ext cx="4998300" cy="5856600"/>
          </a:xfrm>
          <a:prstGeom prst="rtTriangle">
            <a:avLst/>
          </a:prstGeom>
          <a:solidFill>
            <a:srgbClr val="3493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4" name="Google Shape;184;p29"/>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5" name="Google Shape;185;p2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ay">
  <p:cSld name="SECTION_HEADER_1_1_1_1_2">
    <p:bg>
      <p:bgPr>
        <a:solidFill>
          <a:srgbClr val="999999"/>
        </a:solidFill>
      </p:bgPr>
    </p:bg>
    <p:spTree>
      <p:nvGrpSpPr>
        <p:cNvPr id="186" name="Shape 186"/>
        <p:cNvGrpSpPr/>
        <p:nvPr/>
      </p:nvGrpSpPr>
      <p:grpSpPr>
        <a:xfrm>
          <a:off x="0" y="0"/>
          <a:ext cx="0" cy="0"/>
          <a:chOff x="0" y="0"/>
          <a:chExt cx="0" cy="0"/>
        </a:xfrm>
      </p:grpSpPr>
      <p:sp>
        <p:nvSpPr>
          <p:cNvPr id="187" name="Google Shape;187;p30"/>
          <p:cNvSpPr/>
          <p:nvPr/>
        </p:nvSpPr>
        <p:spPr>
          <a:xfrm flipH="1">
            <a:off x="2932843" y="1501769"/>
            <a:ext cx="4839600" cy="85566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rot="10800000">
            <a:off x="2774143" y="93"/>
            <a:ext cx="4998300" cy="5856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ph type="title"/>
          </p:nvPr>
        </p:nvSpPr>
        <p:spPr>
          <a:xfrm>
            <a:off x="149791" y="1451560"/>
            <a:ext cx="6988800" cy="19806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90" name="Google Shape;190;p30"/>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91" name="Google Shape;191;p3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Footer - Title &amp; Body">
  <p:cSld name="CUSTOM_3_1">
    <p:spTree>
      <p:nvGrpSpPr>
        <p:cNvPr id="21" name="Shape 21"/>
        <p:cNvGrpSpPr/>
        <p:nvPr/>
      </p:nvGrpSpPr>
      <p:grpSpPr>
        <a:xfrm>
          <a:off x="0" y="0"/>
          <a:ext cx="0" cy="0"/>
          <a:chOff x="0" y="0"/>
          <a:chExt cx="0" cy="0"/>
        </a:xfrm>
      </p:grpSpPr>
      <p:sp>
        <p:nvSpPr>
          <p:cNvPr id="22" name="Google Shape;22;p4"/>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 name="Google Shape;23;p4"/>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4" name="Google Shape;24;p4"/>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5" name="Google Shape;25;p4"/>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26" name="Google Shape;26;p4"/>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7" name="Google Shape;27;p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ine Title with Bullets">
  <p:cSld name="One Line Title with Bullets">
    <p:spTree>
      <p:nvGrpSpPr>
        <p:cNvPr id="192" name="Shape 192"/>
        <p:cNvGrpSpPr/>
        <p:nvPr/>
      </p:nvGrpSpPr>
      <p:grpSpPr>
        <a:xfrm>
          <a:off x="0" y="0"/>
          <a:ext cx="0" cy="0"/>
          <a:chOff x="0" y="0"/>
          <a:chExt cx="0" cy="0"/>
        </a:xfrm>
      </p:grpSpPr>
      <p:sp>
        <p:nvSpPr>
          <p:cNvPr id="193" name="Google Shape;193;p31"/>
          <p:cNvSpPr txBox="1"/>
          <p:nvPr>
            <p:ph type="title"/>
          </p:nvPr>
        </p:nvSpPr>
        <p:spPr>
          <a:xfrm>
            <a:off x="355405" y="1105984"/>
            <a:ext cx="6995100" cy="1019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sz="2400">
                <a:latin typeface="Helvetica Neue"/>
                <a:ea typeface="Helvetica Neue"/>
                <a:cs typeface="Helvetica Neue"/>
                <a:sym typeface="Helvetica Neue"/>
              </a:defRPr>
            </a:lvl1pPr>
            <a:lvl2pPr lvl="1" rtl="0">
              <a:spcBef>
                <a:spcPts val="0"/>
              </a:spcBef>
              <a:spcAft>
                <a:spcPts val="0"/>
              </a:spcAft>
              <a:buSzPts val="3600"/>
              <a:buNone/>
              <a:defRPr sz="2000">
                <a:solidFill>
                  <a:srgbClr val="DA4B2F"/>
                </a:solidFill>
                <a:latin typeface="Open Sans"/>
                <a:ea typeface="Open Sans"/>
                <a:cs typeface="Open Sans"/>
                <a:sym typeface="Open Sans"/>
              </a:defRPr>
            </a:lvl2pPr>
            <a:lvl3pPr lvl="2" rtl="0">
              <a:spcBef>
                <a:spcPts val="0"/>
              </a:spcBef>
              <a:spcAft>
                <a:spcPts val="0"/>
              </a:spcAft>
              <a:buSzPts val="3600"/>
              <a:buNone/>
              <a:defRPr sz="2000">
                <a:solidFill>
                  <a:srgbClr val="DA4B2F"/>
                </a:solidFill>
                <a:latin typeface="Open Sans"/>
                <a:ea typeface="Open Sans"/>
                <a:cs typeface="Open Sans"/>
                <a:sym typeface="Open Sans"/>
              </a:defRPr>
            </a:lvl3pPr>
            <a:lvl4pPr lvl="3" rtl="0">
              <a:spcBef>
                <a:spcPts val="0"/>
              </a:spcBef>
              <a:spcAft>
                <a:spcPts val="0"/>
              </a:spcAft>
              <a:buSzPts val="3600"/>
              <a:buNone/>
              <a:defRPr sz="2000">
                <a:solidFill>
                  <a:srgbClr val="DA4B2F"/>
                </a:solidFill>
                <a:latin typeface="Open Sans"/>
                <a:ea typeface="Open Sans"/>
                <a:cs typeface="Open Sans"/>
                <a:sym typeface="Open Sans"/>
              </a:defRPr>
            </a:lvl4pPr>
            <a:lvl5pPr lvl="4" rtl="0">
              <a:spcBef>
                <a:spcPts val="0"/>
              </a:spcBef>
              <a:spcAft>
                <a:spcPts val="0"/>
              </a:spcAft>
              <a:buSzPts val="3600"/>
              <a:buNone/>
              <a:defRPr sz="2000">
                <a:solidFill>
                  <a:srgbClr val="DA4B2F"/>
                </a:solidFill>
                <a:latin typeface="Open Sans"/>
                <a:ea typeface="Open Sans"/>
                <a:cs typeface="Open Sans"/>
                <a:sym typeface="Open Sans"/>
              </a:defRPr>
            </a:lvl5pPr>
            <a:lvl6pPr lvl="5" rtl="0">
              <a:spcBef>
                <a:spcPts val="0"/>
              </a:spcBef>
              <a:spcAft>
                <a:spcPts val="0"/>
              </a:spcAft>
              <a:buSzPts val="3600"/>
              <a:buNone/>
              <a:defRPr sz="2000">
                <a:solidFill>
                  <a:schemeClr val="dk1"/>
                </a:solidFill>
                <a:latin typeface="Open Sans"/>
                <a:ea typeface="Open Sans"/>
                <a:cs typeface="Open Sans"/>
                <a:sym typeface="Open Sans"/>
              </a:defRPr>
            </a:lvl6pPr>
            <a:lvl7pPr lvl="6" rtl="0">
              <a:spcBef>
                <a:spcPts val="0"/>
              </a:spcBef>
              <a:spcAft>
                <a:spcPts val="0"/>
              </a:spcAft>
              <a:buSzPts val="3600"/>
              <a:buNone/>
              <a:defRPr sz="2000">
                <a:solidFill>
                  <a:schemeClr val="dk1"/>
                </a:solidFill>
                <a:latin typeface="Open Sans"/>
                <a:ea typeface="Open Sans"/>
                <a:cs typeface="Open Sans"/>
                <a:sym typeface="Open Sans"/>
              </a:defRPr>
            </a:lvl7pPr>
            <a:lvl8pPr lvl="7" rtl="0">
              <a:spcBef>
                <a:spcPts val="0"/>
              </a:spcBef>
              <a:spcAft>
                <a:spcPts val="0"/>
              </a:spcAft>
              <a:buSzPts val="3600"/>
              <a:buNone/>
              <a:defRPr sz="2000">
                <a:solidFill>
                  <a:schemeClr val="dk1"/>
                </a:solidFill>
                <a:latin typeface="Open Sans"/>
                <a:ea typeface="Open Sans"/>
                <a:cs typeface="Open Sans"/>
                <a:sym typeface="Open Sans"/>
              </a:defRPr>
            </a:lvl8pPr>
            <a:lvl9pPr lvl="8" rtl="0">
              <a:spcBef>
                <a:spcPts val="0"/>
              </a:spcBef>
              <a:spcAft>
                <a:spcPts val="0"/>
              </a:spcAft>
              <a:buSzPts val="3600"/>
              <a:buNone/>
              <a:defRPr sz="2000">
                <a:solidFill>
                  <a:schemeClr val="dk1"/>
                </a:solidFill>
                <a:latin typeface="Open Sans"/>
                <a:ea typeface="Open Sans"/>
                <a:cs typeface="Open Sans"/>
                <a:sym typeface="Open Sans"/>
              </a:defRPr>
            </a:lvl9pPr>
          </a:lstStyle>
          <a:p/>
        </p:txBody>
      </p:sp>
      <p:sp>
        <p:nvSpPr>
          <p:cNvPr id="194" name="Google Shape;194;p31"/>
          <p:cNvSpPr txBox="1"/>
          <p:nvPr>
            <p:ph idx="1" type="body"/>
          </p:nvPr>
        </p:nvSpPr>
        <p:spPr>
          <a:xfrm>
            <a:off x="314350" y="2503424"/>
            <a:ext cx="6995100" cy="55446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1200"/>
              </a:spcBef>
              <a:spcAft>
                <a:spcPts val="0"/>
              </a:spcAft>
              <a:buSzPts val="1800"/>
              <a:buChar char="●"/>
              <a:defRPr sz="1600">
                <a:solidFill>
                  <a:schemeClr val="dk2"/>
                </a:solidFill>
                <a:latin typeface="Helvetica Neue"/>
                <a:ea typeface="Helvetica Neue"/>
                <a:cs typeface="Helvetica Neue"/>
                <a:sym typeface="Helvetica Neue"/>
              </a:defRPr>
            </a:lvl1pPr>
            <a:lvl2pPr indent="-317500" lvl="1" marL="914400" rtl="0">
              <a:lnSpc>
                <a:spcPct val="100000"/>
              </a:lnSpc>
              <a:spcBef>
                <a:spcPts val="12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3pPr>
            <a:lvl4pPr indent="-317500" lvl="3" marL="18288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lnSpc>
                <a:spcPct val="100000"/>
              </a:lnSpc>
              <a:spcBef>
                <a:spcPts val="6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
        <p:nvSpPr>
          <p:cNvPr id="195" name="Google Shape;195;p31"/>
          <p:cNvSpPr txBox="1"/>
          <p:nvPr>
            <p:ph idx="2" type="body"/>
          </p:nvPr>
        </p:nvSpPr>
        <p:spPr>
          <a:xfrm>
            <a:off x="287579" y="1249923840"/>
            <a:ext cx="5429700" cy="6618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Clr>
                <a:schemeClr val="lt2"/>
              </a:buClr>
              <a:buSzPts val="1800"/>
              <a:buFont typeface="Open Sans"/>
              <a:buNone/>
              <a:defRPr b="0" sz="800">
                <a:solidFill>
                  <a:schemeClr val="lt2"/>
                </a:solidFill>
                <a:latin typeface="Helvetica Neue"/>
                <a:ea typeface="Helvetica Neue"/>
                <a:cs typeface="Helvetica Neue"/>
                <a:sym typeface="Helvetica Neue"/>
              </a:defRPr>
            </a:lvl1pPr>
            <a:lvl2pPr indent="-317500" lvl="1" marL="9144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indent="-317500" lvl="3" marL="18288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140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
        <p:nvSpPr>
          <p:cNvPr id="196" name="Google Shape;196;p31"/>
          <p:cNvSpPr txBox="1"/>
          <p:nvPr>
            <p:ph idx="3" type="body"/>
          </p:nvPr>
        </p:nvSpPr>
        <p:spPr>
          <a:xfrm>
            <a:off x="314632" y="9150883"/>
            <a:ext cx="5429700" cy="6618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Clr>
                <a:schemeClr val="lt2"/>
              </a:buClr>
              <a:buSzPts val="1800"/>
              <a:buFont typeface="Open Sans"/>
              <a:buNone/>
              <a:defRPr b="0" sz="800">
                <a:solidFill>
                  <a:schemeClr val="lt2"/>
                </a:solidFill>
                <a:latin typeface="Helvetica Neue"/>
                <a:ea typeface="Helvetica Neue"/>
                <a:cs typeface="Helvetica Neue"/>
                <a:sym typeface="Helvetica Neue"/>
              </a:defRPr>
            </a:lvl1pPr>
            <a:lvl2pPr indent="-317500" lvl="1" marL="9144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indent="-317500" lvl="2" marL="13716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indent="-317500" lvl="3" marL="18288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indent="-317500" lvl="4" marL="22860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indent="-317500" lvl="5" marL="2743200" rtl="0">
              <a:spcBef>
                <a:spcPts val="1400"/>
              </a:spcBef>
              <a:spcAft>
                <a:spcPts val="0"/>
              </a:spcAft>
              <a:buSzPts val="1400"/>
              <a:buChar char="■"/>
              <a:defRPr sz="2000">
                <a:solidFill>
                  <a:schemeClr val="dk1"/>
                </a:solidFill>
                <a:latin typeface="Open Sans"/>
                <a:ea typeface="Open Sans"/>
                <a:cs typeface="Open Sans"/>
                <a:sym typeface="Open Sans"/>
              </a:defRPr>
            </a:lvl6pPr>
            <a:lvl7pPr indent="-317500" lvl="6" marL="3200400" rtl="0">
              <a:spcBef>
                <a:spcPts val="1400"/>
              </a:spcBef>
              <a:spcAft>
                <a:spcPts val="0"/>
              </a:spcAft>
              <a:buSzPts val="1400"/>
              <a:buChar char="●"/>
              <a:defRPr sz="2000">
                <a:solidFill>
                  <a:schemeClr val="dk1"/>
                </a:solidFill>
                <a:latin typeface="Open Sans"/>
                <a:ea typeface="Open Sans"/>
                <a:cs typeface="Open Sans"/>
                <a:sym typeface="Open Sans"/>
              </a:defRPr>
            </a:lvl7pPr>
            <a:lvl8pPr indent="-317500" lvl="7" marL="3657600" rtl="0">
              <a:spcBef>
                <a:spcPts val="1400"/>
              </a:spcBef>
              <a:spcAft>
                <a:spcPts val="0"/>
              </a:spcAft>
              <a:buSzPts val="1400"/>
              <a:buChar char="○"/>
              <a:defRPr sz="2000">
                <a:solidFill>
                  <a:schemeClr val="dk1"/>
                </a:solidFill>
                <a:latin typeface="Open Sans"/>
                <a:ea typeface="Open Sans"/>
                <a:cs typeface="Open Sans"/>
                <a:sym typeface="Open Sans"/>
              </a:defRPr>
            </a:lvl8pPr>
            <a:lvl9pPr indent="-317500" lvl="8" marL="4114800" rtl="0">
              <a:spcBef>
                <a:spcPts val="1400"/>
              </a:spcBef>
              <a:spcAft>
                <a:spcPts val="1400"/>
              </a:spcAft>
              <a:buSzPts val="1400"/>
              <a:buChar char="■"/>
              <a:defRPr sz="20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tx">
  <p:cSld name="TITLE_AND_BODY">
    <p:spTree>
      <p:nvGrpSpPr>
        <p:cNvPr id="197" name="Shape 19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8" name="Shape 198"/>
        <p:cNvGrpSpPr/>
        <p:nvPr/>
      </p:nvGrpSpPr>
      <p:grpSpPr>
        <a:xfrm>
          <a:off x="0" y="0"/>
          <a:ext cx="0" cy="0"/>
          <a:chOff x="0" y="0"/>
          <a:chExt cx="0" cy="0"/>
        </a:xfrm>
      </p:grpSpPr>
      <p:sp>
        <p:nvSpPr>
          <p:cNvPr id="199" name="Google Shape;199;p33"/>
          <p:cNvSpPr txBox="1"/>
          <p:nvPr>
            <p:ph type="title"/>
          </p:nvPr>
        </p:nvSpPr>
        <p:spPr>
          <a:xfrm>
            <a:off x="388620" y="402801"/>
            <a:ext cx="6995100" cy="1676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0" name="Google Shape;200;p33"/>
          <p:cNvSpPr txBox="1"/>
          <p:nvPr>
            <p:ph idx="1" type="body"/>
          </p:nvPr>
        </p:nvSpPr>
        <p:spPr>
          <a:xfrm>
            <a:off x="388620" y="2346964"/>
            <a:ext cx="6995100" cy="6638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400"/>
              </a:spcBef>
              <a:spcAft>
                <a:spcPts val="0"/>
              </a:spcAft>
              <a:buSzPts val="1400"/>
              <a:buChar char="○"/>
              <a:defRPr/>
            </a:lvl2pPr>
            <a:lvl3pPr indent="-317500" lvl="2" marL="1371600" rtl="0">
              <a:spcBef>
                <a:spcPts val="1400"/>
              </a:spcBef>
              <a:spcAft>
                <a:spcPts val="0"/>
              </a:spcAft>
              <a:buSzPts val="1400"/>
              <a:buChar char="■"/>
              <a:defRPr/>
            </a:lvl3pPr>
            <a:lvl4pPr indent="-317500" lvl="3" marL="1828800" rtl="0">
              <a:spcBef>
                <a:spcPts val="1400"/>
              </a:spcBef>
              <a:spcAft>
                <a:spcPts val="0"/>
              </a:spcAft>
              <a:buSzPts val="1400"/>
              <a:buChar char="●"/>
              <a:defRPr/>
            </a:lvl4pPr>
            <a:lvl5pPr indent="-317500" lvl="4" marL="2286000" rtl="0">
              <a:spcBef>
                <a:spcPts val="1400"/>
              </a:spcBef>
              <a:spcAft>
                <a:spcPts val="0"/>
              </a:spcAft>
              <a:buSzPts val="1400"/>
              <a:buChar char="○"/>
              <a:defRPr/>
            </a:lvl5pPr>
            <a:lvl6pPr indent="-317500" lvl="5" marL="2743200" rtl="0">
              <a:spcBef>
                <a:spcPts val="1400"/>
              </a:spcBef>
              <a:spcAft>
                <a:spcPts val="0"/>
              </a:spcAft>
              <a:buSzPts val="1400"/>
              <a:buChar char="■"/>
              <a:defRPr/>
            </a:lvl6pPr>
            <a:lvl7pPr indent="-317500" lvl="6" marL="3200400" rtl="0">
              <a:spcBef>
                <a:spcPts val="1400"/>
              </a:spcBef>
              <a:spcAft>
                <a:spcPts val="0"/>
              </a:spcAft>
              <a:buSzPts val="1400"/>
              <a:buChar char="●"/>
              <a:defRPr/>
            </a:lvl7pPr>
            <a:lvl8pPr indent="-317500" lvl="7" marL="3657600" rtl="0">
              <a:spcBef>
                <a:spcPts val="1400"/>
              </a:spcBef>
              <a:spcAft>
                <a:spcPts val="0"/>
              </a:spcAft>
              <a:buSzPts val="1400"/>
              <a:buChar char="○"/>
              <a:defRPr/>
            </a:lvl8pPr>
            <a:lvl9pPr indent="-317500" lvl="8" marL="4114800" rtl="0">
              <a:spcBef>
                <a:spcPts val="1400"/>
              </a:spcBef>
              <a:spcAft>
                <a:spcPts val="14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Blue 1">
  <p:cSld name="Half Color Blue">
    <p:spTree>
      <p:nvGrpSpPr>
        <p:cNvPr id="201" name="Shape 201"/>
        <p:cNvGrpSpPr/>
        <p:nvPr/>
      </p:nvGrpSpPr>
      <p:grpSpPr>
        <a:xfrm>
          <a:off x="0" y="0"/>
          <a:ext cx="0" cy="0"/>
          <a:chOff x="0" y="0"/>
          <a:chExt cx="0" cy="0"/>
        </a:xfrm>
      </p:grpSpPr>
      <p:sp>
        <p:nvSpPr>
          <p:cNvPr id="202" name="Google Shape;202;p34"/>
          <p:cNvSpPr/>
          <p:nvPr/>
        </p:nvSpPr>
        <p:spPr>
          <a:xfrm>
            <a:off x="3749924" y="0"/>
            <a:ext cx="4022400" cy="100584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4"/>
          <p:cNvSpPr txBox="1"/>
          <p:nvPr>
            <p:ph type="title"/>
          </p:nvPr>
        </p:nvSpPr>
        <p:spPr>
          <a:xfrm>
            <a:off x="142035" y="1021533"/>
            <a:ext cx="3309000" cy="1477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3600"/>
              <a:buNone/>
              <a:defRPr sz="2600">
                <a:solidFill>
                  <a:srgbClr val="666666"/>
                </a:solidFill>
                <a:latin typeface="Roboto"/>
                <a:ea typeface="Roboto"/>
                <a:cs typeface="Roboto"/>
                <a:sym typeface="Roboto"/>
              </a:defRPr>
            </a:lvl1pPr>
            <a:lvl2pPr lvl="1" rtl="0">
              <a:spcBef>
                <a:spcPts val="0"/>
              </a:spcBef>
              <a:spcAft>
                <a:spcPts val="0"/>
              </a:spcAft>
              <a:buSzPts val="3600"/>
              <a:buNone/>
              <a:defRPr>
                <a:latin typeface="Roboto"/>
                <a:ea typeface="Roboto"/>
                <a:cs typeface="Roboto"/>
                <a:sym typeface="Roboto"/>
              </a:defRPr>
            </a:lvl2pPr>
            <a:lvl3pPr lvl="2" rtl="0">
              <a:spcBef>
                <a:spcPts val="0"/>
              </a:spcBef>
              <a:spcAft>
                <a:spcPts val="0"/>
              </a:spcAft>
              <a:buSzPts val="3600"/>
              <a:buNone/>
              <a:defRPr>
                <a:latin typeface="Roboto"/>
                <a:ea typeface="Roboto"/>
                <a:cs typeface="Roboto"/>
                <a:sym typeface="Roboto"/>
              </a:defRPr>
            </a:lvl3pPr>
            <a:lvl4pPr lvl="3" rtl="0">
              <a:spcBef>
                <a:spcPts val="0"/>
              </a:spcBef>
              <a:spcAft>
                <a:spcPts val="0"/>
              </a:spcAft>
              <a:buSzPts val="3600"/>
              <a:buNone/>
              <a:defRPr>
                <a:latin typeface="Roboto"/>
                <a:ea typeface="Roboto"/>
                <a:cs typeface="Roboto"/>
                <a:sym typeface="Roboto"/>
              </a:defRPr>
            </a:lvl4pPr>
            <a:lvl5pPr lvl="4" rtl="0">
              <a:spcBef>
                <a:spcPts val="0"/>
              </a:spcBef>
              <a:spcAft>
                <a:spcPts val="0"/>
              </a:spcAft>
              <a:buSzPts val="3600"/>
              <a:buNone/>
              <a:defRPr>
                <a:latin typeface="Roboto"/>
                <a:ea typeface="Roboto"/>
                <a:cs typeface="Roboto"/>
                <a:sym typeface="Roboto"/>
              </a:defRPr>
            </a:lvl5pPr>
            <a:lvl6pPr lvl="5" rtl="0">
              <a:spcBef>
                <a:spcPts val="0"/>
              </a:spcBef>
              <a:spcAft>
                <a:spcPts val="0"/>
              </a:spcAft>
              <a:buSzPts val="3600"/>
              <a:buNone/>
              <a:defRPr>
                <a:latin typeface="Roboto"/>
                <a:ea typeface="Roboto"/>
                <a:cs typeface="Roboto"/>
                <a:sym typeface="Roboto"/>
              </a:defRPr>
            </a:lvl6pPr>
            <a:lvl7pPr lvl="6" rtl="0">
              <a:spcBef>
                <a:spcPts val="0"/>
              </a:spcBef>
              <a:spcAft>
                <a:spcPts val="0"/>
              </a:spcAft>
              <a:buSzPts val="3600"/>
              <a:buNone/>
              <a:defRPr>
                <a:latin typeface="Roboto"/>
                <a:ea typeface="Roboto"/>
                <a:cs typeface="Roboto"/>
                <a:sym typeface="Roboto"/>
              </a:defRPr>
            </a:lvl7pPr>
            <a:lvl8pPr lvl="7" rtl="0">
              <a:spcBef>
                <a:spcPts val="0"/>
              </a:spcBef>
              <a:spcAft>
                <a:spcPts val="0"/>
              </a:spcAft>
              <a:buSzPts val="3600"/>
              <a:buNone/>
              <a:defRPr>
                <a:latin typeface="Roboto"/>
                <a:ea typeface="Roboto"/>
                <a:cs typeface="Roboto"/>
                <a:sym typeface="Roboto"/>
              </a:defRPr>
            </a:lvl8pPr>
            <a:lvl9pPr lvl="8" rtl="0">
              <a:spcBef>
                <a:spcPts val="0"/>
              </a:spcBef>
              <a:spcAft>
                <a:spcPts val="0"/>
              </a:spcAft>
              <a:buSzPts val="3600"/>
              <a:buNone/>
              <a:defRPr>
                <a:latin typeface="Roboto"/>
                <a:ea typeface="Roboto"/>
                <a:cs typeface="Roboto"/>
                <a:sym typeface="Roboto"/>
              </a:defRPr>
            </a:lvl9pPr>
          </a:lstStyle>
          <a:p/>
        </p:txBody>
      </p:sp>
      <p:sp>
        <p:nvSpPr>
          <p:cNvPr id="204" name="Google Shape;204;p34"/>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0" i="0" lang="en" sz="600" u="none" cap="none" strike="noStrike">
                <a:solidFill>
                  <a:srgbClr val="FFFFFF"/>
                </a:solidFill>
                <a:latin typeface="Roboto"/>
                <a:ea typeface="Roboto"/>
                <a:cs typeface="Roboto"/>
                <a:sym typeface="Roboto"/>
              </a:rPr>
              <a:t>Proprietary + Confidential</a:t>
            </a:r>
            <a:endParaRPr/>
          </a:p>
        </p:txBody>
      </p:sp>
      <p:pic>
        <p:nvPicPr>
          <p:cNvPr id="205" name="Google Shape;205;p34"/>
          <p:cNvPicPr preferRelativeResize="0"/>
          <p:nvPr/>
        </p:nvPicPr>
        <p:blipFill rotWithShape="1">
          <a:blip r:embed="rId2">
            <a:alphaModFix/>
          </a:blip>
          <a:srcRect b="0" l="0" r="0" t="0"/>
          <a:stretch/>
        </p:blipFill>
        <p:spPr>
          <a:xfrm>
            <a:off x="149791" y="9468360"/>
            <a:ext cx="457500" cy="334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Red Footer - Title &amp; Body">
  <p:cSld name="2_Red Footer - Title &amp; Body">
    <p:spTree>
      <p:nvGrpSpPr>
        <p:cNvPr id="206" name="Shape 20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7" name="Shape 207"/>
        <p:cNvGrpSpPr/>
        <p:nvPr/>
      </p:nvGrpSpPr>
      <p:grpSpPr>
        <a:xfrm>
          <a:off x="0" y="0"/>
          <a:ext cx="0" cy="0"/>
          <a:chOff x="0" y="0"/>
          <a:chExt cx="0" cy="0"/>
        </a:xfrm>
      </p:grpSpPr>
      <p:grpSp>
        <p:nvGrpSpPr>
          <p:cNvPr id="208" name="Google Shape;208;p36"/>
          <p:cNvGrpSpPr/>
          <p:nvPr/>
        </p:nvGrpSpPr>
        <p:grpSpPr>
          <a:xfrm>
            <a:off x="21" y="9944813"/>
            <a:ext cx="7772347" cy="113820"/>
            <a:chOff x="25" y="5085300"/>
            <a:chExt cx="9143938" cy="58202"/>
          </a:xfrm>
        </p:grpSpPr>
        <p:sp>
          <p:nvSpPr>
            <p:cNvPr id="209" name="Google Shape;209;p36"/>
            <p:cNvSpPr/>
            <p:nvPr/>
          </p:nvSpPr>
          <p:spPr>
            <a:xfrm>
              <a:off x="25" y="5085301"/>
              <a:ext cx="1396200" cy="58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1392867" y="5085301"/>
              <a:ext cx="1719300" cy="5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3112175" y="5085302"/>
              <a:ext cx="2412000" cy="58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5523863" y="5085300"/>
              <a:ext cx="3620100" cy="5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6"/>
          <p:cNvSpPr txBox="1"/>
          <p:nvPr>
            <p:ph type="title"/>
          </p:nvPr>
        </p:nvSpPr>
        <p:spPr>
          <a:xfrm>
            <a:off x="264945" y="870271"/>
            <a:ext cx="7242600" cy="1119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 name="Google Shape;214;p36"/>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400"/>
              </a:spcBef>
              <a:spcAft>
                <a:spcPts val="0"/>
              </a:spcAft>
              <a:buSzPts val="1200"/>
              <a:buChar char="○"/>
              <a:defRPr sz="1200"/>
            </a:lvl2pPr>
            <a:lvl3pPr indent="-304800" lvl="2" marL="1371600" rtl="0">
              <a:spcBef>
                <a:spcPts val="1400"/>
              </a:spcBef>
              <a:spcAft>
                <a:spcPts val="0"/>
              </a:spcAft>
              <a:buSzPts val="1200"/>
              <a:buChar char="■"/>
              <a:defRPr sz="1200"/>
            </a:lvl3pPr>
            <a:lvl4pPr indent="-304800" lvl="3" marL="1828800" rtl="0">
              <a:spcBef>
                <a:spcPts val="1400"/>
              </a:spcBef>
              <a:spcAft>
                <a:spcPts val="0"/>
              </a:spcAft>
              <a:buSzPts val="1200"/>
              <a:buChar char="●"/>
              <a:defRPr sz="1200"/>
            </a:lvl4pPr>
            <a:lvl5pPr indent="-304800" lvl="4" marL="2286000" rtl="0">
              <a:spcBef>
                <a:spcPts val="1400"/>
              </a:spcBef>
              <a:spcAft>
                <a:spcPts val="0"/>
              </a:spcAft>
              <a:buSzPts val="1200"/>
              <a:buChar char="○"/>
              <a:defRPr sz="1200"/>
            </a:lvl5pPr>
            <a:lvl6pPr indent="-304800" lvl="5" marL="2743200" rtl="0">
              <a:spcBef>
                <a:spcPts val="1400"/>
              </a:spcBef>
              <a:spcAft>
                <a:spcPts val="0"/>
              </a:spcAft>
              <a:buSzPts val="1200"/>
              <a:buChar char="■"/>
              <a:defRPr sz="1200"/>
            </a:lvl6pPr>
            <a:lvl7pPr indent="-304800" lvl="6" marL="3200400" rtl="0">
              <a:spcBef>
                <a:spcPts val="1400"/>
              </a:spcBef>
              <a:spcAft>
                <a:spcPts val="0"/>
              </a:spcAft>
              <a:buSzPts val="1200"/>
              <a:buChar char="●"/>
              <a:defRPr sz="1200"/>
            </a:lvl7pPr>
            <a:lvl8pPr indent="-304800" lvl="7" marL="3657600" rtl="0">
              <a:spcBef>
                <a:spcPts val="1400"/>
              </a:spcBef>
              <a:spcAft>
                <a:spcPts val="0"/>
              </a:spcAft>
              <a:buSzPts val="1200"/>
              <a:buChar char="○"/>
              <a:defRPr sz="1200"/>
            </a:lvl8pPr>
            <a:lvl9pPr indent="-304800" lvl="8" marL="4114800" rtl="0">
              <a:spcBef>
                <a:spcPts val="1400"/>
              </a:spcBef>
              <a:spcAft>
                <a:spcPts val="1400"/>
              </a:spcAft>
              <a:buSzPts val="1200"/>
              <a:buChar char="■"/>
              <a:defRPr sz="1200"/>
            </a:lvl9pPr>
          </a:lstStyle>
          <a:p/>
        </p:txBody>
      </p:sp>
      <p:sp>
        <p:nvSpPr>
          <p:cNvPr id="215" name="Google Shape;215;p36"/>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400"/>
              </a:spcBef>
              <a:spcAft>
                <a:spcPts val="0"/>
              </a:spcAft>
              <a:buSzPts val="1200"/>
              <a:buChar char="○"/>
              <a:defRPr sz="1200"/>
            </a:lvl2pPr>
            <a:lvl3pPr indent="-304800" lvl="2" marL="1371600" rtl="0">
              <a:spcBef>
                <a:spcPts val="1400"/>
              </a:spcBef>
              <a:spcAft>
                <a:spcPts val="0"/>
              </a:spcAft>
              <a:buSzPts val="1200"/>
              <a:buChar char="■"/>
              <a:defRPr sz="1200"/>
            </a:lvl3pPr>
            <a:lvl4pPr indent="-304800" lvl="3" marL="1828800" rtl="0">
              <a:spcBef>
                <a:spcPts val="1400"/>
              </a:spcBef>
              <a:spcAft>
                <a:spcPts val="0"/>
              </a:spcAft>
              <a:buSzPts val="1200"/>
              <a:buChar char="●"/>
              <a:defRPr sz="1200"/>
            </a:lvl4pPr>
            <a:lvl5pPr indent="-304800" lvl="4" marL="2286000" rtl="0">
              <a:spcBef>
                <a:spcPts val="1400"/>
              </a:spcBef>
              <a:spcAft>
                <a:spcPts val="0"/>
              </a:spcAft>
              <a:buSzPts val="1200"/>
              <a:buChar char="○"/>
              <a:defRPr sz="1200"/>
            </a:lvl5pPr>
            <a:lvl6pPr indent="-304800" lvl="5" marL="2743200" rtl="0">
              <a:spcBef>
                <a:spcPts val="1400"/>
              </a:spcBef>
              <a:spcAft>
                <a:spcPts val="0"/>
              </a:spcAft>
              <a:buSzPts val="1200"/>
              <a:buChar char="■"/>
              <a:defRPr sz="1200"/>
            </a:lvl6pPr>
            <a:lvl7pPr indent="-304800" lvl="6" marL="3200400" rtl="0">
              <a:spcBef>
                <a:spcPts val="1400"/>
              </a:spcBef>
              <a:spcAft>
                <a:spcPts val="0"/>
              </a:spcAft>
              <a:buSzPts val="1200"/>
              <a:buChar char="●"/>
              <a:defRPr sz="1200"/>
            </a:lvl7pPr>
            <a:lvl8pPr indent="-304800" lvl="7" marL="3657600" rtl="0">
              <a:spcBef>
                <a:spcPts val="1400"/>
              </a:spcBef>
              <a:spcAft>
                <a:spcPts val="0"/>
              </a:spcAft>
              <a:buSzPts val="1200"/>
              <a:buChar char="○"/>
              <a:defRPr sz="1200"/>
            </a:lvl8pPr>
            <a:lvl9pPr indent="-304800" lvl="8" marL="4114800" rtl="0">
              <a:spcBef>
                <a:spcPts val="1400"/>
              </a:spcBef>
              <a:spcAft>
                <a:spcPts val="1400"/>
              </a:spcAft>
              <a:buSzPts val="1200"/>
              <a:buChar char="■"/>
              <a:defRPr sz="1200"/>
            </a:lvl9pPr>
          </a:lstStyle>
          <a:p/>
        </p:txBody>
      </p:sp>
      <p:sp>
        <p:nvSpPr>
          <p:cNvPr id="216" name="Google Shape;216;p36"/>
          <p:cNvSpPr txBox="1"/>
          <p:nvPr>
            <p:ph idx="12" type="sldNum"/>
          </p:nvPr>
        </p:nvSpPr>
        <p:spPr>
          <a:xfrm>
            <a:off x="7245010" y="9182552"/>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7" name="Shape 217"/>
        <p:cNvGrpSpPr/>
        <p:nvPr/>
      </p:nvGrpSpPr>
      <p:grpSpPr>
        <a:xfrm>
          <a:off x="0" y="0"/>
          <a:ext cx="0" cy="0"/>
          <a:chOff x="0" y="0"/>
          <a:chExt cx="0" cy="0"/>
        </a:xfrm>
      </p:grpSpPr>
      <p:grpSp>
        <p:nvGrpSpPr>
          <p:cNvPr id="218" name="Google Shape;218;p37"/>
          <p:cNvGrpSpPr/>
          <p:nvPr/>
        </p:nvGrpSpPr>
        <p:grpSpPr>
          <a:xfrm>
            <a:off x="21" y="9944813"/>
            <a:ext cx="7772347" cy="113818"/>
            <a:chOff x="25" y="5085300"/>
            <a:chExt cx="9143937" cy="58201"/>
          </a:xfrm>
        </p:grpSpPr>
        <p:sp>
          <p:nvSpPr>
            <p:cNvPr id="219" name="Google Shape;219;p37"/>
            <p:cNvSpPr/>
            <p:nvPr/>
          </p:nvSpPr>
          <p:spPr>
            <a:xfrm>
              <a:off x="25" y="5085301"/>
              <a:ext cx="1396200" cy="58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7"/>
            <p:cNvSpPr/>
            <p:nvPr/>
          </p:nvSpPr>
          <p:spPr>
            <a:xfrm>
              <a:off x="1392866" y="5085301"/>
              <a:ext cx="1719300" cy="58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7"/>
            <p:cNvSpPr/>
            <p:nvPr/>
          </p:nvSpPr>
          <p:spPr>
            <a:xfrm>
              <a:off x="3112175" y="5085301"/>
              <a:ext cx="2412000" cy="58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7"/>
            <p:cNvSpPr/>
            <p:nvPr/>
          </p:nvSpPr>
          <p:spPr>
            <a:xfrm>
              <a:off x="5523862" y="5085300"/>
              <a:ext cx="3620100" cy="5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3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600"/>
              <a:buFont typeface="Roboto"/>
              <a:buNone/>
              <a:defRPr b="1" i="0" sz="2800" u="none" cap="none" strike="noStrike">
                <a:solidFill>
                  <a:schemeClr val="dk1"/>
                </a:solidFill>
                <a:latin typeface="Roboto"/>
                <a:ea typeface="Roboto"/>
                <a:cs typeface="Roboto"/>
                <a:sym typeface="Roboto"/>
              </a:defRPr>
            </a:lvl1pPr>
            <a:lvl2pPr indent="0" lvl="1"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2pPr>
            <a:lvl3pPr indent="0" lvl="2"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3pPr>
            <a:lvl4pPr indent="0" lvl="3"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4pPr>
            <a:lvl5pPr indent="0" lvl="4"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5pPr>
            <a:lvl6pPr indent="0" lvl="5"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6pPr>
            <a:lvl7pPr indent="0" lvl="6"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7pPr>
            <a:lvl8pPr indent="0" lvl="7"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8pPr>
            <a:lvl9pPr indent="0" lvl="8" rtl="0">
              <a:spcBef>
                <a:spcPts val="0"/>
              </a:spcBef>
              <a:spcAft>
                <a:spcPts val="0"/>
              </a:spcAft>
              <a:buClr>
                <a:schemeClr val="dk1"/>
              </a:buClr>
              <a:buSzPts val="3600"/>
              <a:buFont typeface="Roboto"/>
              <a:buNone/>
              <a:defRPr b="1" sz="2800">
                <a:solidFill>
                  <a:schemeClr val="dk1"/>
                </a:solidFill>
                <a:latin typeface="Roboto"/>
                <a:ea typeface="Roboto"/>
                <a:cs typeface="Roboto"/>
                <a:sym typeface="Roboto"/>
              </a:defRPr>
            </a:lvl9pPr>
          </a:lstStyle>
          <a:p/>
        </p:txBody>
      </p:sp>
      <p:sp>
        <p:nvSpPr>
          <p:cNvPr id="224" name="Google Shape;224;p37"/>
          <p:cNvSpPr txBox="1"/>
          <p:nvPr>
            <p:ph idx="12" type="sldNum"/>
          </p:nvPr>
        </p:nvSpPr>
        <p:spPr>
          <a:xfrm>
            <a:off x="7245010" y="9182552"/>
            <a:ext cx="466500" cy="769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Footer - Title &amp; Body">
  <p:cSld name="CUSTOM_3_1_1">
    <p:spTree>
      <p:nvGrpSpPr>
        <p:cNvPr id="28" name="Shape 28"/>
        <p:cNvGrpSpPr/>
        <p:nvPr/>
      </p:nvGrpSpPr>
      <p:grpSpPr>
        <a:xfrm>
          <a:off x="0" y="0"/>
          <a:ext cx="0" cy="0"/>
          <a:chOff x="0" y="0"/>
          <a:chExt cx="0" cy="0"/>
        </a:xfrm>
      </p:grpSpPr>
      <p:sp>
        <p:nvSpPr>
          <p:cNvPr id="29" name="Google Shape;29;p5"/>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5"/>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1" name="Google Shape;31;p5"/>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2" name="Google Shape;32;p5"/>
          <p:cNvSpPr/>
          <p:nvPr/>
        </p:nvSpPr>
        <p:spPr>
          <a:xfrm flipH="1">
            <a:off x="-10838" y="9147747"/>
            <a:ext cx="4054501" cy="926906"/>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3" name="Google Shape;33;p5"/>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34" name="Google Shape;34;p5"/>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Footer - Title &amp; Body">
  <p:cSld name="CUSTOM_3_1_1_1">
    <p:spTree>
      <p:nvGrpSpPr>
        <p:cNvPr id="35" name="Shape 35"/>
        <p:cNvGrpSpPr/>
        <p:nvPr/>
      </p:nvGrpSpPr>
      <p:grpSpPr>
        <a:xfrm>
          <a:off x="0" y="0"/>
          <a:ext cx="0" cy="0"/>
          <a:chOff x="0" y="0"/>
          <a:chExt cx="0" cy="0"/>
        </a:xfrm>
      </p:grpSpPr>
      <p:sp>
        <p:nvSpPr>
          <p:cNvPr id="36" name="Google Shape;36;p6"/>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p:nvPr/>
        </p:nvSpPr>
        <p:spPr>
          <a:xfrm>
            <a:off x="68914" y="9030267"/>
            <a:ext cx="7725331" cy="1072402"/>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38" name="Google Shape;38;p6"/>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39" name="Google Shape;39;p6"/>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0" name="Google Shape;40;p6"/>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1" name="Google Shape;41;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Footer - Title &amp; Body">
  <p:cSld name="CUSTOM_3_1_1_1_1">
    <p:spTree>
      <p:nvGrpSpPr>
        <p:cNvPr id="42" name="Shape 42"/>
        <p:cNvGrpSpPr/>
        <p:nvPr/>
      </p:nvGrpSpPr>
      <p:grpSpPr>
        <a:xfrm>
          <a:off x="0" y="0"/>
          <a:ext cx="0" cy="0"/>
          <a:chOff x="0" y="0"/>
          <a:chExt cx="0" cy="0"/>
        </a:xfrm>
      </p:grpSpPr>
      <p:sp>
        <p:nvSpPr>
          <p:cNvPr id="43" name="Google Shape;43;p7"/>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4" name="Google Shape;44;p7"/>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5" name="Google Shape;45;p7"/>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6" name="Google Shape;46;p7"/>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7" name="Google Shape;47;p7"/>
          <p:cNvSpPr txBox="1"/>
          <p:nvPr>
            <p:ph idx="1" type="body"/>
          </p:nvPr>
        </p:nvSpPr>
        <p:spPr>
          <a:xfrm>
            <a:off x="149791" y="2553711"/>
            <a:ext cx="4458300" cy="50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8" name="Google Shape;48;p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lue Footer">
  <p:cSld name="TITLE_2_1">
    <p:spTree>
      <p:nvGrpSpPr>
        <p:cNvPr id="49" name="Shape 49"/>
        <p:cNvGrpSpPr/>
        <p:nvPr/>
      </p:nvGrpSpPr>
      <p:grpSpPr>
        <a:xfrm>
          <a:off x="0" y="0"/>
          <a:ext cx="0" cy="0"/>
          <a:chOff x="0" y="0"/>
          <a:chExt cx="0" cy="0"/>
        </a:xfrm>
      </p:grpSpPr>
      <p:sp>
        <p:nvSpPr>
          <p:cNvPr id="50" name="Google Shape;50;p8"/>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1" name="Google Shape;51;p8"/>
          <p:cNvSpPr txBox="1"/>
          <p:nvPr>
            <p:ph type="title"/>
          </p:nvPr>
        </p:nvSpPr>
        <p:spPr>
          <a:xfrm>
            <a:off x="149791" y="346769"/>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2" name="Google Shape;52;p8"/>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3" name="Google Shape;53;p8"/>
          <p:cNvGrpSpPr/>
          <p:nvPr/>
        </p:nvGrpSpPr>
        <p:grpSpPr>
          <a:xfrm>
            <a:off x="-16250" y="9048087"/>
            <a:ext cx="7804900" cy="1072407"/>
            <a:chOff x="-19118" y="4617750"/>
            <a:chExt cx="9182236" cy="548378"/>
          </a:xfrm>
        </p:grpSpPr>
        <p:sp>
          <p:nvSpPr>
            <p:cNvPr id="54" name="Google Shape;54;p8"/>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55" name="Google Shape;55;p8"/>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d Footer">
  <p:cSld name="TITLE_2_1_1">
    <p:spTree>
      <p:nvGrpSpPr>
        <p:cNvPr id="56" name="Shape 56"/>
        <p:cNvGrpSpPr/>
        <p:nvPr/>
      </p:nvGrpSpPr>
      <p:grpSpPr>
        <a:xfrm>
          <a:off x="0" y="0"/>
          <a:ext cx="0" cy="0"/>
          <a:chOff x="0" y="0"/>
          <a:chExt cx="0" cy="0"/>
        </a:xfrm>
      </p:grpSpPr>
      <p:sp>
        <p:nvSpPr>
          <p:cNvPr id="57" name="Google Shape;57;p9"/>
          <p:cNvSpPr/>
          <p:nvPr/>
        </p:nvSpPr>
        <p:spPr>
          <a:xfrm flipH="1">
            <a:off x="-16320" y="9030267"/>
            <a:ext cx="7810565" cy="1072402"/>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58" name="Google Shape;58;p9"/>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9"/>
          <p:cNvSpPr/>
          <p:nvPr/>
        </p:nvSpPr>
        <p:spPr>
          <a:xfrm flipH="1">
            <a:off x="-18495" y="9165362"/>
            <a:ext cx="4054501" cy="926906"/>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60" name="Google Shape;60;p9"/>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1" name="Google Shape;61;p9"/>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Yellow Footer">
  <p:cSld name="TITLE_2_2">
    <p:spTree>
      <p:nvGrpSpPr>
        <p:cNvPr id="62" name="Shape 62"/>
        <p:cNvGrpSpPr/>
        <p:nvPr/>
      </p:nvGrpSpPr>
      <p:grpSpPr>
        <a:xfrm>
          <a:off x="0" y="0"/>
          <a:ext cx="0" cy="0"/>
          <a:chOff x="0" y="0"/>
          <a:chExt cx="0" cy="0"/>
        </a:xfrm>
      </p:grpSpPr>
      <p:sp>
        <p:nvSpPr>
          <p:cNvPr id="63" name="Google Shape;63;p10"/>
          <p:cNvSpPr txBox="1"/>
          <p:nvPr>
            <p:ph type="title"/>
          </p:nvPr>
        </p:nvSpPr>
        <p:spPr>
          <a:xfrm>
            <a:off x="142035" y="1021533"/>
            <a:ext cx="5622000" cy="1477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0"/>
          <p:cNvSpPr/>
          <p:nvPr/>
        </p:nvSpPr>
        <p:spPr>
          <a:xfrm flipH="1">
            <a:off x="22273" y="9030267"/>
            <a:ext cx="7771972" cy="1072402"/>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65" name="Google Shape;65;p10"/>
          <p:cNvSpPr/>
          <p:nvPr/>
        </p:nvSpPr>
        <p:spPr>
          <a:xfrm flipH="1">
            <a:off x="-10838" y="9165362"/>
            <a:ext cx="4054501" cy="926906"/>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66" name="Google Shape;66;p10"/>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7" name="Google Shape;67;p10"/>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01115" y="1319560"/>
            <a:ext cx="6988800" cy="1477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p:txBody>
      </p:sp>
      <p:sp>
        <p:nvSpPr>
          <p:cNvPr id="7" name="Google Shape;7;p1"/>
          <p:cNvSpPr txBox="1"/>
          <p:nvPr>
            <p:ph idx="1" type="body"/>
          </p:nvPr>
        </p:nvSpPr>
        <p:spPr>
          <a:xfrm>
            <a:off x="401115" y="2976698"/>
            <a:ext cx="6988800" cy="55428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1"/>
              </a:buClr>
              <a:buSzPts val="1800"/>
              <a:buChar char="●"/>
              <a:defRPr sz="1800">
                <a:solidFill>
                  <a:schemeClr val="accent1"/>
                </a:solidFill>
              </a:defRPr>
            </a:lvl1pPr>
            <a:lvl2pPr indent="-317500" lvl="1" marL="914400" rtl="0">
              <a:lnSpc>
                <a:spcPct val="115000"/>
              </a:lnSpc>
              <a:spcBef>
                <a:spcPts val="1400"/>
              </a:spcBef>
              <a:spcAft>
                <a:spcPts val="0"/>
              </a:spcAft>
              <a:buClr>
                <a:schemeClr val="accent1"/>
              </a:buClr>
              <a:buSzPts val="1400"/>
              <a:buChar char="○"/>
              <a:defRPr>
                <a:solidFill>
                  <a:schemeClr val="accent1"/>
                </a:solidFill>
              </a:defRPr>
            </a:lvl2pPr>
            <a:lvl3pPr indent="-317500" lvl="2" marL="1371600" rtl="0">
              <a:lnSpc>
                <a:spcPct val="115000"/>
              </a:lnSpc>
              <a:spcBef>
                <a:spcPts val="1400"/>
              </a:spcBef>
              <a:spcAft>
                <a:spcPts val="0"/>
              </a:spcAft>
              <a:buClr>
                <a:schemeClr val="accent1"/>
              </a:buClr>
              <a:buSzPts val="1400"/>
              <a:buChar char="■"/>
              <a:defRPr>
                <a:solidFill>
                  <a:schemeClr val="accent1"/>
                </a:solidFill>
              </a:defRPr>
            </a:lvl3pPr>
            <a:lvl4pPr indent="-317500" lvl="3" marL="1828800" rtl="0">
              <a:lnSpc>
                <a:spcPct val="115000"/>
              </a:lnSpc>
              <a:spcBef>
                <a:spcPts val="1400"/>
              </a:spcBef>
              <a:spcAft>
                <a:spcPts val="0"/>
              </a:spcAft>
              <a:buClr>
                <a:schemeClr val="accent1"/>
              </a:buClr>
              <a:buSzPts val="1400"/>
              <a:buChar char="●"/>
              <a:defRPr>
                <a:solidFill>
                  <a:schemeClr val="accent1"/>
                </a:solidFill>
              </a:defRPr>
            </a:lvl4pPr>
            <a:lvl5pPr indent="-317500" lvl="4" marL="2286000" rtl="0">
              <a:lnSpc>
                <a:spcPct val="115000"/>
              </a:lnSpc>
              <a:spcBef>
                <a:spcPts val="1400"/>
              </a:spcBef>
              <a:spcAft>
                <a:spcPts val="0"/>
              </a:spcAft>
              <a:buClr>
                <a:schemeClr val="accent1"/>
              </a:buClr>
              <a:buSzPts val="1400"/>
              <a:buChar char="○"/>
              <a:defRPr>
                <a:solidFill>
                  <a:schemeClr val="accent1"/>
                </a:solidFill>
              </a:defRPr>
            </a:lvl5pPr>
            <a:lvl6pPr indent="-317500" lvl="5" marL="2743200" rtl="0">
              <a:lnSpc>
                <a:spcPct val="115000"/>
              </a:lnSpc>
              <a:spcBef>
                <a:spcPts val="1400"/>
              </a:spcBef>
              <a:spcAft>
                <a:spcPts val="0"/>
              </a:spcAft>
              <a:buClr>
                <a:schemeClr val="accent1"/>
              </a:buClr>
              <a:buSzPts val="1400"/>
              <a:buChar char="■"/>
              <a:defRPr>
                <a:solidFill>
                  <a:schemeClr val="accent1"/>
                </a:solidFill>
              </a:defRPr>
            </a:lvl6pPr>
            <a:lvl7pPr indent="-317500" lvl="6" marL="3200400" rtl="0">
              <a:lnSpc>
                <a:spcPct val="115000"/>
              </a:lnSpc>
              <a:spcBef>
                <a:spcPts val="1400"/>
              </a:spcBef>
              <a:spcAft>
                <a:spcPts val="0"/>
              </a:spcAft>
              <a:buClr>
                <a:schemeClr val="accent1"/>
              </a:buClr>
              <a:buSzPts val="1400"/>
              <a:buChar char="●"/>
              <a:defRPr>
                <a:solidFill>
                  <a:schemeClr val="accent1"/>
                </a:solidFill>
              </a:defRPr>
            </a:lvl7pPr>
            <a:lvl8pPr indent="-317500" lvl="7" marL="3657600" rtl="0">
              <a:lnSpc>
                <a:spcPct val="115000"/>
              </a:lnSpc>
              <a:spcBef>
                <a:spcPts val="1400"/>
              </a:spcBef>
              <a:spcAft>
                <a:spcPts val="0"/>
              </a:spcAft>
              <a:buClr>
                <a:schemeClr val="accent1"/>
              </a:buClr>
              <a:buSzPts val="1400"/>
              <a:buChar char="○"/>
              <a:defRPr>
                <a:solidFill>
                  <a:schemeClr val="accent1"/>
                </a:solidFill>
              </a:defRPr>
            </a:lvl8pPr>
            <a:lvl9pPr indent="-317500" lvl="8" marL="4114800" rtl="0">
              <a:lnSpc>
                <a:spcPct val="115000"/>
              </a:lnSpc>
              <a:spcBef>
                <a:spcPts val="1400"/>
              </a:spcBef>
              <a:spcAft>
                <a:spcPts val="1400"/>
              </a:spcAft>
              <a:buClr>
                <a:schemeClr val="accent1"/>
              </a:buClr>
              <a:buSzPts val="1400"/>
              <a:buChar char="■"/>
              <a:defRPr>
                <a:solidFill>
                  <a:schemeClr val="accent1"/>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1102400" y="387496"/>
            <a:ext cx="5622000" cy="649800"/>
          </a:xfrm>
          <a:prstGeom prst="rect">
            <a:avLst/>
          </a:prstGeom>
        </p:spPr>
        <p:txBody>
          <a:bodyPr anchorCtr="0" anchor="t" bIns="91425" lIns="91425" spcFirstLastPara="1" rIns="91425" wrap="square" tIns="91425">
            <a:noAutofit/>
          </a:bodyPr>
          <a:lstStyle/>
          <a:p>
            <a:pPr indent="0" lvl="0" marL="0" marR="0" rtl="0" algn="ctr">
              <a:lnSpc>
                <a:spcPct val="95000"/>
              </a:lnSpc>
              <a:spcBef>
                <a:spcPts val="0"/>
              </a:spcBef>
              <a:spcAft>
                <a:spcPts val="0"/>
              </a:spcAft>
              <a:buNone/>
            </a:pPr>
            <a:r>
              <a:rPr b="1" lang="en" sz="1800">
                <a:solidFill>
                  <a:schemeClr val="dk1"/>
                </a:solidFill>
              </a:rPr>
              <a:t>Google Fiber Project Executive Summary</a:t>
            </a:r>
            <a:endParaRPr b="1" sz="1800" u="sng">
              <a:solidFill>
                <a:schemeClr val="dk1"/>
              </a:solidFill>
            </a:endParaRPr>
          </a:p>
        </p:txBody>
      </p:sp>
      <p:sp>
        <p:nvSpPr>
          <p:cNvPr id="230" name="Google Shape;230;p38"/>
          <p:cNvSpPr txBox="1"/>
          <p:nvPr/>
        </p:nvSpPr>
        <p:spPr>
          <a:xfrm>
            <a:off x="288469" y="6585876"/>
            <a:ext cx="25872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Open Sans"/>
              <a:ea typeface="Open Sans"/>
              <a:cs typeface="Open Sans"/>
              <a:sym typeface="Open Sans"/>
            </a:endParaRPr>
          </a:p>
        </p:txBody>
      </p:sp>
      <p:cxnSp>
        <p:nvCxnSpPr>
          <p:cNvPr id="231" name="Google Shape;231;p38"/>
          <p:cNvCxnSpPr/>
          <p:nvPr/>
        </p:nvCxnSpPr>
        <p:spPr>
          <a:xfrm>
            <a:off x="372000" y="848175"/>
            <a:ext cx="7028400" cy="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8"/>
          <p:cNvCxnSpPr/>
          <p:nvPr/>
        </p:nvCxnSpPr>
        <p:spPr>
          <a:xfrm>
            <a:off x="399188" y="7137338"/>
            <a:ext cx="7028400" cy="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8"/>
          <p:cNvCxnSpPr/>
          <p:nvPr/>
        </p:nvCxnSpPr>
        <p:spPr>
          <a:xfrm>
            <a:off x="371988" y="3461413"/>
            <a:ext cx="7028400" cy="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38"/>
          <p:cNvSpPr/>
          <p:nvPr/>
        </p:nvSpPr>
        <p:spPr>
          <a:xfrm>
            <a:off x="399200" y="7236750"/>
            <a:ext cx="1263600" cy="5574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Reflections/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Next Steps</a:t>
            </a:r>
            <a:endParaRPr b="1">
              <a:solidFill>
                <a:srgbClr val="FFFFFF"/>
              </a:solidFill>
              <a:latin typeface="Roboto"/>
              <a:ea typeface="Roboto"/>
              <a:cs typeface="Roboto"/>
              <a:sym typeface="Roboto"/>
            </a:endParaRPr>
          </a:p>
        </p:txBody>
      </p:sp>
      <p:sp>
        <p:nvSpPr>
          <p:cNvPr id="235" name="Google Shape;235;p38"/>
          <p:cNvSpPr/>
          <p:nvPr/>
        </p:nvSpPr>
        <p:spPr>
          <a:xfrm>
            <a:off x="399200" y="1001950"/>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Overview</a:t>
            </a:r>
            <a:endParaRPr b="1">
              <a:solidFill>
                <a:srgbClr val="FFFFFF"/>
              </a:solidFill>
              <a:latin typeface="Roboto"/>
              <a:ea typeface="Roboto"/>
              <a:cs typeface="Roboto"/>
              <a:sym typeface="Roboto"/>
            </a:endParaRPr>
          </a:p>
        </p:txBody>
      </p:sp>
      <p:sp>
        <p:nvSpPr>
          <p:cNvPr id="236" name="Google Shape;236;p38"/>
          <p:cNvSpPr txBox="1"/>
          <p:nvPr/>
        </p:nvSpPr>
        <p:spPr>
          <a:xfrm>
            <a:off x="1860225" y="928450"/>
            <a:ext cx="5540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This project seeks to understand Google Fiber’s call trends and devise a BI solution to reduce repeated caller volumes, </a:t>
            </a:r>
            <a:r>
              <a:rPr lang="en" sz="1100">
                <a:solidFill>
                  <a:schemeClr val="accent2"/>
                </a:solidFill>
                <a:latin typeface="Roboto"/>
                <a:ea typeface="Roboto"/>
                <a:cs typeface="Roboto"/>
                <a:sym typeface="Roboto"/>
              </a:rPr>
              <a:t>improve</a:t>
            </a:r>
            <a:r>
              <a:rPr lang="en" sz="1100">
                <a:solidFill>
                  <a:schemeClr val="accent2"/>
                </a:solidFill>
                <a:latin typeface="Roboto"/>
                <a:ea typeface="Roboto"/>
                <a:cs typeface="Roboto"/>
                <a:sym typeface="Roboto"/>
              </a:rPr>
              <a:t> operational optimization and thereby, improve customer </a:t>
            </a:r>
            <a:r>
              <a:rPr lang="en" sz="1100">
                <a:solidFill>
                  <a:schemeClr val="accent2"/>
                </a:solidFill>
                <a:latin typeface="Roboto"/>
                <a:ea typeface="Roboto"/>
                <a:cs typeface="Roboto"/>
                <a:sym typeface="Roboto"/>
              </a:rPr>
              <a:t>experience</a:t>
            </a:r>
            <a:r>
              <a:rPr lang="en" sz="1100">
                <a:solidFill>
                  <a:schemeClr val="accent2"/>
                </a:solidFill>
                <a:latin typeface="Roboto"/>
                <a:ea typeface="Roboto"/>
                <a:cs typeface="Roboto"/>
                <a:sym typeface="Roboto"/>
              </a:rPr>
              <a:t>.   </a:t>
            </a:r>
            <a:endParaRPr sz="1100">
              <a:solidFill>
                <a:srgbClr val="3A5D9C"/>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p:txBody>
      </p:sp>
      <p:sp>
        <p:nvSpPr>
          <p:cNvPr id="237" name="Google Shape;237;p38"/>
          <p:cNvSpPr txBox="1"/>
          <p:nvPr/>
        </p:nvSpPr>
        <p:spPr>
          <a:xfrm>
            <a:off x="2221825" y="3953238"/>
            <a:ext cx="54477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sp>
        <p:nvSpPr>
          <p:cNvPr id="238" name="Google Shape;238;p38"/>
          <p:cNvSpPr txBox="1"/>
          <p:nvPr/>
        </p:nvSpPr>
        <p:spPr>
          <a:xfrm>
            <a:off x="399200" y="7759800"/>
            <a:ext cx="7001100" cy="1355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Font typeface="Roboto"/>
              <a:buChar char="●"/>
            </a:pPr>
            <a:r>
              <a:rPr lang="en" sz="1100">
                <a:solidFill>
                  <a:schemeClr val="accent2"/>
                </a:solidFill>
                <a:latin typeface="Roboto"/>
                <a:ea typeface="Roboto"/>
                <a:cs typeface="Roboto"/>
                <a:sym typeface="Roboto"/>
              </a:rPr>
              <a:t>The project enabled the BI team to explore caller trends based on </a:t>
            </a:r>
            <a:r>
              <a:rPr lang="en" sz="1100">
                <a:solidFill>
                  <a:schemeClr val="accent2"/>
                </a:solidFill>
                <a:latin typeface="Roboto"/>
                <a:ea typeface="Roboto"/>
                <a:cs typeface="Roboto"/>
                <a:sym typeface="Roboto"/>
              </a:rPr>
              <a:t>categorical</a:t>
            </a:r>
            <a:r>
              <a:rPr lang="en" sz="1100">
                <a:solidFill>
                  <a:schemeClr val="accent2"/>
                </a:solidFill>
                <a:latin typeface="Roboto"/>
                <a:ea typeface="Roboto"/>
                <a:cs typeface="Roboto"/>
                <a:sym typeface="Roboto"/>
              </a:rPr>
              <a:t> distributions and identify the most affected Market and what type of problems.  </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The Dashboard is iterative and is accomodative of any further improvements or additions should the stakeholders needs change.</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As a next step, once the customer service team has implemented solutions based on BI team’s dashboard, the future metrics can be compared with the current metrics and gauge the effectiveness of the solutions in reducing caller frequencies. </a:t>
            </a:r>
            <a:endParaRPr sz="1300">
              <a:solidFill>
                <a:srgbClr val="666666"/>
              </a:solidFill>
              <a:latin typeface="Roboto"/>
              <a:ea typeface="Roboto"/>
              <a:cs typeface="Roboto"/>
              <a:sym typeface="Roboto"/>
            </a:endParaRPr>
          </a:p>
        </p:txBody>
      </p:sp>
      <p:sp>
        <p:nvSpPr>
          <p:cNvPr id="239" name="Google Shape;239;p38"/>
          <p:cNvSpPr/>
          <p:nvPr/>
        </p:nvSpPr>
        <p:spPr>
          <a:xfrm>
            <a:off x="399200" y="3659475"/>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Details</a:t>
            </a:r>
            <a:endParaRPr b="1">
              <a:solidFill>
                <a:srgbClr val="FFFFFF"/>
              </a:solidFill>
              <a:latin typeface="Roboto"/>
              <a:ea typeface="Roboto"/>
              <a:cs typeface="Roboto"/>
              <a:sym typeface="Roboto"/>
            </a:endParaRPr>
          </a:p>
        </p:txBody>
      </p:sp>
      <p:sp>
        <p:nvSpPr>
          <p:cNvPr id="240" name="Google Shape;240;p38"/>
          <p:cNvSpPr txBox="1"/>
          <p:nvPr/>
        </p:nvSpPr>
        <p:spPr>
          <a:xfrm>
            <a:off x="5011000" y="4158425"/>
            <a:ext cx="16374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200"/>
          </a:p>
        </p:txBody>
      </p:sp>
      <p:sp>
        <p:nvSpPr>
          <p:cNvPr id="241" name="Google Shape;241;p38"/>
          <p:cNvSpPr/>
          <p:nvPr/>
        </p:nvSpPr>
        <p:spPr>
          <a:xfrm>
            <a:off x="399200" y="1763950"/>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The Problem</a:t>
            </a:r>
            <a:endParaRPr b="1">
              <a:solidFill>
                <a:srgbClr val="FFFFFF"/>
              </a:solidFill>
              <a:latin typeface="Roboto"/>
              <a:ea typeface="Roboto"/>
              <a:cs typeface="Roboto"/>
              <a:sym typeface="Roboto"/>
            </a:endParaRPr>
          </a:p>
        </p:txBody>
      </p:sp>
      <p:sp>
        <p:nvSpPr>
          <p:cNvPr id="242" name="Google Shape;242;p38"/>
          <p:cNvSpPr txBox="1"/>
          <p:nvPr/>
        </p:nvSpPr>
        <p:spPr>
          <a:xfrm>
            <a:off x="1860175" y="1614250"/>
            <a:ext cx="5540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Google Fiber customers are calling the customer service multiples times which alludes to their issues being not resolved the first time. The stakeholders want to understand </a:t>
            </a:r>
            <a:endParaRPr sz="1100">
              <a:solidFill>
                <a:schemeClr val="accent2"/>
              </a:solidFill>
              <a:latin typeface="Roboto"/>
              <a:ea typeface="Roboto"/>
              <a:cs typeface="Roboto"/>
              <a:sym typeface="Roboto"/>
            </a:endParaRPr>
          </a:p>
          <a:p>
            <a:pPr indent="0" lvl="0" marL="0" rtl="0" algn="l">
              <a:spcBef>
                <a:spcPts val="0"/>
              </a:spcBef>
              <a:spcAft>
                <a:spcPts val="0"/>
              </a:spcAft>
              <a:buNone/>
            </a:pPr>
            <a:r>
              <a:rPr lang="en" sz="1100">
                <a:solidFill>
                  <a:schemeClr val="accent2"/>
                </a:solidFill>
                <a:latin typeface="Roboto"/>
                <a:ea typeface="Roboto"/>
                <a:cs typeface="Roboto"/>
                <a:sym typeface="Roboto"/>
              </a:rPr>
              <a:t>explore trends in repeat call and find answers to some key business questions:  </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 </a:t>
            </a:r>
            <a:r>
              <a:rPr lang="en" sz="1100">
                <a:solidFill>
                  <a:schemeClr val="accent2"/>
                </a:solidFill>
              </a:rPr>
              <a:t>How often do the customers call the customer support after their first inquiry?</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rPr>
              <a:t>Why are the customers having to call more than once? </a:t>
            </a:r>
            <a:endParaRPr sz="1100">
              <a:solidFill>
                <a:schemeClr val="accent2"/>
              </a:solidFill>
              <a:latin typeface="Roboto"/>
              <a:ea typeface="Roboto"/>
              <a:cs typeface="Roboto"/>
              <a:sym typeface="Roboto"/>
            </a:endParaRPr>
          </a:p>
        </p:txBody>
      </p:sp>
      <p:sp>
        <p:nvSpPr>
          <p:cNvPr id="243" name="Google Shape;243;p38"/>
          <p:cNvSpPr/>
          <p:nvPr/>
        </p:nvSpPr>
        <p:spPr>
          <a:xfrm>
            <a:off x="399200" y="2854575"/>
            <a:ext cx="1263600" cy="318900"/>
          </a:xfrm>
          <a:prstGeom prst="rect">
            <a:avLst/>
          </a:prstGeom>
          <a:solidFill>
            <a:srgbClr val="00992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The Solution</a:t>
            </a:r>
            <a:endParaRPr b="1">
              <a:solidFill>
                <a:srgbClr val="FFFFFF"/>
              </a:solidFill>
              <a:latin typeface="Roboto"/>
              <a:ea typeface="Roboto"/>
              <a:cs typeface="Roboto"/>
              <a:sym typeface="Roboto"/>
            </a:endParaRPr>
          </a:p>
        </p:txBody>
      </p:sp>
      <p:sp>
        <p:nvSpPr>
          <p:cNvPr id="244" name="Google Shape;244;p38"/>
          <p:cNvSpPr txBox="1"/>
          <p:nvPr/>
        </p:nvSpPr>
        <p:spPr>
          <a:xfrm>
            <a:off x="1860225" y="2749800"/>
            <a:ext cx="5540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The Google Fiber BI team has built a Tableau Dashboard based on the stakeholder </a:t>
            </a:r>
            <a:r>
              <a:rPr lang="en" sz="1100">
                <a:solidFill>
                  <a:schemeClr val="accent2"/>
                </a:solidFill>
                <a:latin typeface="Roboto"/>
                <a:ea typeface="Roboto"/>
                <a:cs typeface="Roboto"/>
                <a:sym typeface="Roboto"/>
              </a:rPr>
              <a:t>requirements that will help stakeholders to address these concerns and find out what metrics shall help them achieve their end-goals.  </a:t>
            </a:r>
            <a:endParaRPr sz="1100">
              <a:solidFill>
                <a:schemeClr val="accent2"/>
              </a:solidFill>
              <a:latin typeface="Roboto"/>
              <a:ea typeface="Roboto"/>
              <a:cs typeface="Roboto"/>
              <a:sym typeface="Roboto"/>
            </a:endParaRPr>
          </a:p>
        </p:txBody>
      </p:sp>
      <p:sp>
        <p:nvSpPr>
          <p:cNvPr id="245" name="Google Shape;245;p38"/>
          <p:cNvSpPr txBox="1"/>
          <p:nvPr/>
        </p:nvSpPr>
        <p:spPr>
          <a:xfrm>
            <a:off x="456350" y="6074675"/>
            <a:ext cx="702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Results Summary</a:t>
            </a:r>
            <a:endParaRPr b="1" sz="1200">
              <a:solidFill>
                <a:schemeClr val="accent2"/>
              </a:solidFill>
            </a:endParaRPr>
          </a:p>
          <a:p>
            <a:pPr indent="0" lvl="0" marL="0" rtl="0" algn="l">
              <a:spcBef>
                <a:spcPts val="0"/>
              </a:spcBef>
              <a:spcAft>
                <a:spcPts val="0"/>
              </a:spcAft>
              <a:buNone/>
            </a:pPr>
            <a:r>
              <a:rPr lang="en" sz="1100">
                <a:solidFill>
                  <a:schemeClr val="accent2"/>
                </a:solidFill>
                <a:latin typeface="Roboto"/>
                <a:ea typeface="Roboto"/>
                <a:cs typeface="Roboto"/>
                <a:sym typeface="Roboto"/>
              </a:rPr>
              <a:t>It was identified that Day 1 repeaters have the highest repeat frequency and tend to be generally during the weekdays. The highest repeated calls in Market-1 of problem Type-2. Type-2 is also the most common problem in Market-2 and Market-3 as well. Hence, resolving Type-2 shall enable customer retention in all three Market cities. </a:t>
            </a:r>
            <a:endParaRPr sz="1100">
              <a:solidFill>
                <a:schemeClr val="accent2"/>
              </a:solidFill>
              <a:latin typeface="Roboto"/>
              <a:ea typeface="Roboto"/>
              <a:cs typeface="Roboto"/>
              <a:sym typeface="Roboto"/>
            </a:endParaRPr>
          </a:p>
        </p:txBody>
      </p:sp>
      <p:sp>
        <p:nvSpPr>
          <p:cNvPr id="246" name="Google Shape;246;p38"/>
          <p:cNvSpPr txBox="1"/>
          <p:nvPr/>
        </p:nvSpPr>
        <p:spPr>
          <a:xfrm>
            <a:off x="456350" y="4208763"/>
            <a:ext cx="34326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Keys to success</a:t>
            </a:r>
            <a:endParaRPr b="1" sz="1200"/>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Data merging should be appropriately implemented for all market cities.</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The stakeholder expectations must </a:t>
            </a:r>
            <a:r>
              <a:rPr lang="en" sz="1100">
                <a:solidFill>
                  <a:schemeClr val="accent2"/>
                </a:solidFill>
                <a:latin typeface="Roboto"/>
                <a:ea typeface="Roboto"/>
                <a:cs typeface="Roboto"/>
                <a:sym typeface="Roboto"/>
              </a:rPr>
              <a:t>reflect</a:t>
            </a:r>
            <a:r>
              <a:rPr lang="en" sz="1100">
                <a:solidFill>
                  <a:schemeClr val="accent2"/>
                </a:solidFill>
                <a:latin typeface="Roboto"/>
                <a:ea typeface="Roboto"/>
                <a:cs typeface="Roboto"/>
                <a:sym typeface="Roboto"/>
              </a:rPr>
              <a:t> into the project strategies for building the right charts.</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Dashboard must be intuitive, </a:t>
            </a:r>
            <a:r>
              <a:rPr lang="en" sz="1100">
                <a:solidFill>
                  <a:schemeClr val="accent2"/>
                </a:solidFill>
                <a:latin typeface="Roboto"/>
                <a:ea typeface="Roboto"/>
                <a:cs typeface="Roboto"/>
                <a:sym typeface="Roboto"/>
              </a:rPr>
              <a:t>accessible,</a:t>
            </a:r>
            <a:r>
              <a:rPr lang="en" sz="1100">
                <a:solidFill>
                  <a:schemeClr val="accent2"/>
                </a:solidFill>
                <a:latin typeface="Roboto"/>
                <a:ea typeface="Roboto"/>
                <a:cs typeface="Roboto"/>
                <a:sym typeface="Roboto"/>
              </a:rPr>
              <a:t> dynamic and address all the business problems to which the stakeholders need solutions for.</a:t>
            </a:r>
            <a:endParaRPr sz="1100">
              <a:solidFill>
                <a:schemeClr val="accent2"/>
              </a:solidFill>
              <a:latin typeface="Roboto"/>
              <a:ea typeface="Roboto"/>
              <a:cs typeface="Roboto"/>
              <a:sym typeface="Roboto"/>
            </a:endParaRPr>
          </a:p>
        </p:txBody>
      </p:sp>
      <p:sp>
        <p:nvSpPr>
          <p:cNvPr id="247" name="Google Shape;247;p38"/>
          <p:cNvSpPr txBox="1"/>
          <p:nvPr/>
        </p:nvSpPr>
        <p:spPr>
          <a:xfrm>
            <a:off x="3984850" y="5790404"/>
            <a:ext cx="31155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Monthly Repeated Calls from Day 0 to Day 7  </a:t>
            </a:r>
            <a:endParaRPr b="1" sz="900"/>
          </a:p>
        </p:txBody>
      </p:sp>
      <p:pic>
        <p:nvPicPr>
          <p:cNvPr id="248" name="Google Shape;248;p38"/>
          <p:cNvPicPr preferRelativeResize="0"/>
          <p:nvPr/>
        </p:nvPicPr>
        <p:blipFill>
          <a:blip r:embed="rId3">
            <a:alphaModFix/>
          </a:blip>
          <a:stretch>
            <a:fillRect/>
          </a:stretch>
        </p:blipFill>
        <p:spPr>
          <a:xfrm>
            <a:off x="3762375" y="4049150"/>
            <a:ext cx="3560450" cy="175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