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2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7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6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7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4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AD07-2467-4E3A-BE77-F114CCEF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016" y="724876"/>
            <a:ext cx="8825658" cy="2677648"/>
          </a:xfrm>
        </p:spPr>
        <p:txBody>
          <a:bodyPr/>
          <a:lstStyle/>
          <a:p>
            <a:r>
              <a:rPr lang="en-US" dirty="0"/>
              <a:t>EDA CREDIT CASE STUDY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21F9-B8F9-4909-BB34-AD0401CEC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895" y="4777380"/>
            <a:ext cx="7568717" cy="861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                                                                             By: </a:t>
            </a:r>
          </a:p>
          <a:p>
            <a:r>
              <a:rPr lang="en-US" dirty="0"/>
              <a:t>                                                                                                                  Prabhat Kumar </a:t>
            </a:r>
          </a:p>
          <a:p>
            <a:r>
              <a:rPr lang="en-US" dirty="0"/>
              <a:t>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53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44E8-85AD-499B-BE5E-44281AB0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DISTIBUTION OF OCCUPATION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FC9D3-F7CF-470B-A9FC-C4DE71ED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1.Overall,Laborer have mostly applied for loan.</a:t>
            </a:r>
          </a:p>
          <a:p>
            <a:r>
              <a:rPr lang="en-US" dirty="0"/>
              <a:t>2.So,In Defaulter their number is also high.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176B3-C1BA-40EC-A904-BECB2E20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32" y="1681783"/>
            <a:ext cx="6569168" cy="39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5174-C708-4FD5-933B-2B7B8848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Name contract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94E7B-241B-4BCA-A8EA-25F8ED5E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803374"/>
            <a:ext cx="3456802" cy="2065613"/>
          </a:xfrm>
        </p:spPr>
        <p:txBody>
          <a:bodyPr/>
          <a:lstStyle/>
          <a:p>
            <a:r>
              <a:rPr lang="en-US" dirty="0"/>
              <a:t>Mostly Cash is preferred over Resolving Loan.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38F762-57FC-4FEE-AC84-4D9E0C63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8" y="1818822"/>
            <a:ext cx="6712018" cy="31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1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AF20-C569-433F-9FB8-7A052116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on EDUCATION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3F6A-B7EA-4970-8099-C3811FEE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032" y="3690730"/>
            <a:ext cx="3859212" cy="1371600"/>
          </a:xfrm>
        </p:spPr>
        <p:txBody>
          <a:bodyPr/>
          <a:lstStyle/>
          <a:p>
            <a:r>
              <a:rPr lang="en-US" dirty="0"/>
              <a:t>Repayer have 9% More Education Qualification.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E20433-BD41-4C67-9CD8-CB69EAD3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52" y="2358887"/>
            <a:ext cx="6879348" cy="26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D1E-04D8-46E5-9F2D-3F9E4B6C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Organization Type over Repayer and Defaulters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ED54-7373-414E-B6BC-64A1F6DF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Organizations like Business Entity Type 3,Construction,Self-employed percentage of defaulters are higher than repayers.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4A5A3B-66ED-4645-8305-D7AE7EAA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4" y="1563756"/>
            <a:ext cx="6402456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275-FC9A-4ACF-81D8-784A999B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5051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Week Day Appr Process for Repayer and Defaulter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CDCFC-372B-4A6D-909D-27D77158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Tuesday , Number of Defaulter applying for loan is higher</a:t>
            </a:r>
            <a:endParaRPr lang="en-IN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4C6D070-28ED-462A-A508-39F889E8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89" y="2057399"/>
            <a:ext cx="618219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BED-B8C8-4969-A30D-960B3C6E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Income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B245-BADE-4CD7-9218-568D1D9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</a:t>
            </a:r>
            <a:r>
              <a:rPr lang="en-US" sz="3700" dirty="0"/>
              <a:t>.Mean of income is almost same for both Repayer and Defaulter.</a:t>
            </a:r>
          </a:p>
          <a:p>
            <a:r>
              <a:rPr lang="en-US" sz="3700" dirty="0"/>
              <a:t> 2.Median of income is lower for defaulter.</a:t>
            </a:r>
          </a:p>
          <a:p>
            <a:endParaRPr lang="en-US" sz="3700" dirty="0"/>
          </a:p>
          <a:p>
            <a:r>
              <a:rPr lang="en-US" sz="3700" dirty="0"/>
              <a:t> so, I think that before giving loan bank should check median of salary of defaulter or we can say that income greater  than 1.4M should be considered for loan.</a:t>
            </a:r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AC500B5-D814-42F9-8E96-5911B3F8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62" y="1444060"/>
            <a:ext cx="4685886" cy="30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6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E62-73B3-405F-9C8F-41464CAF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Days Employed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CD37-7269-4D2F-9DC0-F01181DD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1.From plot we can see that there is a huge difference in mean and median for Repayer and Defaulter. </a:t>
            </a:r>
          </a:p>
          <a:p>
            <a:r>
              <a:rPr lang="en-US" dirty="0">
                <a:solidFill>
                  <a:schemeClr val="accent1"/>
                </a:solidFill>
                <a:latin typeface="Helvetica Neue"/>
              </a:rPr>
              <a:t>2.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 It means ,Defaulters have recently started their job . So , I think ,there should be some rule regarding no. of days of employment.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CA77D62F-B629-401D-AA73-FEF733DD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63" y="1532905"/>
            <a:ext cx="5015120" cy="33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9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0B46-C747-482B-9DBE-83C19ABE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 VS FAMILY STATUS VS TARGET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F702640-AADD-4F99-A59E-285E4E3F735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257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E0FE-FD3D-4249-A798-B473E8B2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Folks who are separated , widow and have civil marriage with Academic Degree are mostly defaulters.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35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2324-FF7A-4DE8-9365-6A60940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Housing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D498-9C6F-4E5F-A21F-2D097EAD8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Repayer are mostly from House /Apartment.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6CED4-891B-4B30-994C-54EC6A30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63" y="1297055"/>
            <a:ext cx="4846154" cy="505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0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BFF1-0CA2-45BA-9C0F-121DF88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Distributor of Target over INCOME_TYPE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6EBB6E-10B9-483B-81FF-B7B3E5E8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56" y="883090"/>
            <a:ext cx="4495455" cy="43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64D6E-FD29-49E9-92A2-0CB4AD15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 for ANNUITY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E4142-964F-454C-8A3F-1D621E520AF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0" r="242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48B59E-C2B9-4042-BB46-E2AF7674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1.Here,as we can see that it is left Skewed.</a:t>
            </a:r>
          </a:p>
          <a:p>
            <a:r>
              <a:rPr lang="en-US" dirty="0"/>
              <a:t>2.So,Missing Values are replaced with Median.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96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BEE-DA66-4F06-89DF-C4EADA1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INCOMETYPE VS HOUSING TYPE VS TARGET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41F4BD-4423-43C2-868D-B1EF1E61B2E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734"/>
          <a:stretch>
            <a:fillRect/>
          </a:stretch>
        </p:blipFill>
        <p:spPr bwMode="auto">
          <a:xfrm>
            <a:off x="5183188" y="657295"/>
            <a:ext cx="6600346" cy="52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76F1-E7AD-4914-95E5-590B6C1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1.Banks should focus more on unemployed with Municipal Department.</a:t>
            </a:r>
          </a:p>
          <a:p>
            <a:r>
              <a:rPr lang="en-US" dirty="0"/>
              <a:t>2. Banks should focus more on Housing/Apartment with Maternity Leave.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00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D53B34-8DEC-4288-9748-8D7EA189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39A32-0230-429A-AC01-657389E3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, State Employees and Pensioner are the mostly Defaulters.</a:t>
            </a:r>
          </a:p>
          <a:p>
            <a:r>
              <a:rPr lang="en-US" dirty="0"/>
              <a:t>Bank should check the no. of employment days before giving loan and also the  average income.</a:t>
            </a:r>
          </a:p>
          <a:p>
            <a:r>
              <a:rPr lang="en-IN" dirty="0"/>
              <a:t>Should more focus on housing type (with Parents) as they can pay on time.</a:t>
            </a:r>
          </a:p>
        </p:txBody>
      </p:sp>
    </p:spTree>
    <p:extLst>
      <p:ext uri="{BB962C8B-B14F-4D97-AF65-F5344CB8AC3E}">
        <p14:creationId xmlns:p14="http://schemas.microsoft.com/office/powerpoint/2010/main" val="330671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83CCA-A7A5-4689-AD73-BE4388F4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504" y="4439477"/>
            <a:ext cx="5804452" cy="145773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ABD-B455-4EAA-A699-E751204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Checks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104AD0-7342-4D92-A755-F9523D55920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r="236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7C7C-0427-4725-9A4B-0DC6B561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Here ,Outlier is checked for Annuity.</a:t>
            </a:r>
          </a:p>
          <a:p>
            <a:pPr marL="342900" indent="-342900">
              <a:buAutoNum type="arabicPeriod"/>
            </a:pPr>
            <a:r>
              <a:rPr lang="en-US" dirty="0"/>
              <a:t>As ,we can see there is a point beyond 25k, and  practically it is possible.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065-E6C8-4538-BDC8-5271898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Check on AMT Credit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D45A01-6090-4C89-9260-7E2FD623435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r="236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83B6C-937A-45A6-B534-4235E265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1.Here,we don’t have any outliers.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7F2-9701-4B3E-8603-37286BF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Application Data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C94761-0AB6-4243-99D8-CADF79441EF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r="16197"/>
          <a:stretch>
            <a:fillRect/>
          </a:stretch>
        </p:blipFill>
        <p:spPr bwMode="auto">
          <a:xfrm>
            <a:off x="6388844" y="1143000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97658-D497-4FE7-BFF9-29F17836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Defaulter is only 8% of total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62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E621-E8C9-4E37-B40D-4B05875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Gender</a:t>
            </a:r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A3092CA-8589-45A5-AB77-E82396C8174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4" r="248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632C-041E-4558-A8FC-9D98C102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Loan is applied mostly by Female.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9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A31-43E1-44A1-9F55-B785FC1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Repayer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C4F0D52-98CA-412F-9E6A-01009326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66" y="1257300"/>
            <a:ext cx="5264946" cy="53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5946-D3B0-440F-8D9C-3BED0B8A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DEFAULTER</a:t>
            </a:r>
            <a:endParaRPr lang="en-IN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EDE8597-C2D5-497B-8485-34E2809A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04" y="457200"/>
            <a:ext cx="6535132" cy="665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207A-5462-4E8C-A675-DD9B5825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47545D2-4477-4648-ACDB-D47A41B5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46" y="710648"/>
            <a:ext cx="59055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456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Helvetica Neue</vt:lpstr>
      <vt:lpstr>Wingdings 3</vt:lpstr>
      <vt:lpstr>Ion Boardroom</vt:lpstr>
      <vt:lpstr>EDA CREDIT CASE STUDY </vt:lpstr>
      <vt:lpstr>Distribution Plot for ANNUITY </vt:lpstr>
      <vt:lpstr>Outlier Checks</vt:lpstr>
      <vt:lpstr>Outlier Check on AMT Credit</vt:lpstr>
      <vt:lpstr>From Application Data</vt:lpstr>
      <vt:lpstr>Distribution of Gender</vt:lpstr>
      <vt:lpstr>CORRELATION for Repayer</vt:lpstr>
      <vt:lpstr>CORRELATION FOR DEFAULTER</vt:lpstr>
      <vt:lpstr>CORRELATION</vt:lpstr>
      <vt:lpstr>DISTIBUTION OF OCCUPATION TYPE</vt:lpstr>
      <vt:lpstr>Distribution of Name contract Type</vt:lpstr>
      <vt:lpstr>Distribution on EDUCATION TYPE</vt:lpstr>
      <vt:lpstr>Distribution of Organization Type over Repayer and Defaulters</vt:lpstr>
      <vt:lpstr>Distribution of Week Day Appr Process for Repayer and Defaulter</vt:lpstr>
      <vt:lpstr>Distribution of Target over Income</vt:lpstr>
      <vt:lpstr>Distribution Of Target over Days Employed</vt:lpstr>
      <vt:lpstr>EDUCATION VS FAMILY STATUS VS TARGET</vt:lpstr>
      <vt:lpstr>Distribution of Target over Housing Type</vt:lpstr>
      <vt:lpstr>Distributor of Target over INCOME_TYPE</vt:lpstr>
      <vt:lpstr>INCOMETYPE VS HOUSING TYPE VS TARGET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RISK ANALYSTIC</dc:title>
  <dc:creator>Prabhat Kumar</dc:creator>
  <cp:lastModifiedBy>Prabhat Kumar</cp:lastModifiedBy>
  <cp:revision>16</cp:revision>
  <dcterms:created xsi:type="dcterms:W3CDTF">2021-05-02T01:20:07Z</dcterms:created>
  <dcterms:modified xsi:type="dcterms:W3CDTF">2021-05-02T12:54:36Z</dcterms:modified>
</cp:coreProperties>
</file>