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51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A243-5BD1-4D50-8972-6ABEBC6C09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4308-A752-4D5F-B504-C3B25CB0F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data:image/png;base64,iVBORw0KGgoAAAANSUhEUgAAAoAAAAC7CAYAAAD17y9kAAAABHNCSVQICAgIfAhkiAAAAAlwSFlzAAALEgAACxIB0t1+/AAAADl0RVh0U29mdHdhcmUAbWF0cGxvdGxpYiB2ZXJzaW9uIDMuMC4zLCBodHRwOi8vbWF0cGxvdGxpYi5vcmcvnQurowAAIABJREFUeJzsnXd8Tef/wN+fRBISI8SepaQNgraxd62itbpLUTVbFN+qaqnRougwalPbT4ettPbemxLECmImIkv28/vj3Nze5GaS5IY879frvHLOecb5nJv73PM5z/MZopRCo9FoNBqNRpN9sLO1ABqNRqPRaDSazEUrgBqNRqPRaDTZDK0AajQajUaj0WQztAKo0Wg0Go1Gk83QCqBGo9FoNBpNNkMrgBqNRqPRaDTZDK0AajQaTRZBRN4SkaK2lkOjyWqIQW8RSXe9RUS6isgNi+PGIlI5va+T1RAdB1Cj0Whsj4iUAa4CFZRSPjYWR6PJUohIQ2AH4KCUik7nvnMBuZVS90zHCmimlNqSntfJauSwtQAajUajAUBsLYBGk4XJsPGhlHoEPMqo/rMqegk4CyAiz4mIEpE3RcRHRB6KyFoRKZjK9gNF5KaIBInIFBHZLiJdTWUiIsNM5Q9F5G8RqWDRVolIZxE5JSIhprbPW5RXEpFtIvLIJNv/RERMZXlF5DcRCTBde6VevtJkBdJhTPUTkcumMbFNRF60KOsqImdNY+KoiDSyKLsqIt0tjhuZ5MiRCpmumP5eNF1Djy9NhmPxvewoIjdEJFBEfhERB1N5PRE5ZPq+/ysiH1q0XSAiC0XkuIjcFxFPEXETkaWm7/ddEZkkIjlM9fOZ6j8UkdsiMltE8pjKGpmu39P0119EFotILhF5DthuumyU5ZhL5r6umvo6bJL9HxEpYxpHYSaZPUx1zUvAInLV1MVmERlpOldbRPaISKip30+f/JPPAiil9GbjDXgOUMARoCbQALgDjE9F245AMPAuUAlYC8QCXU3l/YALwKvAi8AvgC/gbCpXwCWgCeAFnAN+M5XlAq4DY4EKQEvTcT9T+WTgIOAJVAT2AP9n689Tb3p7wjH1MRAEvA+UBxYB5zFmILoCoUBnwB0YB4QBpU1trwLdLfpqZJIjR0oyAdVN5bVMY0+PL71l+GbxvTwP1Dd9Z28A44GiprHwmWksvAsEAm+Y2i4AYoD2pu+vHbAL2Au8AtQBrgFfm+qvAP4CqpjKdwIrTGWNgChgq6m8rWls9QHsgQ4mOUsAjqm4r6vAbaC56dnmDwQAPYHKpnEYd+2uwA3TfiHTdd4GcgMeGLODY01jvovpN+BtW//vnvh/b2sB9BZvAL5hce4nYFsq2u4Dxloc5zd9Obuajq8D7S3KBbgMfGg6VpgUOtNxf+Cyaf9j4GSC63UBLpn215gGa27TcVngZVt/nnrT2xOOqcPAdxbH+YAfTH+PkUCJBPYDE037V0lZAUxUJovy8qZjPb70luGbxffO8jnxkUlh+hZYk6D+CGCraX8BcMSirJLld9h0riXQDXgeY3KigEVZGVP9UhZjxdOifCXwq2nfPJZSeV9XgQkWxyuAnRbHA4F/TftdMSmApmMFNDXt/wQcTND398BhW//vnnTTNoBZi0sW+0GAQyraVAEmxh0opR6IyHkAEckNlASWikisRZucGG8yKV3XA6gkIiEW5XaAk4g4YgyCDcA9EdkOrMKYLdFosgqPM6YqYrztA6CUegh8DmBaMvouQf39GGMlvWXS40uTmeyz2D8CFMCYwauf4BmQA7hncXzVYr8iEKQsnJiUUhsBROR1jAkIX5MVkSXuGDOJ8HhjNikuW+w/wpiNtDx2SkUfHhgz8ZbsA576ZWCtAGYtIhMcp8boNTqRenHHcf/f94CzCeoEpuK6OTC8rnondl2l1H4xPBffAFoBPwIfAI1TIbdGkxk8zphK2MaSxAzF7U0bGDMHliT2G5sqmfT40mQylp61cd/nSOD/MGYCLYmx2A+32E9u7OTAWJ2qlkjZLYwl5MT6eBLnj4TewrGJ1kqe8ETO2fMM6E/aCeTp518MWwrAcMzAsNVAKRUI3AWKKaV8TG9lVzBmN6qmou/zGG9mVy3aVwOGKKViRWQAUFMptVQp1RHjIdVIRIqk4/1pNJnNReCluAMRcTEZrFcGvDHs9yyphTFWwHh45bUoK5eG68ZTHvX40mQyloqZF4Z96inAPe733/QMaAF0T6wDjLGTV+I7En4sItswxogLYG/RFxhLrHmtu7LCVjHrzmE95mvz35h/atEK4NPPVKCvybPQA5iLYbgaN1h+Ar4VkXYiUh6YDjTD+FKnxBKMKfK5IuIhIs2AaRiGtGDYbUwVkToiUg7DIcUXuJ9O96bR2ILJQH/TmKoAzMSwhzqLMQv3qRie8+4iMg7jwTnH1PYw0FtEKosRt2xQGq4bt8xW1WS+oceXJjP5WUS8RKQJMArjt346UE1ExolIBRF5C5iA4SRihVLqLLAF45lRVUTqAcOBf5RS54C/gcUiUlNEqmKYNBRRSt1KhXxx4+NlEcn5JDeaymtVEpF8GJ+Bp4iMNY35zhjLv79ksAwZzlM/hZndUUotNyl2MzBs++ZizPLFTaP/gPHWNQ3DQeQ40EIp5ZeKvoNF5DXgZwzj9wcYRr9fm6oMx3hzWw3kwbCTeF0pFWPdm0bzdKCUWioiJTAUQVcMj8Y2SqlYYIWIFANGY3hInsAIGPuvqfkwjDFyFGOGYBjwRyqv6y8iC4BlwBfo8aXJXJYD6zGWN2cCY0wrPa9j2KMOwvCqHaGUmpFMPx9iPG/2YUSomI/xHIormwxswpik2IwRqSI1nAb+AXZjmDWtSvWdpZ2fMe65jFJqkIi0xriH/2G8hP1PKTU3A6+fKehMIE85plmGy0qp66bjHBgzBO2UUjtsKZtGo9FosjamGHtX0Blosh16Cfjppx3wp4i8ZJoJ/BnDc+qAbcXSaDQajUaTVdEKYBZGRAaJkYkgqe3/gG8wlpo2Aycxgj2/ppRKzHNJo8nWpHJMaTSaLIyIrEphHH9iaxmfBvQScBZGRFyB5FJXhSilbmeWPBrN044eUxrN04/JDtclmSr3TPE7NcmgFUCNRqPRaDSabIZeAtZoNBqNRqPJZjyVCuBrr72mMFzI9aa3jN6yFXps6S0Tt2yFHlt6y8QtVTyVCuD9+zoOqkaTEeixpdFkDHpsabIaT6UCqNFoNBqNRqN5fLQCqNFkICKSX0SWiEiAiNwUke9FxN5UVkBE/hCRIBG5KiJdErStKiL7RSRMRI6KSPUE5e+IiI+pfI2IFLYoExEZIyJ3ReSBiPwQd12NRqPRaLQCqNFkLNOBkkADoBPQhf/ywy4A3IC6GKnFZolIHQARcQE2YgT0fgUj/dFfIpLHVF4dWAh8B9TCSBm2yOK6A4GuwNtAe+B9YHDG3KJGo9Fonja0AqjRZCytgElKqTNKqe0YeV5fFZHngTeAnkqp00qpX4ElQFwA03eBKIyck+cwFLqHpvNg5M9coZRaoJQ6BXQGWpiywQAMwMjZudOUEnAIRgJzjUaj0Wi0AphduHXrFmfOnLG1GNkRf6CjiDiLSHHgNeAoUBO4lSD35h6gtmm/FrBXKRULoIyAnXsTlO+Ka2jKBX0NqG26TinLclPfJUWkVDrfX7bn9u3bnDp1ytZiaDTPHHfv3uXEiRO2FuOZRSuA2YQvv/ySvn372lqM7MgnQCMgGLgJ3AZGAsUAvwR172AsF/OE5cVMx34JyrBor0knhg8fTv/+/W0thkbzzDFy5EgGDBhgazGeWXLYWgBN5nDt2jVbi5BdKQ8cB0Zh2On9AvyAMTMYkaBuBOAoIgI4J1HuZNpPrtzZ4pgE+04kQER6Aj0Bihcvzrlz51JzXxoTrVu3BsjQz00pxdWrVylbtmyGXSOz8fDwsLUImizO2bNnbS3CM41WADWaDMJk5zcJeE4pdcN0rjuwGfgaa2XMCXiklFIiEp5EeZhpP7nycIvjKIt9LNqbUUrNBmYDeHl5Kf1gTht9+vQBYMeOHRl2jcDAQGbPns2kSZMy7BoaTYcOHfjll18oXry4rUXRZAJaAdRoMo5XgOA45c/EUcAeQyErmqB+UeCWaf/mE5TftDj2sdjHor3mKcLV1VUrf5oMZ+XKlbYWQZOJaBvAZ4gHDx7g4+OTckVNZuEHuCZwvIibXvsbKCEiz1mU1cMI+4Lpbx3TcjCmv3USlNeLa2i6RmnggFLKD/C1LDft+5mcRTQajUaTzdEK4DPEpUuX2Ldvn63F0PzHAeAEMF9EqohILYyl1sVKqUPAP8AiU9lHQEcMG0GAP4HcwFQRqQj8hGFDuNxUPgP4QER6iIgnRkzAjUqpixbl40TkVRFpCIwDJmf0DWs0Go3m6UAvAT9DeHl54eXlZWsxNCaUUtEi0hrDDnAbEImh2A0xVekMzAUOYngHd1dK7Te1DTK1nQV0B04BrZRSwaby/SLSAyOAtBuGXWFPi8tPBAoBK4AYYD6G84lGo9FoNFoB1GgyEtNy7DtJlN0F2iTT9jDwcjLlCzFm/hIriwH+Z9o0Go1Go4mHXgLWaDQajUaTrhw9epSJEyfaWgxNMugZQI1Go9FoNOlK5cqVKVGihK3F0CSDngHUaDQajUaTrjg5OVG0aMJIVZqshFYANRqNRqPRaLIZWgHUaDQajUajyWZoBdBEv379CAuzypL1TPL999+zZcsWW4uh0Wg0Go3GRmgF0ESfPn1wdna2tRiZwoABA3j11VdtLYZGo9FoNGmmVatWNrnuyJEjOXHihE2unRFoL2ATFStWtLUImUbOnDltLYJGo9FoNI/F0qVLbXLdfv364erqapNrZwRaAdRoNBqNRvPUkD9/fptc183NzSbXzSj0ErBGo9FoNM8oa9euJSYmxtZiaLIgWgHUaDQajeYZ5fLly1oB1CSKVgDTiL+/P/v27bO1GBqNRqNJR0TESURmi8gDEbktIl+kok0BEbkjIl0zQcTHYsCAATg6OtpaDE0WRCuAaSQoKIhr167ZWgyNRqPRpC8TgTpAU6AXMExE3kuhzSSgcEYLptFkBFoBTCNly5bl/ffft7UYGo1Go0knRMQF6AEMUEodVUqtASYAfZNp0xKoAdzLHCnTl6lTpxIUFGRrMTQ2RCuAGo1Go8nuVAWcgD0W5/YA1UXEKlqGiOQBZgI9gchMkTCdeeGFF3RIsAQcPXqUTZs22VqMTEOHgdFoNBpNdqcYEKCUCrc4dwdwBAoBtxLUnwD8rZTaJSKZJGL60rx5c1uLkOVwc3PLVvaSWgHUaDQaTXbHGYhIcC7u2MnypIg0BN4AKmWCXJpM5LnnnrO1CJlKqhRAEXEAxgOdAQF+x7CViBCRMsAcoC7gCwxSSm20aNsYmAyUBw4B3ZVSPhbl/YAhQD7gT6CvUio0He5No9FoNJrUEE4CRc/i2JwkXkRyAXOBfkqphyl1KiI9MZaJKV68OOfOnUsfabMJAwYMAEiXz23Lli04OjrSoEGDJ+4rq+Ph4ZGqeqmdAZwItAPaAgpYBviLyHBgDXAOqA60AVaISCWl1BURKQWsBb4F1gPfAGtExFMpFSsiHYDvgA8BP2AB8CPQO5VyaTQajUbzpNwE8ouIo1IqzqavKMYsYIBFvRoYkxmLLZZ+nYGZIlJLKRXv2aWUmg3MBvDy8lKpfTBrDPr06QPAjh07nrgvV1dX7O3tKVxYO23HkaICKCKuQB/gdaXUXtO5kcC7QGPgBaC+UioYOCsiTYGPgWEYXlUnlVITTO26AbeBV4EtwABgqlJqram8N7BFRD5XSoWk541qNBqNRpMEJzCcOeoAO0zn6gFHlVLRFvUOARUStN0N/IwxgaHJohQrVszWImQ5UuMFXA94hKGwAaCUWqCUagnUAo6blL849gC1Tfu1gF0W7cKAY0BtEbHHmDXcZdH2AIZS+lLabyV7cOzYMaZPn25rMTQajeaZwfRsWghMF5EaItIG+ByYAiAiRUUkl1LqkVLKx3IDYoC7Sqm7trsDjSbtpEYBfB64CrwvIv+KyDUR+UFEHDE8p/wS1L8DlDTtJ1fuCuS0LDe9aflbtM9QnsYYSC+88AKtWrVKVd2bN2/i7e0d79zTkhJo1qxZthZBo9FkLwYBh4FtGCFeRiulfjOV3cJY9dIkQmRkJLt27Uq5oiZLkRobwDxAWaAfRnT0PMAMU9ukPKfijGeTK3e2OE6qvZmMMKb96quvGDBggM1tAo4ePcq2bdsYPHhwqtuk5v5PnTrF/fv3UUqZjWm9vb2xs8v64R/9/f2zhMG0ttnRaLIHplnALqYtYVmSsV6UUpkyYZGVCQ0N5dixY9nCweJZIjUKYDSQF+iklLoEICKfA4sxbB7yJajvxH9eU0l5VvmbykiiPCzBuQwxpl21atUT95EeeHh40KlTpwzpN444Y9oNGzbg7OxsVXfUqFH07t2bIkWKpLscj8OzonjZyoNeRJyAqcDbGC9VP8XZ4mo0Gk16kj9/fvMkg+bpITVTQX5AdJzyZ+I8xvLtbQxPKUuK8l/QzJvJlMcpgeZyU8R1N6yDbmYIs2fPzozLZCmUUome79ChA25ubpksTbZgItABw4P+DaAlMFwMF8I1GOOgOob90QoRKQtg4UG/BPDCGGtrRMTOVB7nQf8JhjNWdQwPesvrpjWvqUaj0WiyCalRAPcDOUTE0+JcRSDYVFbNlEcxjnoYzhyY/taLKxARZwwHjwNKqVgMe4t6Fm1rY8w4Hk/jfTwWOXJkvzjYSUWt9/T0zLKfR0xMDE2bNrW1GGnGwoO+h1Jqr1JqHzASeIX/POh7KqXOKqW+B/ZheNCDhQe9Uuos0A0oheFBDxYe9EqpIxihk7qKSO7HyWuq0Wg0muxFigqgUuoixkzFfBF5RUTqA99jLF1tBa4BC0SkkogMwfD8nWNq/itQU0S+FpGKwDyMpa6tpvLpwP9EpIOIeJmOf82sEDDdunXLjMtoUkF0dDQ9e/ZMtMze3p7169dnskTpgq086NOU11Sj0TybTJo0iUuXLqVcUZMtSa03wIfAKQzvqNXAKuBLpVQMxtJWYeAohp1Te6XUVQDT3w6m9keAIkBb0+wfSqnlGMtYMzAekkeA/6XDfWVb7t27R2xsbJLlSS0BJ0dsbCz3799/ErFSJEeOHAwcODDJ8qc0abmtPOhTymuq0WiyAU2bNqV48eK2FkOTRUnVbIBplqKbaUtY5gM0TKbtRmBjMuXjMYzkNenAjz/+SJcuXZJ0okhOOUyKc+fOsWzZMsaMGfOk4iXLs+L4YYGtPOhzJFEGmeRhn51Iz3RV2YlncLxnCd555x3mzJlDvnz5qFy5sq3F0WRh9HJQKvjyyy9p3bo19evXt7UoKfL999+ne5+VKlXKcOXvGcVWHvQqiTLIJA/77ER6pqvSaJ6UuXPnkjdvXluLkWFERUWRI0eOJO3ZNakn6weEy0TOnTvH1atXrc6PHTvW5spfegVwfloCQacHBw8eZNCgQbYUwVYe9Oa8pgnaJsxrqtFonjGeZeUPYPz48WzZsiXlio/Brl27ePToUYb0nRXRCqAF169f5/bt21bn0yNwcmhoKHv27Em5YiKcPHmS/v37P7EM8HhLwFmNQ4cOceHChRTr1axZk4kTJ2aCREliKw96y7ymln0nzGuq0Wg0TxXDhg2jWbNmGdL3qVOnCAnJFB/ULIFWAC1o3rw5tWrVypC+g4ODOXPmzGO1rVq1KtOmTUsXOR7HCSSr8ejRIyIiEpq4JY69vX0GS5M0tvKgTymvqUaj0Wis6du3L4UKZR8/Oa0AZhJFixald+/ethYjRQXwzp07tG/fPk19xsTE8Prrrz+JWGmiYcOGeHp6plwxa2ArD/rk8ppqNBpNuhAYGMiGDRtsLYbmMdBOINmMlGwAixQpwsqVK9PUp729PUuWLHkSsZ5ZbOVBn1xeU41Go0kvoqKiCAoKsrUYGcrrr7/Ob7/9houLS8qVnyL0DGAWIyAgY230IyMjU6yTWu+q3377jStXrgDg6ur6RHJpNBqNJuvh6+ubbBSIQoUK8d57GZtl0tamS3/++eczp/yBVgCzHB9++GGG9h8WZhUF5LEpWbIkefLkSbf+EuLn50doaGiyde7du8e7776bYTJoNLZi3bp1nDhxwtZiaLI5xYoVo0OHDunWX3R05vih3b17N90SGDyliQhSRCuAWYwRI0ake+gSS4eJhw8fplu/devWpWDBgunWX0JWr17N6dOnAeuQLnH3UahQIebPn59hMmg0tqJ06dIZOr40mtTg4OCQrkG7Bw8ezJEjR9Ktv6TYt28f+/fvz/DrPM1oG8AMZvz48QwZMsR8fP78eUQEd3f3ROvXqFGDV1555bGvt3HjRgoVKoSXl5f5nOWysr+//2P3ndl88skn5v2aNWua7+nKlSuMHz+emTNnAuDs7Jxoe43maaZq1aq2FkGjSXd+/vnnNLd5nKDP7dq1S3Ob7IaeAcxgEip6d+/e5c6dO8m2eZLQJSVLlrRyY793716i+4nx77//8umnnz729dODcePGcfjwYavzcZ9L2bJlzcpfQjZs2JDisrFGo9FoNNkdrQBmMAlDqtSvXz/NWUV8fX354IMPzMebN29m1KhR8eosXLiQX3/9FU9PT8qUKROv7NatW+b9uEDX0dHR8c7HUalSJX766ac0yZcWwsLCePXVV63O79ixA19fXwB69OhBtWrVkuzDx8cnyTiAd+7cSZWji0bztHLs2DGdmlGj0TwxWgFMhvDwcNauXQvAtWvXHjuQ85NSunRpFi9ebD5u1qwZTZs25dSpU+ZzAQEBFC2aMHOYQZyiF+vixk0/PwAuXLjA7NmzE63v5BQ/jWxCQ1pfX1+rjCK9evXi5MmTKd6Ls7Mz27ZtszofHh5uNg4uWLAgDg4OSfaxatWqRFP2AXz00Ufkz5+f4ODgFGXRaJ5GPD096dmzp63F0DzDnDlzJtGsWFmFzZs3p7ialZXYv39/lswwkm0VwOjo6ERjF61du5Zly5YRHR1NdHQ0d+/eZc6cOaxZs4abN2+m6RqBgYGpSlmWGuzt7blw4QJdunThxo0b3LlzJ95S8cCBA2nVqlWibW/duoU4uRDj5MrNm4YCWLFiRUaMGAEYytexY8cSbRsQEGDllDJjxgyuX78OGA4m8+bNY9asWVStWpVdu3al+XMCeO211yhXrlyq6g4ePJgXXnghyfKIiIh4M6YaTUZz9+5dli1blinXcnBwyFbZCjSZz4ULFxJdIbIV0dHRKKXMzn/BwcFERUXZWKrUc+rUqXR1wEwvsq0CePDgwUTTq3l7exMaGopSity5c9O9e3fefvttevToQYsWLdJ0jStXrrB37970Ehl3d3cWLFjA5cuXyZkzJ5UqVUq0XlBQULxlUD8/P6IdcxPrlBv/+/es3PD9/f3ZsWNHon0VKFCARYsWxTs3btw48zKznZ1dPCeM4OBgwsPDAcOj+Um/9IGBgfTr1y9NbZycnFi3bt0TXVejSQtubm60bdvW1mJoNOlChw4deOmll2wthhkR4fTp04wbNw4w5CtevLiNpUo9vXr1okSJErYWw4psqwDWrVuXoUOHWp3/4osv6NGjR7wlyDNnziS5JBkQEJDozNulS5c4fPgwH330kfnclClTntg+TURo0KBBkrN9APPnz2fXrl3s37+f2NhY/G7dItYxN7FOeVBKWU2dlyhRwjzLFxgYCEBISEiKWUMGDBiAnZ0d77//vvlc69atef755wEjevratWutFMi04OrqymefffbY7Q8ePPjYbTWa1GJvb/9MBorVaLICdnZ2VKlShe+//97WojxTZFsFMC3s2bOH0NBQtm7dahWRvECBAonmQSxcuDDVq1c3HwcFBeHq6pqsh+/GjRt59OjRE8v72Wef0bhxYzZt2kRQUBAB/v6G8ueUGyBJ245Hjx6ZFdapU6eyZ88eqzp+fn7mGE6dOnUy38/BgwcZNmxYvLrVq1fnnXfeeaJAzZcvX6Z8+fIAfPPNN2zatMlctnHjRnx8fLh//z5Xr16lTZs2ZgU2jt9//z3TAo9qNBqNJv1JTRiY/v378++//2aCNM8O2VIBjIiIoESJEokqWy1btrQy1vzyyy/Jly8fQ4cO5dChQ6m6Rp48ecxT6PPnzzc7XCSnAN64ccM8Q+jn55fksmxqaNSoEcOHDyciIgKlFMrRhVhHY4bi7t275npLliwxK0j79+9n1apVAAwdOpSGDa3T1AYGBppt/CxjDdaoUYOvvvrKqr6Tk5OVU8nUqVMTVcrGjBljNesYp1RevnyZli1b0rx5cwD69u2Ln58fTk5OeHt7c/DgQf7880+rlHQ//vgjOXLocJcajUbzLDNu3LgkzaIymtOnT9s8fNrjkC2fjE5OTmzfvh0fHx8KFSoUz3t27dq1SS73HjhwADu7lHXmNWvWYG9vz+uvvw5A8+bNOXz4cJKBKf38/Ni7dy89evQwn4uMjEzWa2j//v1s3brVatYtjt27dwP/xf2LdXBGORgKoKVXr+WS9JYtWxIN0WJJxYoVqVixotV5EUl1QOaiRYty6NAhihUrRtmyZXn06BHvvPMOsbGx3Lp1i5IlS5rrxhnWR0RExEtjN2XKFPP/olSpUoleZ+7cubRr105nU9BoNJosQPPmzVm/fj2Ojo7p3rctTTA8PT0fK8C1rcmWM4BgOFRcuHDBajk0ufAjqVH+AGrXrk3NmjXNx97e3ixYsCDRuv/++y/9+vWzytDx3HPPmRVIS3x9fTl37hw1atRI0jni4cOHrFy5EvhP2YuxdyImOhJxcIpnA9itWzfzDNnYsWNTdX9PwhdffEH58uUJDQ01O4vkypWL5cuX89dff1GyZEnu3btn5Xns4eFBkyZNACMMzKVLl1K8lpubm04Tp9FoNGlEKZUhpjPr1q3LEOUvK/A03le2VQAB3nzzTSpXrmwV0y6OhPZ+SXH58uV4SlXhwoXjhWmoWrVqonZ3YWFhfPjhhyxZsoTevXsTFhbG5MmTE71G3NKon58fV69exd7ennz58iVaNzY21jx449LAhdz34/6pHYRGxrBw4cJU3Ve+py/fAAAgAElEQVRCgoKC+Ouvvx6rbRwjRoygWrVqNGvWLF5+Scu3t4IFC/Lpp59y48aNRGdBixYtSp48eazO79u3j+3bt5uPW7ZsSY0aNZ5IXo1Go8lu/P3330ycODHd+01oDqSxLdlWAfz8889Zv349U6dONQd7tiQyMpKCBQtaxQrcv38/y5cvj3fu8OHDVvH+fHx8GDBgAGAoNAcOHAAM+7e40DAnTpxg8ODB5MqVCzDi6/3999/s3LnTSp7GjRvj7+/Pd999R8uWLZO8r+bNm+Pq6kqNGjVQSpmdIh5cOkWeMpVxylsQd3f3ePd16tSpVAXVjIqKsgrrkta0ay4uLowdOzZRb+i4uE4iwtKlS5k0aRKnT58GDPvIuNiDtWvXNnuFWWYEOXHiBFu3bjUf58yZM1E7Ro1Go9EkTcuWLRONkqF5tsiWCuCRI0c4cuQI3t7eDBw40Gyb9/HHH7No0SL8/PxwdHTkwoUL9O7dG39/f+bOncuSJUuoUKFCPO9egHfffZe6devGO/f888/zzTffWF373Xff5eWXXzYfV6lSxbzfs2dPlixZwoIFC6wUsl27duHm5sb69euTvbeVK1ciIvz888/cv3+fBw8eII65KNH4A5wLlyY2R06uXL0WzxHk3LlzqYr6HhwczBtvvGE+jo2NpV27dsTExKQqC0gcNWvWtFpqv3TpUjwbyM8//5wJEyZQu3ZtAM6ePRvPwytPnjyMHz8+3hvlJ598wnfffZdqOTQajUaTPTh+/DiRkZHs27fPysQouyKpXebMSnh5eam4UCSPQ2RkJJs3b+aVV16J5wASFhbG9u3bCQgIwNHRMV74kujoaEQkWS/eOAYMGEDv3r158cUX0yRXYGAgp06dwsPD44kj/d+5c4eRI0fi6OjIuk3bCHYqRLE6Hch9/yx5g66wceOGVLnWWzJnzhyqVatmpQAHBATw888/8+233z6RzKklNDSUPn36mOMLhoaGZqQBcNo+pKecJx1b2ZFGjRoBPJHXfjZFjy1NssSNrW3btqXaBj8pxo0bR7du3ShSpEg6SJblSdXYypYzgI6OjrRu3doqd66zszOtW7emevXq1K9f33x++PDhnDp1Cnt7e+7fv28Va27y5MnxbNVGjx6dqPKXlK1hREQEwcHBhISEsHHjRqtQJgB79+7ljz/+sDofl/N206ZNTJ061Xy+cOHCNGrUiPV//UWhcpUpULEe9jmdic2Zh/DwRwQEBNClS5dkA1P/9ddf5qXtjh078uqrr1opf2DEQsws5Q+MZeS4iPAxMTG0b98+066tSV9iYmKsck1rNBrbMWbMmHgRF7IC6ZH2bejQoZmi/NWtWzfFJApZhWypACZHZGQky5cv58GDB+ZzUVFR5MmThwcPHjB8+PB46d22bt2Kj48Pjo6OxMTEcPPmTfLmzZto3507d+by5ctMmTKFXbt2xetj6dKllCxZkgIFCpi9Yy2pUKECr7zyChEREYwfPx4w8jV++eWXgPGm1LVrV3N9EaFOnTrcuX0bO9di5C5RHjv7HMQ6uwHGkuqoUaPMnktt27Y12/MdOHCAn376ifz585tDuyxdujRLvTmVKFGCTz/9lICAgHjBoTVPF2fPnk3S8Umj0WQ+9erVI2fOnObjkydPcufOnQy/bkhISJKK59MUzH/v3r2pWinMCmgF0ILz58/z0ksv0bZtWypVqsTq1avx9/fn+++/p0KFCvzwww8ULVqU1q1bm9vUrVuX0aNHExISwrlz55g1a5Y5dVlcKJY4Ll26hJOTEwEBAcybN898vlWrVvTu3Zvdu3cTEBCAk5MTAwcOjNe2cOHClCtXDgcHB6pVqwYYoWzi8hk7Ojpaeca2a9eOatWqEZ23OAHn9qNULDEuhRB7Bw4ePMhzzz1nrrts2TLzMupLL71Ep06dqFOnjjkm36VLl/jf//6X6s9y27ZtTJgwIckfjo4dO6bKgeSrr75i27ZtfPzxx1YOKF9++SUPHz40525+0jR7mszH09MzU2ePU2LatGnm2JMaTXakYcOG8ZZbL168GM9mPCUGDRrEsWPHGDJkSJquu3r16iSjTOjf9oxBK4AYwZK/+uorAgMDGT16tDmDR8Il2zFjxjBixIh453LmzEn+/PmZP3++uX3r1q2Jjo7m8uXL8ULJ7Nu3D2dnZzw9PZkxY4aVHPXr12fcuHE4OjpSunRpzp8/b1Xn0qVLVK5cOVX31aJFC3K45CPWpRAxkeFEBQcSqxTheYqxY+fOeG9VO3fu5IMPPmDGjBk4OjpSuHDheH3duHGDQYMGpTo0zqVLl/D09DSHqomKimLp0qXm8h9//DGe3Z63t7c5W4olY8eOpVKlSjz//POsWbMmXlmpUqX4+++/uXLlCnv27OG7775jwYIFREZGsmDBgngewRpNUvTo0cP8gPnkk0/i5bbWaLI7b731Fp6enqmu//XXX1OtWjU6duyYput06tSJt99+O9Gy2NhYoqKi0jWqQ5cuXdK8tJzWqBdZHa0AAq6urlSoUIF///03nndqhw4dcHNzS7H9zp07KVKkCEWKFGHfvn0MGTKEN954g86dOyMi5jciESF//vzMmzePTp060bhxY6sv4Jw5c7hx4wa1a9c2z+jNnDmTP//8E4D33nuPa9euxWszadIk7ty5Q9OmTc3nAgMDOXDwIJGuZUGEQlUbc3PX71zfsoiLZ04SEhzM9u3bmThxIp999hnPPfccffv2Zc+ePYkqeSLCokWLWLFiRZKfQ/PmzYmIiMDX15f33nuPvXv3xltKmD59utl+MqH9ZfHixalbty7Tpk2zWtKtUqUK3bp1o3PnzgwZMgQfHx/279/PzZs36du3L6GhoZw/f57Ro0djb29PgwYN2LVrFxs3bkxSVlsgInNFZIfFcVUR2S8iYSJyVESqJ6j/joj4mMrXiEhhizIRkTEicldEHojIDyJib1FeQET+EJEgEbkqIl0y5SafQgYPHmw2hRCRNDtHaTSa/3BzczOH6Uov7O3tcXBwSFdHqxEjRiSb+CExPvroI3Ns3WeBNCmAmfkAy0j69etnXk48cOAADg4OfPDBB2zevJk2bdok2mb69OksWbIk3tJtHGFhYZQoUYI///yTxYsXM2TIEG7fvm3+co0dO5aXX36ZiIgIXn/9dY4fP87777/P+PHjrb6Anp6euLq6UqtWLYoXLw4Y2TxCQ0P59NNP2bZtG3Xq1AGMmUtvb29q1arFvXv3mDVrlrmf2bNnExsTQ1TB583nchYoQvG6HSjZsjfikIvt27dTunRpxo8fT8WKFXn55Zc5f/48d+/e5erVq/Hkql27NocOHeKtt96yuv/33nuPgIAA1q9fj5OTE6NGjTKHiInDwcGBlStXWjm4jBs3jgcPHpA3b14qVapEp06drN7ybt++bVYYBw4cSLly5bh37575bczDw4PmzZvzyy+/4OjoyIYNG3jppZfYvHlzIv9J2yAiTYCPLY5dgI3AAeAVYDfwl4jkMZVXBxYC3wG1gLzAIosuBwJdgbeB9sD7wGCL8gWAG1AXGA3MEpE66X9nTz/u7u62FkGjSXeGDRuWqD3500x6vpyVK1cuzW1+//13ChQokG4y2JpUK4A2eIBlGP379ydfvnzs3r3brNA5OTlx6tSpRJchIyMjadKkCa+++iotWrSwKg8NDSUiIoL+/fszY8YM3nvvPXbu3Gk2BM2ZMydBQUEEBwczefJk1q5dS3h4ON9++62Vt1CtWrW4e/cut2/fZsuWLfz7779UrlyZgIAAhg8fHi/7x6FDh1i3bh21atXiwoUL8WIHLl++HJUzH7G5/vuyFqvTHofcrsTGRBOerxSHjxyhbdu25lk6Hx8fmjRpwtSpU+Mtt968eZNFixZZxSDctm0bISEh1K1bl4sXL5pnUebNm0e+fPnw8vKKVz/OiWT8+PHs2rWLgwcPYm9vz99//22uky9fPqto8ZaDvmjRotjZ2dGmTRsuXrxIUFAQXbp0MSuIRYoUIU+ePNy+fTvLJOc2jZXZwF6L0+8CUcD/lFLnMMbDQ9N5gH7ACqXUAqXUKaAz0EJEypvKBwAjlFI7lVI7gCHAp6brPQ+8AfRUSp1WSv0KLAE+ycDb1Gg0WYiWLVvaPPPG7NmzGTNmTJLlqc0s9ejRo/QSSWNBqhTAzH6AZTQVKlQAjJy5H3zwgTnDxKhRowC4deuWue6NGzfo2rUrJUqUQESIiIigWbNm/P777wA8ePCAnTt3cunSJa5evcrOnTuZMWMGW7dupU6dOuYAyfv372fjxo0UKFCAFStWULZsWZo0aWJWbsaMGWNe+jx58iQzZszg2rVr5MqVi3bt2jFw4ECrZVOllHkAdejQgVq1agHG8m++fPmIcC3Dgwv/xZ2KDHnAtU2/cu/4FkLsXIiKjKRDhw7m8kqVKjF06FDee+89XFxc2LNnD3///Td37tyhePHiVj8mFy9epGvXrrRt25aKFSuaz48cOZK2bduybds2goKCiIqK4ty5c+byrl27UqxYMVasWEGOHDkSVaqT4uLFi+zatYvFixcTGBhIVFQU8+bNw9HRkddff51ffvkFBwcHXFxcyJEjR1bxHhsD7DBtcdQC9iqlYgGUse6+F6htUW52FVdKXQeuAbVFpDhQyrIc2AOUFJFSQE3gllLKJ0F5bTQaTbagbt26NjFnmDNnjtl+vUiRIvESH4DhHOnr6wsYwZlTY1fu7+9v3r9y5UqKYVYuX75slcUrOa5fv24V3u1JOH78eLy0pHEEBQXFizAChvNpQgfHzCK1M4CZ/QDLMEJCQsyeqUWLFuX06dNmj9vg4GDWrl1Lnz59uHTpEgAlS5Zk2bJlHD9+nL/++ovjx49ToEABcx/Hjx9nwoQJVKlShdKlS1O9enWaNWvG7Nmz6d+/P0OHDiU0NJQGDRpQsmRJfvjhB77//nt2797N22+/jZ2dHfPnz+eff/4xzxi2b9+eDz/80Dw7l5ShqqenJ926dYt37ty5c4wZMwZvb2+CYxyIDjO+WDGR4Tjmzk+Jem9TvN6bOJaqijjkNCvDAD/88AOnT5/G09OTF154gcWLF/Pbb78xbdo0rly5YnX9Xr16MWnSJEqXLh3PA3nkyJH88ccf3Lhxg0OHDrFq1Sp69+7Na6+9RmxsLEWKFKFChQqMHDmSDz/8MN6U+oQJE/D29mbfvn1s3bqV6tWr89VXXwGGsr169WoePXpElSpV6NixI25ubub2ZcqUwd3dncjISLp27crhw4fjheyxBSJSG2OW+/MERcUAvwTn7gAlU1FezHTsl6AMi/Lk+tY8w8S9yGo0cXzxxRfmZ5olafHuTS01a9akWDHjJ6pt27ZWqUtdXFzMMW2HDRuWKiU1Lt5tWFgYc+fO5ebNm8nW37ZtGz4+PsnWSVj/zJkzydZJy2RC7ty5E43nu2PHDivb9L1791qZXGUWOVKqYPEAqwxYxgEpBiR0U70DVLMof9wH2PWU5Hpcjhw5go+PD927d8fLy4t8+fJx7NgxwMi3W6tWLaKioihZsiQRERE4OTkRGhpK/fr1zcGhw8PD+eCDDwDDe7Vq1apcvHiR559/nuLFi1O+fHk6dOiAnZ0dU6ZMYeDAgQQFBTF16lQaN25MREQEX3zxhVnhq1q1Km3btmXy5Mk0adIEX19fypcvz+nTp5k/fz7ly5enYcOGVKpUKd69XLt2zcoeYc2aNezfv5/SFSpyJzSYQi8ZjiGX10yhwttfkMPZpKjZ2RGZrxTnL1xg69atnD59mh49epg9c+Pud/ny5fj7+9OmTRtiY2PN4QE2bdpE7dq1zWFi4ti1axdVqlTh+vXrtGjRgrfffpstW7bQqFEjjh07hp2dHWfOnGHdunU4Ojoyffr0eD9MTZo0wd7eHh8fHxYuXMicOXNwdXUlPDyccePGcf36dQYP/s9SIDIykt9++40PP/yQwMBATpw4gZ2dHblz56Z37942NegXESdgHjBAKfUggSzOQESCJhGAUyrKnS2OSbAfV55YW0cREZXglVtEegI9wXDGsZyt1aRMXM7vrPK5PS3/Qw8PD1uLkG0YNGiQVWQHgO7du7N27don7n/ChAm8//77lCpVKkXnj1dffTXNM15xylejRo3o1KkTpUuXTrZ+9+7d09R/ly7J+8jdu3ePnj17smrVqlT1ZzmxYkliPgYJJ3Eyk2QVQBs+wBKTJV0eUnHeupbthwwZEu/4s88+Y8KECbRs2ZIhQ4awbds2fvrpJ3O5j48P586dw87OjsaNG3P37l1q167Nw4cPzV/sKVOmEB0dTZ06dRg4cCAXL17k3XffZfTo0axbt44SJUrg6+tLx44dyZUrF61atcLZ2ZmlS5eybNkyBg8ezKpVq6hXrx7BwcFs2bLFKhXOoUOHcHd359y5c+zbt49///3X7GjiffEyHg5OvNHcZOjafCYLZ0/jjTffpYBbQeMzjSmFXfhDNm3aRP78+bl16xazZ8/m448/jqecbty4kTp16jBixAizA8qRI0dwcXEhX7583Lt3z7w8vX//fq5fv86WLVto06YNs2bN4tKlS5w9e5br169TpkwZYmJiqFmzJuvXrycmJobOnTvz8ssvEx4eTt26dXF2diY2NpYXX3wRJycn1q5di7+/PwUKFKB27drx/leRkZHcvHmTmTNnMmnSJGbOnMnKlSv5+uuv+eOPP3B0dHyih+ETPqS+AS4qpaxTuEA41t91JyAsFeXhFsdRFvtYlCfW9lFC5Q9AKTUbw8QDLy8vlRUfzNeuXWPo0KFZIkbftWvXKFOmjPm4T58+wH+p4B49ekSuXLlsIRqgFSuNEXZr//79NGjQALCOuhBHeih/AK+99lqiCmZiODg48M4776Sp/9y5cwPG8yUzuHjxInnz5jXbrRcqVCjVyt/TREozgLZ6gFmR3g+pW7ducfDgQdq1a0dISAj+/v7mH/Xly5cTFRXF9OnTqV+/frwZJzCWOAE2bNjAihUr4nkGK6WoU6cO7du3JygoiGLFiuHq6oqHhwfh4eGULl2aLl26MGrUKHr06EGVKlXMylbczKCXlxfu7u60atWKFi1a4Ovry759+9i7dy+BgYHkyZOHXr164eHhwd69e/Hw8KBjx45UrFgRBwcHVq1eTXjVt7DL5crpTZfNskXkr86MIw8JD/Am5Lo3hao2JvfZ1ZTM70JgYCD79+9n6dKlfPvtt/zwww/06dOHffv2MXXqVGbMmMEnn3zChQsXcHJywsPDgz/++INVq1Zx+/ZtlixZAhgPn7t373Lr1i0KFSqEh4eHOZj2rFmz4oWFqVixIhcuXCAmJgYXFxfKlStn9oL28PCgS5cuiEi8B1pERAQtWrSIFw6gatWqXLhwgddee41Dhw7h6OiIl5cX+fPnj/egtgEfAMVEJC5PoCNgbzpeBiT8VS4KxBmg3kym/KbFsY/FPhblyfWdpQkODrYKal6mTBnzd8zWDB8+nLlz55qdnhLSpk0bNm7cSI4cKS6wZBnixmzVqlVtLYomHQgNDeXQoUNmBfBJsIzCkBTJzfrFraQ9CXHPyMzKsLF9+3ZcXV2TVVTv3LmDm5vbUzXOE5KSDeAHGI4bIaaH1hdAfdN+Sg+Z1D7ASLCfKQ+pTZs2mf9x3t7eZk/UW7du0alTJ/744w+2bt3KiRMnAMxLoIsXLzYHGPb29o6XsWPlypXExMQwc+ZMQkJCaNq0KTlz5mT16tVMnDiRd955h3379tGyZUt69epF06ZNzV/oM2fOcPToUTZt2sTYsWNxcHAwO0eULl2a9957j/r169OtWze2bdtmtkFctWoVgwcPxsvLi7feeotr13y58SCcyLBQ7HLEf0A55SuIiOCYpwC5S70IIgTlLcupUydxcXFh165djBw5kty5c/Pmm2/i5uZG3bp1KV26tFmRsrRHvH79Ov/884/VFHbhwoWpVq2aOSNKhw4dmDx5Mo0bN2bPnj34+fmxaNEi5syZQ7t27Vi6dCk9evSgTZs28ewm6tata/V/c3BwMDvLREdHs3v3bsCwKwkODqZAgQLUqlWLefPmxXPmsRGNMEwnqpm2OcAR0/4BoI6YptVNf+uYzmP6Wy+uI5NtbGnggFLKD/C1LDft+5lsbQ8AJUTkuQTlB8ji+Pr6WmXBieNJk8GnF4sWLUpS+QPYvHnzU/dQuHPnjjnvt7+/fzyje03W4/79++aZ58RwdXXl888Tmh0/HiNGjHhsW8HY2FgrG0AwZtgiIhIuECZNRngBL1iwgDlz5lidj46OZtGiRfESFSTGjBkzHnt1qW/fvona1Wc2Kf1KNQIsA9UNBLyAjkADYFicTZHFA2yCqW7cA2wuWD/ARCTuARY3g2H5AMswxo4dS7ly5QgMDOT999/n8OHDnD59ml69ejFhwgTOnz/PxIkTqVatGvfv36d///5ER0fTvHlz7OzsWLhwIe7u7jRp0oRBgwYBMHr0aNzd3dm+fTszZ84kKiqKQYMG8frrr3P37l0uXrxoNkiNiYmhWbNmPHjwgIcPHzJt2jS++uor3Nzc8PPz4+jRo7zyyisMHjyYH3/8kdy5c2NnZ8ejR48oUKAAn332GcOHDzdPTf/www9ER0ezfv16xo0bR648+chRohK5Cic+8/XI349LK3+i0scT8NuzErF3IPzOff74808a1K9PzZo1ASPPcPny5VFKsXPnTubMmUPFihU5f/48gwYNYtOmTfTu3Ztu3bqRK1cuAgICWLVqFbVq1WLu3Lm4u7vToEED7t+/T7du3XB2dmbcuHGEhISwceNGmjZtiqura7ywNgnp2rUr9+/fp2DBguZz69atY/v27dSsWZPjx49z584dZs+ejbu7O3/99RcDBgxg9uzZVK9enZ07d5o9o22BUipexG4ReYCxDOsjIneB74GpIjId6IERKmm5qfoMYKeI7MUYS5OBjUqpixbl40zjKAYYZ6qDUuqyiPwDLBKRvhhhmjoCjTPubtOH0qVLM3fuXFuLke3w9PQ0Z3uIy1Pevn17W4qkSYaCBQvy9ddfZ8q1LOPLphU7Ozu2bdtmPt6xYwfVq1dn1apVtG/fPklbOYjvdPEkXrL37t1j79698eLSwn92fzdu3KB48eLmF8wcOXKwfv36eJMRw4YNo2/fvvFmQuNWApMiKioqyUDTo0ePjme/f+fOHfMzPTNJ9pVaKXVNKeUTtwHmBxjwJ5Ab4wFWEfgJ6wfYByLSQ0Q8MWICJvYAe1VEGmLxAMtI6taty9ChQzlz5gxt27bF3d2dMmXKMGXKFK5evcq4cePMdgZ//vkn/fv3J2fOnLi7u3PmzBnc3d3p0aOHOfzKunXrOHv2LNWqVWPmzJkUKVIEV1dXevXqxY0bNxg2bBiVKlXC29sbMHLg3r59G09PT1xcXGjUqBGhoaHmYM5xX4IFCxbg5ubGwoULWbNmDfv27eOff/7h119/pUmTJuZBFRoaiq+vLzdu3CBnzpyEla7Dw+vehNy8QGxMNCE3DD8dvz0rCbrujd/uPyn/1mDEzo7cpV4g9JYPBeu8SayC+/7+5kEwbdo0PvroIz766CPCwsLYsGEDTZs2pXDhwuzcuZP+/fszYsQIXF1dcXJywsnJiRIlSlCuXDmOHj3KiBEjCA4OZteuXURGRppzFSul2LJlCzNmzDC/BVq69B86dIgvv/wSX19fcuXKxccfm0NP0rlzZ/bu3Uvt2rWZPn06EyZMYOHChbz44os4OxtmpeXKlaNbt240bNgwTWEAMhulVBDQGuOl6RhGwOZWSqlgU/l+DKVwGLAfI8SSpaXyRIxl5BWm7f+AHyzKOwOBwEEMU47upj5txsmTJ5kyZYotRdCkgvbt22vl7ykgoQNeerNjx45kx6uPj49V1qaUuHDhAqGhoXzxxRfJKn/wn+cv8ES/5SKS6NJxXNafX375xSq7lqurK+fOnTPH1u3UqROFChXC19c3Vengli1blmwqPMsl8YiICPr165fa20lXJLW5XQFE5DugnlKqkem4OjALqAicAvoopY5a1O+CkYXADdiMEZj2nqnMHmO2sBvGDMZ8YEhcWJnk8PLyUkeOHEmpWqKEh4fz6aefUr58ea5du8Zbb73FuHHjqFevHqNGjeLzzz/H19eXWrVqceDAAWrUqEHJkiUpXLgw/fv3Z82aNURGRtKjRw/27NnDW2+9hb29PfPmzUNEcHFx4YsvviAkJISaNWtSsGBBGjRoQJ48ebh//z6zZs2iR48enDhxghdeeMH8ZvPtt99SuXJlc67hq1ev8txzzyV6Dw8ePODLL79k1qxZTJw4kRUrVpAzZ04e5S9PdHnD5kMpRWTwAwIvHAIgR67cFKhYl8ggfwIvHMKleHly5i+GQhEZEkiuqCDU2U3Uq1ePKVOmYGdnx40bN/D29qZs2bIMHTqUnj17MmnSJHr37s2GDRuoWrUqtWvXZu7cufF+KLZt28aJEyd4/vnnyZUrFy+88AJlypRh79695M2bl8qVK+Pr68tbb73F+++/T1hYGI6OjnTv3p38+fPj7+/PkiVLqFOnDh4eHnTr1o2hQ4eSN29eypcvz/r16/H398fT05OXX36ZmJgYJk+ejKenJ82aNSM6OprXXnuNLVu2PNZ3JAHZKi/Yk4ytlAgLC+Pu3btJfq+fVho1agTAihUrePToUYY/mJ8hstTYMjk9TsWIehEB/KSUmpBE3XeB4UBZjFWsYUqpdcn1nx5jK2416ttvv03URCYgIID8+fOnOfrBvXv3WLFiBb179zafCw8PJywsLMnMF9euXcPX19ccHeNxCQ8Px9vbm2rVqsU7f+vWLXNe7u7du9OpUyfAUDzLly9v1U8cBw4cIDQ0lCZNmqRZli1btnDhwgU++eQTfvvtNypUqBAvjmGnTp0oU6ZMssGtwZg1feedd8ifP79VWWBgIB9//HGyaVXTgVDdAfsAACAASURBVFR9AdJkVKOUGhan/JmODyulXlZK5VRK1bBU/kzlC5VSZZRSuZVS7eOUP1NZjFLqf0qp/EqpgkqpwalR/p6UnDlzMnDgQGrWrElAQAC5c+emRo0anDx5El9fXyZMmMDt27cJCwujePHinDx5kt27d2Nvb4+fnx+Ojo54eHjg7OyMr68vv//+O/PmzWPu3Lls2LCBqKgovL29adiwIeXKlePq1au8+uqrfPPNN7i6utKiRQt69uxJdHQ0dnZ2dO7cmaCgIIYMGWKeJVy3bl08O6jPPvuM2rVrm9PM5c+f3zwtX7lyZc6fP09YzkJc9DbiGAVd+5fbB9ZyfcsCini9RhGv13CrVA8R4fbBdbgUr4Bz0XJc+WsGoX6X8Pl9AmfWzOJhDjc2b97MiBEj2LhxI61bt2b37t24uLhQqFAh5s6dy5tvvkm9evVo2rQpL774IpUqVaJo0aIsXryYadOmMW/ePAYPHkyNGjW4ePEiV69eJTw8HKUUX3/9NVevXkVEKFCgAPny5aNPnz4MHToUV1dXnn/+eRYvXsyIESMYNmwYRYoUISoqioCAAP7++2+KFy+OUoqvvvqKo0eP8vXXX7N8+XJzAO5vvvkGMKbwFyxYEO8NUmN7nJ2dnznlDwwj+ZCQEE6fPs2ePXtsLU6SHDt2TNv2Jc9EjBn5pkAvDBOn9xJWEpH6wGKMFauqGJEyVorISxktoL29PZ999pk5GkNCRo0alWi8v5RwcXGx8h7PmTNnksrfvXv3GDp06GMpf+PGjYs3o3fv3r14y8RxxMbGWu1HRUWlqHwVLlzYHIcwrdSrV8+sdL777rtWQayXLFkS7/ohISE0a9bMqp9evXolqvyBMbuYwcpfqskaVtWZjFIKFxcXfvvtN1588UUqV67M9evXmT9/Pj/++COXLl2iSpUq1KtXj+vXrzNt2jQaNmzIsWPHKFWqFDExMbRq1Yq7d++ya9cuBg0aRHR0NIGBgWzbto2AgADatWtHiRIlWLJkCffu3aN+/frkyJEDLy8vVq9ezbhx47h48SItWrSgXr16vPLKKwwbNoz/+7//Y9myZXz77bdmeaOionB2diY8PJx8+fJRsmRJvvvuO1avXs34CROoWKc54WXrUfb1Twi8dJxLqycTGx2Ja/lXiAg0dO7YqEh8Vv5ErsKluX9qB7ERj4iNieHWvlW4vzeUwtVbERQeSbhzERYvXszMmTMJCAige/fuFC5cmL59+1KmTBnWrFnDyJEjKVWqFO7u7rz00kssXryYI0eO8Omnn3LixAkKFSpEnTp1mDp1Km5ubhQsWJA6deqwfPlyvLy8CAsLY/r06fTr149cuXJhb2+Pq6sr/8/eeUZFdaht+xrKwNA7CqIIAlawYEEUFDQWELuxixoNosZeYjRqNMZjbERjEgVbLKDGFsWCnSYioiIKonTpvbdhvh8c9pGgiUlMeT+91mItZs9uM2vPzLOfct9Dhgxh7969KCsr89lnn6GhoYGOjg5Tp06lvLwcOTk5RCIRR44coaSkhIyMDCFwrNc/rGf27Nls27atkX3de/4d+Pj4vHUR2pSUFCZNmtRgWVnZK0UF3ioaGhooKyvj6OjI2LGN4oV/DU+ePCEnJ+efPo1/Jf91u5pBneRZhEwmO0NdhWrOK1afQp3L1Z7/tkd9A1znfy5Yf+V5MnTo0AYZvpCQEOF/Ly8vWrVqRWJioiC2/CaoqKg08mD/NfT19QXb1KSkJPz8/N54WwcHB6FlB8DExETop3+Zl8uk9f8rKiqyb9++X92/mZlZA2eqNyEnJ4ecnByUlZVfG7jVs3fvXqKiooA6eZrfWwb/N/HOBYBJSUkoKSmxd+9eduzYwZIlS7Czs0NdXZ2BAwfi7u4uuFFUVVU1sHMxNTVFJpMRGRlJQUEBjx8/5vvvv0dfX5/Y2Fi2bNmCtrY2ly9fJiQkBG9vbz7++GOMjIw4dOiQYHnToUMHcnJyaNeuHYMHD2bKlCksWLCAiRMnkp6eTmRkJLa2tshkMoKDg3F1dSU7O5u8vDxUVFRwdXXl+vXrbN26lRoNY9JkmiRc2EN1SQGp146gZtKG3KhbVOSlU11aQG1NNXKK4roAMeYOWpa2yCurUltdiZZlV8qzk9E0s0HFoAVKFnZUqxoQExPD2LFjkclkeHt7s3DhQrKysujRowdr165lyJAh7Ny5k6ZNm7JmzRpyc3MJCgriyy+/xMvLi1GjRmFvb8/GjRsJCgpi586dREdHo6yszNmzZzExMeHp06fCezJixAg2bdqEh4cHd+/epVu3bkgkErZs2cKwYcPo1asXd+/epbCwkPbt22NlZYVYLCY8PBz4X4kgPDycrVu3MmbMGMaMGdMgkH7Pv4eWLVs2+BF4G5iYmDSa6lu6dOlfLoqsoqKCgoLCPyo6/iZMmDABKyurf/o0/q3YUCdF9nIKNwjoKhKJfjksuQP45ReLDFDmb6aqqoqff25ceVZVVf1N6ZY35fTp06/U36zX5lNVVcXIyOiN92dvb096evprXZqKi4tJSUlpkAHMysp67dBLZWWloNbxR7l27RozZszAz89PsG99HXZ2dg2EqN/25/7BgweC1exfzTsXAMbFxXHkyBF++OEHjhw5woABA8jMzKRfv36oq6uzY8cO2rdvj1gsxsPDAxcXFwoKCggPD2f8+PFoaWnh6upKfn4+ERERFBUVkZiYiKenJyNHjuTLL7/k1q1bJCUlYWVlxfnz51FSUmLGjBmkpqZiaGjIkCFDOHDgAMrKymzbtg0bGxvc3d3R1dWlb9++eHh4cPPmTby8vDhz5gy7du3i8uXLjBgxghkzZhAREUFpaSlSvVaUt+qHvEQdsyGzyYm6ibqZNVpmHbGasIac6ECyowIpy0om694VqkryUTFsgZZ5J0Rycpi5zSHn/lU0TDsg0TWiPCcVFJSoFKtRptKEgIAAxo4bR2JiIp988gmjR4/Gw8MDmUzGlClTGDFiBJmZmezatYsnT57g7e1NdnY2sbGxrFy5ktLSUtTU1GjTpo2QufP398fKygoLCwu++eYbrK2tWbVqFdXV1TRp0oROnToJU9bKyso8ePCAAQMGcPv2bYYOHcrhw4c5d+4cP/zwA9OnT2fTproWnXHjxjF79mwWLlzI7NmzGTt2LM2aNXs/UfovxcnJSfgBeZu8rDMJsHPnzvfCyO95E5oCeTKZrOKlZZnUaXfqv7yiTCZ7IJPJHtc/FolE7QBnGlqb/i2IxWK++uqrRsv19fX/dG9eRkYGX331Fc7OzgwePPi16+np6f3msSorK/nuu++ExxUVFa8d7IiOjubixYsNsvdKSkoNBgILCwu5c6euvz0nJ4eAgIDffD0pKSn4+voKjy9evMiZM2cAGD16tDCw+Vvl4zZt2vyqesXvYcSIEY0s5po2bfq7M5h/lP9bYlVvgZ9++onw8HAGDhzI7dv/k0VLSEggIyOD3Nxchg8fTm1tLdevXycyMhJXV1fS0tIYN24cixYtwtbWFltbW9atW8fcuXPx9PTk3r171NTUMHnyZL799luePn1K//798fT0ZPjw4Rw9epTa2lohM2hoaIimpiZ5eXksWLCA2tpazM3NuX79OiYmJnTo0IErV65gbGzM3bt3+eCDDzA1NeXu3bs0bdqUIiU98uITadbcjtqqCrLvXyc3KghlPSMqFcTkPrqJSAZFzyMw7jmU5AfXKMtMIj8mlJrKMoqe36fdjM20GDSDlGuHkegZUZQUjVhTH6S1GAyYjkJuPI9PbicpMZHx48cTGhpKVFQULVu2pHXr1ty+fZt58+Zx9uxZ3NzcePToETKZDDU1NXx8fFBTU8POzo47d+4wevRoamtrOXr0KNnZ2VRVVeHm5sbly5fZuHEjHh4eGBsbc+7cOUJDQ8nKysLAwABra2tycnJYvXq1YByekpJCTU0Np0+fZuDAgTx4UKdj+OjRI54/f46SkhIbN25kw4YNrFy5UpC3eM//v3z33XdMmDABDQ2Nf/pUfjdSqZSKigpUVVV58uQJZ86cYfny5f/0ab1rvM65Cl7jTgUgEokMgFNAIHD6Fc+/VZvFJ0+eYGlpyZ49e7h//z5btmz5Tb26X1JeXo5MJiM8PPxXy77V1dVYWVmRmpoK0EhXdcOGDQwfPvyNbrBqamqorKxs8PpNTU1f+X5oamrSq1cvcnNzBZtFLS2tBtvX+8zXC8a7uroKzx0/fhxHR8dGziQFBQVUVVUJ66mpqaGioiI8rq9I/JoO5pEjRxg9evRr5V1qa2uprq5+Y+HrhQsXEhcX12i5vLz83+Jg9c4FgPWZq/Xr1+Pu7k5cXByPHz9GQ0ODjIwMRo8ezenTp2nVqhXe3t5UVFQQERHBpEmTGD9+PJcuXWLGjBlYWVmxatUqwUd3+vTpjB07lg4dOlBYWMjIkSPJyMjg0aNHtGnThk8//RQVFRWUlZWFLFpqairffvstFy5cwMvLi7CwMNq1a8eNGzeYOXMm/fr1o7CwECcnJ4KCgqitrcXY2Ji4tFzKy1JpNXIRLwJPoKCiTklyDDIRaLe1R6JtgIqhKRqmHUgO2E95zgtaT/6CR7sXIidWRq1ZaxTVdZEXK/Pi5jFUjMypyEsHWS0GnZyRV1Lh0Z5FmLrMooWLJ6V3jrNkyRIOHDiAgYEBmZmZHDhwgGnTptGxY0dCQkIwNjZm0aI6q2hPT08qKysxNzdHU1MTRUVFgoODMTIyoqysDCcnJzp06ICrqyuenp706tWLw4cPM2fOHDw9PTl//jwffvghpaWlgqXWiBEjCAsLIz4+nq+//prJkyeTnJzMwYMHGTVqFIMHD8bS0lLwSy4qKqJ9+/bY2dn9Y9fau0hFRQVTpkz5XT1Bb4OWLVv+qjjzv5ng4GBu3brFypUrMTc3/1f3Ef5/zOucq+A17lQikagZcJk6FYtRrxpifNsOVr6+vjg6OrJmzRqKi4t/0xP3VYwcOZIePXqgp6f3m4GCtbU1eXl5FBUVNRrg8vb2/tVA58CBA+zfv19oo/rljfjWrVsZO3bsa8vHN27cYPv27UBdptPX1xcdHR0WL17MjBkzXjl8AXV+8tbW1o3chIA//XtgY2NDu3btXutIcuPGDVatWsWiRYsa6Q7+G3nnAsDq6mrOnTvH1atXKS4uRlNTE1VVVSQSCSUlJWzZsgWRSIS6ujpSqZTi4mJMTEwYMmQIcnJyWFhYsHnzZq5du8apU6fIyclhyZIl5OXlMWTIEDp06EBaWhqqqqpkZ2eTkJDA9evXKS8vx8PDg+TkZLS1tamqqqJfv35cunQJMzMztLS06NevH8bGxjx58gQ/Pz/i4uIYPXo027dvx9ramqioKKTqhshrGyMrfUpW5BWqCrIwdhxLZX4mWm16kBl6FnllZZQ0DZBWlqPSxJychzcoSXtGM6eJ5D4KIuvuJTRM6wIliZ4xeY+D0bbqjrHjWDLCzqHd1p4Wg2Yg0WtG3IlNqOk0JSEpCWtrG+7eDefDDz/E0dGRbt26kZ+fT1ZWFmPHjuXSpUt4enri7u4uaBrW1NSwa9cuevbsyYYNG5g7dy6qqqp07dqVH374AWNjY5ydnampqeHIkSOoqqri4+NDTk4OZ86cIT8/n/DwcFRUVBg9ejSJiYlA3aTX/PnzKSsrw9HREXV1dV68eMHmzZtJSUlBXl4ea2vrV0olvOevQ1lZ+R/R+hs4cODv3iY9PZ0TJ078Yxpc9Tg4OAiWXWKx+P/LSen/A7wAtEUikVgmk1X9d1kT6rKAeb9cWSQSmQFXqQsO+8pksr9lvPr+/fvo6uoCvHZYoaioiKysrNdKpezdu5fQ0NA3/szExsby/Plz1NTUOHfuHO7u7kBdWTYvL4+PP/74lQMnQ4YMoVOn/w1GX79+nb59/6dF7+joKEwZFxcXk5iY2CBIrFdxqFVSR1NDIrSMfPrpp+jo6DBr1ixmzpzZ4BjwagcpqLs53bp1KytWrHij1/0qRo0a9drnnj9/jr29PV5eXq8dDAkJCUFXV1doD3NxcfnD5/I2eOcCwEOHDmFmZoaxsTF79uxBTk4OT09P+vfvT0BAADo6OhQVFbF69WqCgoLQ1dXl3LlzbNiwgb59+3L37l3atGnDhQsXWLduHWKxmB49erBr1y48PT355JNPWLt2Lebm5mRmZvLs2TN8fX1RUFDA2dmZFStWsGvXLpo2bYqnpyfV1dXo6OgIEicaGhqCgriGhgZnzpxBS0uL0NBQWnTrj5L1IMqykinPTsGgYz8UlFVBJkUkr0BB7B2a9HAh+cqPqDQ1x6T/FGTVVcQcXkt5dgoi+V7UVpYj0WlCQdxddDs4otrUDA3zjqQFnUBOUYmKnFSqSgqozM9Az9qR1uPrpFXSA/YiEuWzbds2Bg0axP3792natCnl5eXcu3eP3bt3061bN2bNmoWpqSkeHh4UFhaip6dHu3btcHJyorq6msjISMrKyli4cCFubm5oamrSv39/YmJi+PLLL7lx4wbGxsbY2dnRuXNnMjIyGDVqFPv27aNXr174+vqipKSEvr4+Bw4cIDIyEnV1dZYtW4ZEImHw4MGIxWK0tLQ4ffo0p0+fJiMj4x++6t4tfqloX1JSgry8vJDN/begpaVF165d39r+ZDLZn2oIf/r0KZaWlr+5nq+vLxKJhKFDh/7hY72nEfeBKupkYG78d1kvIEImkzVo0hKJRDrU6doWAv1kMtnfNlr9KuuyX/L8+XMiIiJeGwBqamoKwd/FixcpLi5m9OjRr92fnZ0ddnZ2lJSUNOqP09HRYf/+/a/cTkdHRwjwampquHHjRoMAsLCwkNzcXLKzs9m7dy/q6upMmDCBkJAQ1NTUBMHlWrEqGppqQobfy8uLxYsXN+gpfJkvvvgCd3f3RtlRsVgsOF3Vc//+fWpraxvJvbyOzMxM7t+/L9i0vszRo0cZN24cnTt3fu3+pFKpMNwSGRn5jweA79wQyNy5cwkKCsLIyAgfHx/i4+Pp0qULu3fvZu7cuSxbtgx5eXlWrFjBli1b8Pb2xsPDgwkTJqCiokKrVq0IDAxES0uLkJAQPvnkE0QiEc7OzgwfPpyVK1cSHx/Phx9+SPv27VFQUMDBwYHk5GTMzc05f/48ysrKuLq6UlVVhUgkolmzZhw+fJi+ffuiqKhI586dcXFxwc7ODqlUirq6Os3adCK/tBqRSA7VpmZUFmQR//NOZP/9wTGyH05Tu2GoNmuNSEGRgqcRPD+zg5qKUhDJoWHWkZLUp4g1dFFtZoFeB0ey712mLDuZ0pRYFJTVqC7OpbIgEzkFRSoLMkm+cpAXwScB0LMfRUmNHPv376dFixaMHj0adXV1Fi5ciKmpKZ9//jlSqRRLS0vWrl1LdXU1rVq1oqioiMePH3Py5EnWrVvHuXPncHV1RV1dnV69euHs7ExiYiKJiYlkZGQQHh7O7Nmz2bhxI5mZmSxbtgyxWMzkyZOprq5mw4YNnDt3jjNnzuDs7IyioiIikQgrKytcXV2xtbXl1q1biEQikpKS/s+WBf9/4vjx41y6dImwsDBh6vvfgEQieatWgS872vwR1q9f/0brDRgwQBCffs/bQSaTlVHnVrVLJBJ1E4lEbsBi4BsAkUjURCQS1d/BfAnoAe6Awn+fayISid7OZMCv8HJf282bNwU92PT0dDp16kRKSgqdOnXio48+euX2t27dEnzvAbp16yZkn38LNTW1VwY+b9KDqKCgwNq1axssq6iooKamhvbt27Nq1SrWr1+Pn5+fkOmrqKibx5EpKFFR8b/2TDc3t1+Vghk7dqwQqB48eFDw3JWTk8Pe3p4NGzZQVVWX5JXJZDx//vy1weQvGTp06Gt9ietbOH6N3r17C2X3lStXvtEx/0reuQygtrY2cXFxrFmzhsOHD+Pq6kpxcTEtW7YkNTWVrVu3oqSkhLq6OqNGjWLFihUYGBhQXl6OvLw8cXFxdOnShRMnTpCcnMzevXs5c+YMCQkJREVFERwcjIqKCra2tpiamqKgoMCVK1coLy/nwoULDBkyhPXr12NpaYmWlhatW7fm/v379OzZkz179hAYGMidO3dIT0+vK0uXllJYUka+nCIGtl2REytRW1mBiqEpYi0Dnp/ejl673qgYtiDvSQjyikrYzPIi5dphcqNuknzlIGomrVE1MkOi25SyjASkFWU07TmMp74bsPhwOZUF2VReO4RBNxeSzu1CXqKGooYhKqrqFCdGg/0I5BSUaOo0CfXcJ+zZ442mpgZz585FSUmJyZMno6Ojw7Vr1/Dx8WHw4MGEhoYycuRIkpKSyMnJwcfHB0NDQzp27IiioiIymQwLCws2bNhAbGwsnTp1QiQSERAQQHR0NI6OjhQUFBATE0NkZCQtW7bkypUr3L59m40bN1JWVoaDgwMikYiKigphortdu3YMHTqU+/fvs3nz5j/UI/Oet8vUqVOButKNjY1No0ndv5uamhoUFN7eV9/z588xNzdHKpX+qf0ePHjwjdb7LZ2yv5qffvqJ+Ph4lixZ8o+ex1/AQuosSq8BRcAXMpmsvpk1HZgK7KfOKUQDiPzF9oeBiX/LmQK2trZCMKGrq8sPP/yAiYlJo/Vu377N8ePH2bJlC6ampvj5+XH37l1Wrlz5WqHnP8KNGze4c+cOS5cuJT09/VenacvKykhKShKmi/X16watX+5JzM/PR6SojExRhfy8ZGG5ra0tT58+BepaumJjY2nfvr3wvKWlJdu3b2fmzJkoKytz8+ZNWrZsCcCuXbuEz390dDT+/v7MmzePFy9eNDi/mJgYmjdv3kiqKjAw8LUDIP8XeecygLW1tXTt2hUlJSVevHjBsWPHGDlyJBEREeTl5aGjo8MXX3xBdnY2kyZNQkNDg6ysLIYPH86WLVuEkuK2bdtwdHTkzJkzZGRkcODAAUxMTHB3d8fJyYnr16/j6elJ69at8fPzIywsjBs3bnDy5ElycnLo06cP+/bto0OHDnTs2JHHjx+Tl5fHJ598Qvfu3amsrOTatWukp6Wh0WkQyvomVJcV8/ToBl4E/4SmWUcMOn9A0+5DSA8+iUTfBEU1bQy7DqYsK4XqkgLEOk2BWkpSYsl7FIR687bUVJSiZWFLRtg5VJq05OGuT3i8fyUKGnqk3zqGUe8x5D64jkgko6Y4D2llKdKqSgrj76PevC2Jqek8j3/O9evXUVNTo0uXLpSWltKpUydKSkrYt28fmpqaXLlyhR9//JEVK1YgFovp1q0bjx49wsPDg7y8PNauXcvmzZvp27cvixcvxtTUlIMHD5KVlYWJiQlnz57F3NwcLS0tZDIZt2/fplmzZkyfPp2vv/6aHTt28NFHHwnl3sWLFzN27Fi++OILHjx4wI0bNwgNDaV169b/9CX3HiAqKoqBAwf+qeDv7NmzQlbgj1L/A/U20dPTAxCyCn+UV00D/hsZOXLk/4/BHzKZrEwmk035r3OVkUwm2/LScyKZTLb/v//r/ffxL//+tuAP6jJvysrKODg4CN+xr6JHjx5s2rQJPz8/vLy8aNKkye/+XqwfXPw1evXqxaxZs6ioqBAGAgHS0tIauZMoKCgIwx8vf6YjIiIEUeiExESkYnVqlTQoKysVJnMXLVokuHVkZ2dz6tSpBvuOj49n7969PHz4kD59+mBmZoZUKuXKlSu0a9eOzz//HDk5OSwtLZkyZQpqamqN9DEDAgJISUlp9Bp/Gfw9ePCg0Wfh7NmzDQJKV1fXf60v/TsXADZt2hR3d3dOnDjBhx9+yKBBg9DX12fmzJncvXuXrKwsTp48ibGxMV26dCEiIoK1a9eSnJws2I4ZGxvj5uaGlpYWWlpaJCcnU1NTQ3x8PIGBgYSFhbFr1y6ys7MxMzMjODiY4cOHC64Yjo6Ogup4hw4diIiIoLy8nHnz5mFgYMDx48fx8vJCRUUFTQNj5Jt3wshuKBnBJ1HSNaI4JYaM8PMk/LwTJe0mmI9aQm1NNerNLMl+cI0XgceRGDRHVlWJgpouKgYmqDZtSUXuC+QUlUi9dYzcR4FomHZABEgMWyAnJ4e8RJ2yzEQMbAdRkZeOtKoCfRtn0m+fpaas7gJuPuhjcguKKS0tRSQSkZKSwrNnzwgICKBbt27Y2dmxatUqkpOTsbS0pKSkBC8vLwoLCwkJCWHatGlYWlqio6NDhw4dCAoKIiMjAwMDAz777DPc3d2RSCRIJBJcXFwwMDBASUmJtm3bMnPmTHr16sWmTZvw9vYmJSWFHj16MGfOHCQSCTY2Nly9ehV5eXnWrl1Lfn4+rq6u/+wF946Tl1fXP6+srPynhZ8zMjI4dOhQg2WxsbF88sknb7yPbt26sXXr1j91HvUsXryY4OBgQRPs1wLA15WN6qmurn6lntt73lPP+fPnuXr1aoNlZ8+eZcaMGQ2W7d+/v5Eloby8PHZ2dtjb2zNq1CgkEonQY/cmpKSkvNJFprq6milTpgB1QZ26ujpJSUls2LABqCtNOzg4CL7sBQUFXL9+HbFYzNChQ6mpqaF79+5s27YNgNatW2NpacnTp0+JjYmlRlUPqWrdDdY333xDXFwco0aNEnptjYyMWLVqlXA+ERERmJmZ4evry5IlS5BIJAQGBhIcHExRUVEDzT1FRcXX+nbPnTv3jUTTra2tBQvSepSUlBpMCdvY2LxRmTwy8pcJ5b+edy4ABPjss8+IiYnBx8eHM2fO4OvrW3fBxcZSWFiIs7Mz5eXlHDx4kObNm3PkyBH69OlDbGws0dHReHl54eTkRFZWFkZGRly7do2AgACOHj3KmDFj6NixIzk5OaioqDBu3Di6d+9OQUEBt27dIiwsjMzMTPz8/Gjbti2RkZEoKCiwdOlSoqKikEgkXLx4kcOHD/P48WPSs3KIO7GZ8tw0qsuLqK0sQ1ZdibSygpYus0BWS1rgcQqf3UNeWQ1pdQW1VWWoMbi6oAAAIABJREFUGbXC1HUW+tZ90G3Xm/zYcDLD/ZFWlKDb1p5aaQ0l6fGYfDAVw45OKKpq0qzPOOSVVCh9EYeSpgESw+bkRgeSGx2EQee6kftE/x+QieRQVlZGWVkZOzs7MjIysLKyYvHixdTW1tK7d2+eP3+OgoICVVVVlJeXc/bsWXbt2oWHhwdpaWn4+flx5coVPvjgA1RVVbGwsGD27NnY2NgQERFBeHg4//nPfxg8eDBKSkpcu3ZNCKoVFRXx8/PD3NwcV1dX9PX1efz4MWVlZYwZM4aKigpatWqFra0tY8eObSS0+Z6/loSEBCor63p2li1bRnp6OhYWFn964GLGjBmNgiwrK6s37p1722zevPmNpswzMzOFMvjrUFRUZO/evX/oPFJTUyksLPxD277n/w7t27dvkLl79OgREyZMYNKkSWzZskXIhDk7O+Pt7S18BuuZOHEiw4YNQyKRkJWVRXV1tfDcb2Wozp8/j56eHjdu3GiwvH///sIEbz3JyclCBszAwIAvv/xSCFLLysoaZMcUFBS4f/++cBMXHh7O+fPnyc7OprKyAqmaAbWquiCSo7KyEm1t7ddKuVRVVXHkyBFKS0tZvnw5gYGBlJeXk5SUhIODA6amppiZmQnrh4eHk5yc/Mp9vY6bN28yfvx4IWv51VdfNXpPBgwYILiwREVF0bFjRyEgLC0tZceOHY32W1lZ+cYtIG+Tdy4AVFBQQFtbG7FYTG5uLk2bNmXQoEE4OTnRvHlzLl68yLhx44iJicHf3x9tbW2cnJyEgKempoYJEybw8OFDRCIRK1asoLa2lh49elBZWUlkZCReXl64uLiQkpJCRUUFpaWlODg48PDhQzIzM2ndujXx8fG4u7szefJkvv76a65du0ZUVBSBgYEMHTqUpKQkAErys6kozCI96AQWo5ZgOvhjZLJalHWbUpqZQOoNX1SNzNFp25MXt/yoyEmjLCsZRQ1dihOjyH8cTNIlH4wcxtDEbhjqpu3JjgxAJJIjPyYUaUUpmfcCKE1/jrySCnLyCpj0d0ei34zaqkqkVeWoN7NCJpOR+ygIY4cPaTP2UzQ0NFiwYAEZGRlC4Hz58mWcnZ1ZuHAhx44dY/ny5aSlpbFy5UoCAgJYuHAhmpqa7Nu3jwcPHiCVSvH19cXb25tbt26RkJDA9u3bqayspEePHri5uTF+/HhEIhEeHh6sWbMGLS0tli1bxu7du+nduzfR0dGCIvzhw4dJTk4mKysLT09P8vLyWLJkyVvt93rPb3P8+HHi4+OBuqnFP2rM/ktEIhGenp6Nlv9bxJ9fNwRiaGjYwIHgbRMQECB4k75tcnNz//Rwy3veDi1atMDY2Fh4vH//fkEqZcGCBUBdwKGnp8e8efO4fft2A0Hxej2+3bt3M3XqVLS0tITnfm0KeMSIEVRUVFBVVcXJkycbqCpcunSJI0eONJAu6t+/PzY2NpSUlFBSUkJsbCxHjhyhoKAAIyMjJk78X6W8oKAAkUgkBEgdOnRg6tSpZGfXedhL1QxAToFaVT0yMzOFdotXIRaLefr0KXfv3hWmcCUSiSBgbW1tzeHDh4X1c3JyhPevHm9v70b9gC/Tpk0b0tPTiYmJoaSkBCsrK54/fy78Bv2S8ePHN5jcFovFrxwUUVJSIjY2ltDQUH766afXHv9t884FgADdu3enffv2dO/encDAQOzt7Xnx4gVqamrY2toSFhbGtWvXSExMpHPnzvj7+/PkyRMkEglTpkzBwMCACRMm0LZtW2xsbFBQUODrr7/G09OTJk2acPDgQY4ePcqXX37J119/TV5eHpMnT2bNmjWkpKRQVFREXFwcmzZtIigoiOXLlxMUFERUVBTm5uaoqKgQEhJCq1atUNc1QLWJGU17jUKsoUvMj6vRaWtPVWE2aYE/odHSGt32vcl9FEhVcR4SPWOa9ZlASWosebF3kFOSoKimDciQlhejYdoB3Q4OSPSMqSkvIefBdaQVZRSnxJB0YTfpYT+TFe6PimELkJNDJpNRlhHP430ryH0cTMK5b3ng8yny8vLU1NTg5eWFpaUlc+bMoWvXrrRv356TJ08SHh6Og4MDAwYMoFOnTtjb21NRUUFCQoLQH3j+/HmsrKzo1q0bgwcP5tNPP+Xp06d07NgRLS0t7O3tuXPnDrGxsVy+fJmPP/6YHTt2cOHCBbZs2UJkZCSKioqEhYWxYcMGbGxs8Pb2RllZmWHDhvH555/z8OHDf/pye+dYunSp0My9ZMkSYmJiyM/P/83tDh8+LFgz/V1cv379T18jhYWFJCYm/ukewD/K1KlT6dWr15/ax8s/yrt37xay5tu2bePx48ev2+w9fyPr1q0jLy9P8NDdvHmzcPMjEolYvXo1/v7+pKen4+Pjw8WLF4V+123btgmBhUQiaaR9eenSpUbHO3LkCGFhYcJ3qpKSEkpKSg0+o0pKSigrKwse9vUcPXqUQ4cOUVZWJpSGCwoK2Lt3bwOv3Tlz5jRw3dDV1aVHjx785z//QaSkikxcNxFcraKHv7+/YA/34sUL4SaznkePHvHNN98IQtkA6urq/PjjjwD06dNHkKGprq6mbdu2wvRvTEwMjx494syZM6ipqXHjxg2qqqq4e/dugyDawMCArVu3EhQUxMKFC+ncuTP9+/dvkEGNj48XhlQOHz7M3LlzuX79Ov7+/igqKr7WVu/MmTOYmZlhZWXFiBEj/pYbr3cyALSysuLq1as4ODiQlZWFjo4ODx8+pH379jRr1ozMzExiYmLIzs5GTU2N6dOnY2RkRPPmzUlKSiItLY0vv/yS06dPM3XqVGbNmsXYsWMpLCxk/fr1uLm5oa6uzuXLlzEyMsLa2prPPvuMjIwMNm/eTEhICLNmzQIgKCiI58+fU11dzbRp0wgMDGTJkiXY29tTXFyMQk0FYlVN5MUSMu/408RuKOombbGe5UX7GZspSnhA0iUf5JVVqS4uIDc6iIzbZ6jISUXfpg8qBs3Rs+lDUfxDkJOjMi+dvMchqJu2x3zoPKrKizF2GINeB0d0bfqiZWGLtKYKaXkJSmragIhaGVQW5SKtqkCvozNq2nrk5+cTEhLC2rVr0dHRoXXr1gwaNEgYeBk1ahTnzp1DTk6O3bt38+GHHzJv3jycnJwIDg5mwYIFuLq6cvfuXQICAlixYgUZGRmCxqBIJEJBQQEzMzMSEhKIjo7m2rVr3Lt3j7KyMn788UdiY2PZvXs3gYGBdO3alRYtWpCXl0d1dTUikQhNTc1Xmpi/5+9DQ0OD7777jrCwsN9c18XFBScnp7/hrP6Hurr6H+pNXLNmjVBC09DQwMTERPhxerm09jquXLnCzp073/h4GRkZf6m7Sv0PJtTJfdT3WK1fv/69leK/BCcnJ0pKSrh48aKQ1crOziY0NBSRSMTDhw9ZtmwZZmZm7Ny5k4EDBwq9ZwsWLGDMmDHIyckxadIkoW/vZQICAoRBj/z8fLp06UKrVq3Q0dFh9+7drF69mkGDBjF8+PAG20mlUmbNmtWgDGxiYoKhoSF6enq4uLgImpXGxsYcOHCA4uJi7ty5w44dO9DV1W0QzKmqqqIoFlOpYQz/vQ6l2i1o06aN0Nv4/PnzRjcm6enpr+xTrM90BgUFcfHiRaHNq0WLFqxevRqATZs2cfr0aQwNDVFXV+fevXuUl5fTpUuXBj1+VVVVjB07FkNDQ9auXUvLli3Jz8/H2dlZWCctLY2UlBTy8/OxtrZmyJAhWFhYCP6+UqmU+fPnc/LkSaKiooQs5N27d6mqqiI2NhYXF5fXuo28Td65ADAkJAQtLS0++OADFBUVOXDgALNmzUJXV5fc3FwUFBQ4e/YsTZo04cWLF8jLy/PZZ58xZcoUvL29mT9/PtHR0UyfPh17e3vS09NRUVFhzZo1KCgosGnTJp48eUJYWBibN29m3Lhx7N+/HxsbG0xNTVFTU6Ndu3b06tWLiRMnkpqayvLly1m4cCGLFi3izJkzLFu2jLFjx6Knp4eetiY1WfFk3D5DcWoMyGRIq8p5vO9TQIZIXpHSF8+I/3kXKkbm1MpEqBlbomHagbzHoRQmPKTgWQQVeWlk3wtAWl1JZWE2IpE8GaFnUNIypDApCnmxMqoGpqg1MUPFoAXyShLklFTQsuiCbhs7FNW0UTOyQJqTjLqSPF988QVr1qyhc+fOyMvLc/ToUdzd3VFQUMDFxYWFCxdibW1Neno6N2/eREFBgb1797J69Wpu3brFzJkz0dfXp7CwkM2bN9OjRw8mT57MokWLEIvFTJo0iZCQEExNTVm5ciWlpaVUVVVhYWFBUVERUqmUjz/+GDs7O1JSUpg2bRpHjhyhefPmNGnShJqaGk6dOsXdu3f/6UvunWbVqlV4eXm9keuAlpbWK+2b3pSioiImTJjwu7axtbV9rWDur+Ho6Ci0FtSXsOr7gkaOHElBQUGjbX7++WdBBLZ3795MmjTpjY9XP+3+Z5k6deore2Jffg/Gjx/f4MfHz8+P77///k8f+z1/Dnt7e3x9fdm/fz8RERFA3TWfkpKCt7d3ox4yR0dHZDJZg8x0dnY2bm5u2NraNtp/aGiocKO2c+dOioqKBNcRRUVFwc/9l9+pZWVlfP311zRp0kR4buDAgaipqXHw4EFsbGwABNtTCwsLJk6cKFQGioqKmD9/PiYmJsTExODr64ucSES1QRvynoRSXVKAVN0QmYoOe/fto6qqig4dOuDv79/gPPr37//KPuPKykqePXuGTCajZ8+eKCsr0759e2pqatDX12fjxo18/PHHeHh48ODBA8FqTlNTE5FI1OAGUSwWs3XrVk6cOCFkTS9dutRAV/Dy5cts2bKFyZMnC9sVFRXh5+fH9u3bkUql6Ovr4+XlxYULF4RgPi4ujilTpmBsbMzIkSNffRG8Zd65ANDLy0sQh1y0aBGlpaVoa2szfvx4ampqGDRoENHR0ZiYmODl5YWxsTExMTEsX76cr776itDQUPr374+qqioDBgzg22+/JT8/H2NjYy5fvoyHh4eQWfzpp5+YOXMmUNeovX//fiZMmMDq1auZNm0ajx8/5vz58+zduxdra2uePHnCjh07uH//PiNHjuTjjz8mPT0dLcVa5GRSmn8wjYK4u8ikNWi16kr2/avUlBWirN0ERXVd1JpZItHWRyaCjNtnaOk2F4l+M+TkFakuK0ZBTRukNeh3cib30S1qqsrRNu+EsqY+SloGVJeXIDE0xaCTMwZdBlBTUUp1aT5GvUagqKpB/pMQ5PMT6NixI6dOnWL58uX4+PiQm5vLtm3bsLOzo2PHjnh5ebF06VJat26NtbU1hYWF/PTTTw3ESadOnYqvry87d+5kxowZ+Pj40KdPH4yMjLh37x5t27Zlx44d+Pn5MWnSJKZPny6UNDQ0NMjPzxfuaCdOnIi2tjYmJiZIpVJkMhlXrlwRLOTe888TGhrKs2fP3vp+09PThYlDDQ0NvLy8gLpG9JczEn+EI0eOkJCQwMWLF/H29gbg888/p6qqir59+5KTk9OgTFNSUgLUTWa+Klh7+vSpsL6SkpIwPfwm6OjovFKE9/eyYsWKRj2xJ0+e/NX3atSoUUyfPv1PH/s9f5yamhpu377N0qVL8fHx4cmTJwAkJiby8OFDxo8fL5Txq6urhTLxoUOH+PHHH3FzcyM0NBR9fX3Onj37ymNYWlqyfPlyPD09mTRpEubm5vTu3Zvy8nKmTp2Krq4uZ86c4erVq8KNTF5eHh999BEWFhYkJydTWVnJ8ePHWbp0KV27dmXo0KEcO3aM48ePM3v2bMaMGYO/vz8bNmxg8uTJXLp0iQcPHtC/f38iIiJQUFDAz+8Y1XoW1KrooqCigUhBEURylDfrSkZ6OocOHeL27dv07dsXHR2dBtm3X3Lt2jXc3d0ZPXo0mZmZrFu3jr59+9KvXz+OHz/O6NGjhYBQT08PQ0NDmjVrhkgkQiaTsXr1au7cudNgoMbFxQU/Pz/c3d3x8fFh1KhRgieySCRCV1eXrVu3NtAmrKio4Pvvv6dJkyb06dOHRYsW0aVLF3bs2CH0SIeGhlJcXMzq1avfys3em/DOBYAzZswgPj6e1atXExwczLp16wgMDOTatWvo6uqyc+dOTp06xdWrV9m9ezft2rWjsrKSXr16sW7dOmpqakhJSeHq1at07doVHR0dzp49i7a2NoqKivzwww989NFH9OjRg9LSUsLCwti+fTufffYZbdq0wdTUFHNzc7p160Z4eDg9e/Zkx44d1NTUMGLECGbNmsXgwYP54IMPaNGiBR999BHKykooFL0g5fJ+mjlNQKymTWVhFqpGFsgpiNFuY4fl6MVIy0uoKspDt10vJE3MeHZ8E8XJMdRUltO0hxsGXT5AUV0HaUUZlh8uR9O8IzVVZUj0m6PTxo6UgL08P7WN2uoqStMTkJNXoCo/iwT/H+psrqilJD+XsrIyunTpwqBBgzh79iympqbU1tZy584dTE1N8fb2Zvr06QQEBKCgoEDz5s1xdXUlNDRUyD7ExMRgbm7OpUuXWLBgARUVFWRmZlJWVoa1tTVt2rThu+++Y8aMGbi4uNCrVy/OnTvHxYsXkUgkaGlpYWFhwdWrV0lMTKRp06bExMSwYMEC7t27x/z582nevPkfnqx8z9uloqLijUqjv5f6EtPLj6Hubrq+D+ePUFRUxPbt29HQ0MDBwUG4I+/Xr5+gBbZ06dIGQe3LvUyenp6NBjMWLVr0t4vISqVSvLy82LFjB8HBwVhYWAB1Jb760pOuru4rbfq2bdtGYWEh8vLyKCoqMmXKFPr3r1MDKCsr+90TlO/545SWlrJ9+3YSEhJwdnZmzpw5xMfH4+PjQ2pqKiNGjCA1NZUXL14QGBhIUFAQly5dori4mGnTphEbG8uYMWMa6PHt2bOHgwcPCj15Y8eOZdSoUezfv5/58+fj4eGBvb09cnJ1YUJtbS05OTk4OjoSHx/PrVu30NHRwc/Pj5ycHE6dOkWLFi1ITU2lQ4cOdO7cGZlMhkQioaqqitTUVDp37syePXto167Oi75r166kpaWxfft2cnNz+djDg7jn8eRLjKitqUbN2JKK3DTKc14g1TSmWtecQ4cOC7ZusbGxQkBbU1PTwJZu7ty5rFu3DolEwrVr12jSpAn37t3DwsKC6OhoLl++zOjRowkICEBRUZEnT54Ikm/1bRDt27cnMDCQJ0+ekJWVxY4dO9i8eTOnTp0iIyODnj17YmpqytGjR4Uy9smTJ3n8+LEg63Tr1i3Mzc0JCQnh559/ZufOnWRlZbFp0ybCwsKEqsesWbMEC9i/i3cuAOzXrx9hYWHExMRw4MABZs6cyfjx45GTkxP6FPbt20fr1q3p1asXqampnDt3Dk1NTb766ityc3OFUu6tW7eIjIxk2rRpnDx5kgcPHpCYmIhYLOazzz4jNDSUnJwc7OzsUFJS4j//+Q8RERFkZWUJY/uff/457u7u3Lp1Cw0NDX744QdcXFywsrLi3r17nDhxgtLSUsoL82hiak5u1C1E8vLod3Qi73EwYk0DEIGSpj41FWUgL8+Lm36Upj+nSXcXtC27UpmfSU15MRnBpyjLTESia4ycohK1VRVk3TmPapOWxBxaS9OeI5DV1iCnKCbp4h70rPtg0PkDFJRUkKio0tyoCaamppw8eZKwsDDmzZvHjRs3ePHiBU5OTujp6fHVV1/Rp08fVFRUiIqKQiwW4+vrS5cuXdiyZQsKCgrcvHmToKAgTE1NuXnzJvHx8UilUpycnOjZsye6urqUlpZy6NAh/P39iYyMJCoqioKCAlq3bo2GhgYZGRlIJBKOHTtGcHAwqampzJgxgyFDhjBkyBDk5OTeutfre36d8PBwZs6cSWZmZqPn+vbt20Dl/1Vs2bJFCCrOnj37Wo/RlxGJRI0a2qFOCuODDz54sxOnrqfo008/FR5raGhw584ddHV1UVFREdw36t1noO574uUM4Muv+5tvvvnbeudmzpzZqCG+Hjk5OYyNjRkwYEADnUF/f39BvsLR0bGRfzPUaaYeP35ceLxw4ULGjh0L1A2KbN++/S2+ivf8GpqamsydOxcVFRVcXFwET/sOHToQFhaGhYUFUVFRxMTEcPr0aZYuXYqzszNOTk5MmjSJnj17NijrS6VSnJ2d6dy5c4OS7pw5c3B3d2f+/Pn4+fnxxRdfkJSUxOjRozl27BhLlizBzc0NmUxGbW0tEyZM4P79+xw9epRhw4YRGxtLly5diI+PR15eXhisGDp0KB07dmTixIn4+PgIx7O1tcXJyQk1NTV+/vlnkpOSMOg9BmVDM56f2kZ1eTG50cEknq9rQag06U7Uo0fs2LmTCxcu8Pnnn9O0aVOqqqp48uQJUqmU2NhYvvvuOywtLenTpw8ikQhra2v69etHfn4+RkZG/Pjjj9jY2NClSxfOnz+PWCwWXEHqlQbqs5mLFi3i+PHj5OTkYG1tzaJFixg6dKiQLNLQ0OD8+fOC1uGNGzcYMWKE8BqjoqIEH+XDhw9z/vx5Nm/eTFxcnCCGDXVTyiEhIQ0+c38171wACHV1egMDA3bv3o1IJKKoqIihQ4cSHR2NpaUlgYGB5OXlMWzYMDQ1NTl27BgVFRW4ubnRpk0b/P39GT9+PCdOnKCwsBB9fX327NlDeno6H3zwAR4eHuzatYuwsDAOHTrEzz//TGJiIs2bN+fgwYMMHDgQa2tr0tLSCAsLY/bs2URERLBv3z6uXbtGx44dmT9/PhkZGSxcuJBz584xa9YsmsiXU5mfTnFSNGVZyejZ9EXbojOqTc3Jj71DdXEuciIRNRWliDUMyXsShuy/07/SqnIsxixDxdCU6rIiCuMfYNx7FG3dN6IgUQORiJK0ONSMLClMfkyrkYtIvelLWvBJVJq0pLVlKxCJqKqqEoYs3NzcGDRoEHJycpSVlWFsbMz+/ftJSEhAVVWVyMhIZs2axTfffINYLKZNmzZ8++23DBs2jDlz5iAWi3F0dCQ1NVUQ0x44cCD5+fk4ODjw3XffkZeXh4qKCtXV1aSnp7Nu3Tr27duHvb09tra2XL9+nb1792Jvb8/27dvZvn071tbWxMTECPqE7/l76NixIz179mzk1lFdXY2/vz/R0dH4+voSHh7+yu379esneJ3269ePYcOGvXK9/Px8ampqCAkJQUFBgVu3bjV4vra2luPHjwtlqjehZcuWrwwk64mLixOkNuqZNGkSsbGxwuO0tDTh/98rPVRbW8v58+d/1zb1bNu2rYG+WT2+vr7U1tYyatQoLC0tWbFiBQDz588XMqf1Arznz59vNHU4aNAgoXEd6gRt60vBgwcPbuD28J6/nj179vDixQtBh87Z2RkHBwe0tLRYv349Li4uODs7s3XrVqGv3MDAAHV1dcrLy/H29ubHH3/E2NiYuLg4vvnmG7799ttGN0q7du0SnKq6dOnC4cOH2b59OwsWLKBz584cO3aM3bt3o6+vz48//khCQgKXLl0SbrYvXLiAr68vmzZtQiQSsWDBAmJjY+nTpw9qamqkpqYKxyotLUVLSwsbGxv27t1LpaI6UWe9qSjMpNXIxSip62BkPwL1FnUZQ5miMjqdB/A09ik/7N6NRCJh9erVfPvtt3zyySdYWVlhbGyMg4MDTk5OKCgoIBaL0dDQYPv27WhraxMTE8Pq1au5fPkyn3/+udCDV1lZSbNmzbh8+TIHDx7ko48+YvPmzezevZsvv/yStm3b4ujoiEgkYurUqbi7u2NoaMiuXbvYuXOnUHZ/+PAhs2bNYtOmTZSUlHDq1ClSUlJYtGgRsbGxzJgxg2fPngmajoWFhYwcORJ/f3/mzJkj7Ofv4J0LAGtra0lKShImiEaOHElYWBhubm48e/YMsViMtrY2UVFRzJw5Ew8PDzw8PIiLiyMuLo6+fftibGyMsrIyBw8eZNCgQYwZM4a2bdvi5ubGjh07MDExQSKRUFtby7Zt2xg2bBguLi5kZWVRWlrKggUL0NLS4vvvv8fLywtdXV2hkXb06NFs3bqVjRs38v3333Pnzh3Onz+Po6MjSKvQ0jMkLeQURckxPDv+NSI5BcqzU3gReAJ9a0fM3ObSov8UmjuPR9XIjMJnkUj0TRCJ5CjLTKTg6V20W3dHvXlbqopySTj/LbJaKdpW3VDRN0EmL8fzn7ZSkvYMBbGEJt1dqc5Ph4I0Znt6snr1agwNDQWR5/Xr13Pq1CnWr19PdnY206ZNw9bWlsTERDIzM5kwYQLV1dV069YNsVhMaGgokZGRTJ06laKiIsLCwkhNTSUqKoqqqirmzp3LTz/9RGxsLCNGjGDo0KHY2tqirq7OvHnzmDVrFosXL8bd3Z1PP/0UqVTK/fv3efbsGQsXLkRZWZna2lrBKuhl3az3/LUoKiri7u5OixYtgLovdx8fH2JjYzl9+jRRUVEoKSnRsmVLysrK2LlzJ7W1tUJ/jY2NDVFRUURHRzN48GA8PT0b3Q3n5+czZ84cSkpKuHnz5ivPQyqVsnv3bsLDwwXJpVdx6dIloZFcTk6O0NDQBhpnL9OqVasGjgMAW7durXM6EYmoUW9K4n+1O+tJTEwUmvVfRU5OjhBESaXS18qt1EsfvY76Sc9fWnUVFhY2CILrJ+InTJhAQEAADx48EPqPnj592qBEv2nTJu7cuUPPnj0BmD59egPNNEtLy/efrb+ZzZs3Y2hoSHBwMBoaGpiamlJRUcHGjRsb9JMOGTKECRMm0LJlSw4fPsx3332Hr68v8vLyPHv2jHnz5tG6dWuWLFnCw4cP8ff3Z/fu3bRt25aVK1cCdRnxnJwcoqOjGT58OEZGRshkMqKjoxkwYACKior4+/szdepUhgwZwpIlS4iKiuL69eskJCTg4+ODjY0Nffr0QV1dXegVDAkJISwsDD09PX7++WdatmzJhx+OJSkpCe32vdG3x2MlAAAgAElEQVTt/zHySiqkBhzi4a655MWE8ch7MVoWtmRHXiEt6CRFRcVUNm1Peno6+/fv5/Tp03z44Yc4OjqyYsUKHjx4QLt27cjPz6dNmzY4OjqyatUqxo0bh5OTE1KpVGgjiomJETL3K1asYPny5ejp6WFvb0+LFi2YOHEicXFxeHt7M3v2bL7//nucnZ0JCQmhZcuWTJ48mcTERJ4+fcqWLVu4ceMGM2fOpLq6mkOHDtG7d2+Ki4uxsrJi3LhxXLlyBRcXF6ZMmYJIJCI1NZVFixZhamrKli1bKCsra3BT+VfzzgWA9+/fp1+/fuTl5fHkyRMcHBwYPHgwR48eZdmyZTg7O3PgwAEcHR1xdHTk4MGDdO3aFW9vb+HLWk9Pjzlz5rB69Wqqq6tp1aoVX331laAn1qdPH4KCgvD19aVVq1Z4eHiwcuVKnJ2dCQoK4unTp5SWlnL//n1atWrFixcvuHDhAiKRiLNnz6KqqsqJEyeAuibe7t274+/vz9O4OJLDLkFtLRU5KRh2cyE/Lhw96z6oNjElL+YO+XERVOSlIy9WRs3YCjl5RWrKS1BU16WqKBdZrZSasiJktTUknNuFgoomsUfWI9bQJTcqEN3WPZEYmJB++wzyKupoW3XDpO3/Y++9w6Mq0///15meSe+9kYQQIHQF6cvSgtIVlV0UQSmCwO7iwlooVlAEBAUVFZCuFEEgoUgXQs0SSgKBhATSQ3ommWRm7t8fQ2YJrn72t6671/fafV/XuTLz3Od5zjOTc+Y85y7vdye0Wi39+vVj/fr1WK1WgoODmTRpEk8//TTe3t7k5eUxceJEnn/+eXr27MmVK1fw8/Nj9OjR6PV62rRpw7p168jMzCQ1NZXMzEw+//xzAgMDGTNmDK6ursTExNC3b1+SkpLYunUr6enp1NfXk5OTw6FDhzh9+rSj2GP+/PnU1dURHh7OkCFD0Ov1zJ49m6lTp+Lm5sb169e5fft2E4LS/+HfC7VajZeXF61bt+azzz6jRYsWRERE4OPjg1arJSIigsOHD7No0SJHn5qaGqxWK0eOHGHu3Lk/klDz9PRkw4YNeHh4NAnZ3g+tVsuBAwfo3LkzWVlZHDlyhA0bNjgKHd5++20KCwvJysqiTZs2JCcns27dOpydnf+u5y4rKwsRwcvLq0m7r6+vPWRtcMdm9OJ2zm3HIuzq1atUVlY2yQt8EN7e3kyaNMkx5/s1RTMyMrhw4QIA48aN48MPP2TevHk/GR6qqan5kSdn4sSJTXIOG2lnHnroIXr37s2nn35KaGgow4YNo3Pnzqxfv97B8fbSSy85KHlKSkrIz8//RRXa/8MvQ21tLUuWLGHlypV4enqSnZ3N9u3b+fTTT5k6dSrp6emAnbbHy8uLNm3aEBgYyIkTJ9i4cSMDBgxgwIABJCUlOahUlixZwtatW3niiSc4cuQIoaGhdO/enWPHjnHz5k0GDhzIk08+yYQJE9BoNPTs2ZNnn32Wbdu28d133/Hhhx9y8OBBRISdO3cSHBxM586dHTn0jQ8Mly5d4ty5c0yaNImkpCScnZ3p27cvn3/+OcHBwexJTKTQNYYyQxCo1Dj5hqJxccPgE4LW1Yuwvs9Sk38Dc0UxAV0eA7GRf+UMEtSW2gYbV69e5ZlnxxIWFoZWq6WkpIR9+/axY8cOSktLCQgIIDk5mc6dO3Pw4EF27NjBtWvX+OGHH1i7di27d+/mlVdeYeHChSxfvpx+/foRFRXFnj17MBgMLF68GJVKxeXLl9m8eTO5ubkMHDjQsYhdt24ds2bNolevXg4Pefv27Tlx4gQJCQnMmzePr776iubNm9OvXz9GjBjBBx98QH19PZ9++im7du2isLCQ2bNnO7h1/134r5NI0Gq15OTkkJycTFFREaNGjSIsLIxPPvkEEXEkpFZXVzNr1ixiYmJYvHgxKSkplJeXM3fuXE6dOkV8fDwajYabN286Knn8/f1JTEykuLiY7t2707p1a7p3745er2fevHmMGzeOmTNnOqRshg0bxogRI1AUhfLycpYsWcLOnTt/xGUUGxvLrVu3aKivJ67XEBoCWlNXlk/+ie34duiHrb4O7/helPz1EAEPP0rRhX0UXTiA3t0XEcFSW4miKGhdPKivKSPzu4/xbtmNsP7jKP7rIVQaLV4tulCeYaeLcQ+Px1xeiLW2moaacm7s+ZIWoX707t2bH374AbVazV/+8hdGjRqFRqNhxIgReHt7k5SUxNKlS1m3bh2LFi1ixIgR1NfX07lzZ373u99RVFREjx492LVrF7t27aK0tJTbt2/Tq1cvNm/e7EgWTktLw2Qy4efnR3l5uaOYw83NjeTkZBRF4dy5c/Tv35+AgACCg4MZO3YsR48edfwPZsyYwcaNG8nPz/+XKVH8M1AUJQpYCnQHaoAtwKsiUqcoSjiwCugG5AB/FJHE+/r+BvgQiAbOAM+LyI377C8BswB3YCswVURq7tn0wHLgCcAMLBaR937lj9sEBoPBwRlWVVWFj4+PQ3tTq9U6dJrvr+Lr3bs3YCdTnTdvHps2bWLy5MksWrTo7+ppPvbYY3Tp0sXhuXgQM2fOZPv27U3Injt27IhOpyM4OJiQkBBKS0s5evSoo9L3QXzyySdMmzaticfr7NmzDtoNi8aATWekoaEek8mEs7MzixYtclT322w2ampqcHV1ZcGCBXTo0IH+/fujKIqjKONB1NTUUFlZyYQJE3jzzTcJDg6mdevWLFiwoIlqw6pVqxye1wMHDvzdsRqxfft2B/vBY489xmOPPeaQomzevDlt2rRxLIA3b97MunXrWL16NeHh4Wzfvv1H4/32t7/9kTbt//DrwGAwMGTIECIiIoiLi+PLL7/kyJEjjvMnMTGR5ORk9uzZQ1lZGYmJiRw/ftyeV5eTwxNPPIFKpSItLY3U1FTq6up46qmncHNz4+bNm7z22muo1WoyMjJYvHgxRqORp556iuDgYPz8/GjWrBknT54kISGBJUuWoFarGTp0qEPlKj4+3qHB6+vrS0lJCYcOHeLdd9+lf//+JCQksGbNGs6ePcvp06eJjY3FOziCggYD7i17knPuIHo3X7xadaci6xI+7ftSX1pAxpYFBPd60u7EcHanKieNuvJi1HojisGIyiMQxdmVKrUb06dPR683cPnyZcaNG8fZs2fZuHEjJSUlxMbGotVqGT16NB06dODjjz9Gr9cTHR3NqlWrGDp0KN7e3sTExJCenu743fn4448ZN24cU6ZMYcKECaxdu5ZJkyaxZ88ejEYjixYtwmw284c//IHU1FQSExNpaGigvr6eCxcu8PDDD7N69WpSU1P5/e9/z4gRI4iPjyc1NZX4+HjKy8uJi4vj1q1bbNy4kQMHDvDGG28QHBzM7du3HQU4vxb+6zyA8fHxnDt3Dq1WS3BwML169eLIkSM0a9aMtWvXkpGRwRNPPMHhw4dZsWIFYH8CTk1NJTg4mOnTp3Pp0iUKCwu5ceMGvr6+BAQEsGfPHkwmEx4eHiQmJvLee+9RVFTE+PHjOXv2LGvXrmX69OkMGjSI5cuXM2rUKI4ePUpKSgpJSUmcO3eO4uJivL29mT59OvPmzWPbtm0O4ukOHTrg4uJCZspJ1AYjOqMHKicXXEJisTaYaagqxa1ZW8ozzlOZdRnngEgqb13GJSQG79Y9uXNkE4JCg6kaW30tOjcfnHyCAcGv40Ayd32EubSA6tvXcA1viWtYHF6teqBz9Sas37Okp1/Dzc2NVatWsXz5csrLy4mMjKR37948/fTTDBw4kClTppCens7Vq1fp0aMHRqORtLQ0+vTpw8SJE0lISOCDDz7g888/Z+vWrcybN4/y8nJeffVVZs+ezY4dO4iLi3PIAeXl5VFWVsa+ffs4fPgwx44do1+/fty8eZOFCxfy1FNPMWjQIBYsWIBWq2XYsGE4OzvTqlUrwsLCMJvNjqrF/wQURdEB32FfgHUFfgcMA95W7JUEO4G7wEPAWmCboiiR9/qGAruA9UAnoADYqSiK6p59BPAW8CLwm3tjfHDf4d+/d8y+wETgNUVRnvo1P+/P4fLly2zZsuVHkkkjR47k0KFDZGVlNWlftGgRAwYM4OrVq/zpT3/iT3/6098NkQ4ZMuRnObMOHDiAq6srLVq0cOTADRw4EE9PTwYPHgzYfxPefPPNnxxj4cKFjsVfUlISZrOZTp06MXXqVPLy87FpDIjWTjdUVFQEwJdffkl9fT1Xr14lJSWFBQsWAHZC3r59+/7oGCLC8ePHHXN0dXUlKyuLN998E39/f9566y369ev3I8WG8ePH/11S37S0NOLi4prk9Q0fPpwpU6Y02a99+/Zs3boVHx8fXFxceP311ykvL+fkyZPMnTuXd999l+zsbAwGAwDHjx930N3s3r37J7+z/+Ffi6qqKjw8PHj55ZcJDAykvLycESNG8O6777J06VK+++47LBYLM2bMYNiwYUyePJnnnnuO2NhYDh48SG5uLk8++SRxcXG0adOGhIQE1q5dy8MPP0x6ejodOnSgV69ebNu2jTlz5nD+/Hn279/vkDP19/fHy8uLhQsXsnPnThITE3FxceH06dMMHTqU8vJyBy0K2AuGvvvuO3x9fdm4cSNHjhzh1VdfZdOmTTg5u6JrO4gsAijOTsejZVdqi25TdTuNopQDiLWBqluX8O3Yn8ih0yhLT8Y5tAW5x76hrrwIrdEFrasnBT/soLYwi9KbqWTk5GPVu2NqsLJs2TJ+97vfO7z+OTk59OvXj5MnT+Lj40NSUhIBAQGICC+++CJBQUGoVCoOHz5MSEgI33zzDatXryY5OZmMjAxOnTpFz5496d69O/PmzeP48ePk5OTQtm1bRxSxV69euLm50aVLF/R6PRkZGTRv3pyPPvqIU6dOYbVamTNnDhaLhVOnTtGrVy8qKysZPHgwrVu3Jicnhx07dnD9+nUGDhzIu++++6sv/uC/0APYqNZx584dSkpK6Ny5M+3bt2fVqlV2b5nFQmVlpSN0NXbsWPr27Ut1dTWVlZW4u7vz0EMPERERwdy5c+natSvFxcV07dqVoKAgnJ2diY+P57333qOsrIyBAwdSVFTE5s2bOXbsGFu3bmXVqlXodDreeOMNoqKiKCkpYfv27TRv3pxFixaxd+9eRy5hfHw8V69eJSw8nLD4zlRcvUbxxSPo3bxxC2nBza2LcI1oTUivpyhNT6b44iHcI9pSeu0MOk9/vFt1J+/4VrRGd0ovHUPn4oF3q26UXPyeipvncW/WDr27D3Wl+Rh8QmioLsPgFUTh2URq795B7+aLc1AUGlcvSktLSUpKori4mNraWkaMGMFrr73GU089RUxMDBUVFcyePZuEhASuXr3qCGtv2bKFvn37MnjwYM6fP8/27dvZtWsXBQUFjtCwyWQiKSmJH374AWdnZ6qrq7FYLCxbtgyw5242yvjs2rWLZ599lrS0NG7fvs3Ro0c5evQoo0aNYvfu3Xh5ebF27VpOnDjBt99++5883R7G7r17WESqgTRFUV4HFgN7gFigh4hUAVcVRekLjAdeA14ALjZ67RRFGYd9EdgHOAjMAJaLyK579knAQUVRZgJyr/9gETkPnFcU5T1gKvDridL+DB555BG8vb05efIkM2bMcOSFvvfee0yYMKGJXibYaVT279+PVqslOjqaZcuWcerUKUwmUxNux9jYWPLy8v5uhfEnn3xCfHw83bp1w9vbm40bN2Iymbh8+TIPP/ww77zzDmFhYZhMJgdfJ8D+/fvp3bs3Op3O0fbkk0/y8ssvk5mZSbdu3aiurubjjz8m5cIFDBEdcA6052BlZmYSGRkJ2DkKZ86cyd69ex3FSI18YfcjPz+fqVOn8uWXXzqiAz4+PrRp08ZRnduY79R4PTTi790kysrK+Oyzz1i3bl2Tyk9FURg0aBD79+9vEuq+efMmfn5+7Nixg5YtW2KxWOjevTvh4eG0atWKM2fOOPI609LSiI6OxmKxUFBQ4Ehk/x9+XWzZsoWNGzfi5ORESUkJBQUF+Pr68tFHHxEVFcXIkSP55ptvGDRoEFeuXMHJyYlJkybRpUsXnnzySTw8PCguLqZjx46UlZVx8OBBTCYTxcXF7N+/n6effpq9e/fSvXt3PvzwQ2pra9mwYQPR0dFERUVx+fJlunTpQrdu3SgpKSEhIcEhj+rl5YWTkxNZWVlMnjyZ48ePs2rVKnr27MnOnTu5desW586dwy+6NUbf5hRfT6Ew7w55J79FzLVk7fwQRNB7BaGIoHX1pqG6DBHIPbQOjd7IncMbQFEoOPkt4QkvkLV7JRo3b2xmE67N2lFblENdaQEG72DK62oweUVDYREGg0Lz2FjmzJnjUKXq3Lkzjz32GLW1tUyePJn169eTn59PUlISoaGhXLp0iTfffJPIyEhSU1PJzc3lxRdfpG/fvpw4cYIvvviCDz74gKNHj+Ln58eBAwd48cUX2bt3L+3bt0er1fLNN9/g7+9PXV0dUVFRPP/88xw9epTS0lJcXV25fv06Pj4+fP3110RGRjaJEDQKUdxPJP1r4b/OA6jRaHj55ZeZM2cODz30ECtXrqRXr15cvnyZVq1a0bVrVw4ePIivry/V1dUkJiayY8cOPD09mTdvHkeOHMFsNhMUFITJZGLz5s2cOnUKPz8/pk+f7sgjGj16NIGBgTz11FO4u7sTHx+PoigEBAQwdOhQVCoVjzzyCAMGDOCZZ55Bo9Gwb98+unXrRkxMDM8//zwvvPACN2/exGg0civ7NrXNfkNg1+G4R7Qm79g3GLwDCew+ggZTFTkH11J04QAWUxUWczX+nQZSlXWFnINrKbt+lugnXqYs4xx6rwDK0k7iGhFPeUYKVbfTqc69jpNvKKaCLGqLb1N79w6W2ips9WaMAZEYA6LQ+ESgdfOmoqKCAQMGEBsbS25uLh9//DF//etf2b59u0PHODAwkLlz53LkyBEGDRrE6tWradu2Lb/97W85cuQIO3fuZM2aNbzyyit8//337Ny5k0WLFvHNN98wd+5c5syZQ0REBK+//jpr166lb9++jhuOyWQiKyuLvXv3cvz4cVJTU3n99deJjIzEx8eHo0ePsmXLFtRqNevWrePxxx//T55u14BB9xZ/jRBAD3QBUu4t/hpxAnjk3usugKO8VURMwAXgEUVR1Ng9fveXvyZjf6BrD7S9d4wTD4z9kKIo//aHvtGjR5OVlUXz5s2JiIhgxYoVfPnllyxfvpyoqCgHpcX9aOTfmzhxIsePH2fmzJlMmjSpSXrE3bt3OXPmDO+//z5gDx/bbDYyMzMpKipyUE+AXcLp8uXLDB48mKNHj5Kdnc0f//hHBg8eTKdOnRxaxVVVVaxbt84x5pw5c0hOTqZ///4EBwfz4osv4urqykcffUSfPn0ICwtD4x/NrZO7UbQGkpOT+f3vf8+ECRMICwtj7NixlJSU8MILLzjmbjKZmshLBQYG8s477zB37lzHwqy4uJilS5eyadMmrl69SnR0NFeuXHEUdTwoYl9WVubI33N3d2fs2LF06tTpR+kk33333Y+qsN944w3q6+spLy8nOzubzz//nPXr11NXV4der8fFxcWxb6tWrXB3d2fPnj0/qr7+H349PP/884wYMYKjR4/i4+Pj4M1r1qwZ2dnZFBUV4e7uzltvvcXFixcpLi7G09OT48ePc/jwYRRFoWPHjuTm5vLQQw8RGRnJmTNnUBSFY8eOMWTIELy9vdm/f7/jAeGZZ55h9uzZnD17lsuXL7NmzRoMBoODC1ev17Nr1y5mzpxJ69atKSsr4/bt26SlpbF06VJWrFhBblEpNoMbJpuaW9eugqsfdRUlmCtK8O8wEBAsNRWg0aHSaLFZLSgqBUu9mdwjmzB4BtoFCSpK0Lp6YbPZuLXnU6ShDtfQOHTuflSkJ1NfUwFiwy2yNd5telPpGk5GVja3y2q5ePmqwzOv0Wg4e/asg3Fj2rRppKamsmbNGvz9/UlKSmLIkCG8/fbbrFq1iueee44lS5bw5ptvEh4eztKlS5k8eTKXLl2id+/eZGdnk5CQwKlTpzhy5Ajz5s3j448/Zv369axfv57q6mpu3bqFl5cXiqLg5eVFbGwsGo2Ga9euodFocHFxITY2FhcXF/Ly8oiPj//JwrV/Nf7rFoAZGRmMGjWK3/zmN1y4cAEvLy/mzJnDpk2bMBqNZGdns3nzZhYuXOjgB2xUoRARB9nz559/TkZGBv7+/iiKwrVr1zAYDCiKQkFBAf7+/owaNYrf/va3TJw4kTlz5pCTk8PQoUN54oknWLJkCU8++SQ5OTnk5eVhNBqpqKigoqKCtWvXEh4ezpo1a3B3dyeiXTecW3TDqlJTlnGO3GNbULu4Y64o4e6l49jq66grL0bEXs1rravm5q4V1BRk4tthAFHDpqOoNfi0/S16Vx/UOiNuYS3xbtMTFIXyGxcwBkQCQmC3kdTdzcO3XV8URcFSW03x+SRMJXeotarQ+kexe/duQkJCKS4u5rPPPiM+Pp5WrVrx3nvv0apVKzp37oyvr6+DiykvL4+QkBCHYoq/vz8NDQ2OyrX+/fvbFU88PBg8eDDvvPMOI0eO5J133mHjxo00NDQ4aARCQ0PJzMxk6dKlfPLJJ9TX1/O73/2OQ4cOERwcTEVFBW3atKFLly4cO3bsJylH/h0QkWIROdj4/l74dipwHAgE8h7oUgiE3Hv9c3YPwHC/XUQs2MPJIff6lopI3QN9dYDvL/tUP4+amhoAB7k52KtPIyMjmTFjBt9//73Ds93ovXr//fcpKipqUjDx5ptvkpqayqFDh+jRowcffvghaWlphIWFMWPGDMDujQoJCSEpKQmwK1bs37+flJQUMjIyCAwMdOQN3rhxg927d/Pss8+SlZXF2rVrMRgMuLu706FDB5577jlqamq4c+cOjzzyiCOsOmvWLB5++GHGjx/fJJd02LBh3Lp1i5K7ZZjRENxzFDVaD86ePcdbb73F1KlTCQsLIygoiBkzZrBp0yZ8fHwcFYgPSuPFxsY2UdvQaDS0bduWuLg4/Pz8cHNzo0ePHqSnp3Ps2DEeffRRqqurmTlzJoDD4w52r2Cj/NakSZN45plniI2N5YsvvqCwsJB9+/axefNmKioqAFi7di3e3t5MmzaNefPmMXv2bNatW0doaCjh4eGcOXOG69evM27cOC5evEhlZSX5+fkO3tT/4deHoiisWLGCiIgIKisrCQ4OxmKxYLVaiYiIYO/evWzbts1RhBQWFobBYKCgoICIiAguX77M+PHj2b59O2fPniUtLY2goCBqamrIzs5m5MiRZGdnk5KSQmFhIcHBwZhMJjIzM3FxccFqtWKz2UhNTcVqtXLq1Clu3bpFly5dMJlMrFm7ltzcXL4/fJi6BhsWjROlVbWYVEbMDYLOK5iGuhpu7liC+e4d7l4+Tn2V/eFE4+SKSq0FRY3eIwCjdyiK2FDpjdSVFeAW1gqjXzhRQ6eh1hvRuHigaHSUpSXTUFMOigpbgxmtiyemklzuph4jba09J9hUWohTSEtErSM/P5/aOjMNDQ0UFBSQkpLCnj172L17N4qi8Mgjj+Dk5MSqVato164d+/fv5/XXX2fMmDFUVVVhsVh48sknHUwWe/fuxdXVlUGDBnHz5k22bdvG448/TteuXXn00Ue5ffs2oaGhuLi4MGXKFDZv3szgwYOxWCyICA0NDajValq1asX58+fx9vYmJSXFoQjyIC3Tr3JePUgd8P8COnXqJP+sxuuxY8eYOXMmMTExrF27lsGDBzNs2DC6devGp59+yuXLlzGbzaxfv56IiAgGDx7MoEGDGDZsGJWVlRw6dIjw8HBef/11cnNz0Wq1BAQEkJ2dTe/evVmyZAnjx4/n7t27dO3aFY1G46iCys3NxdnZmdraWj7++GMURSE2Npb333+fmTNnsnjxYtLS0igrK0Or1dLQ0ICTbygerXtjDIoi67uVqJ2c0bv4UF9Tin+ngejcfCg4/R21xXcw+kcQ1H0ERef3Ya6poOrGBbzb9UGtc0Ln5kXO/rU4+0eiMbrg1ao79ZV3qbx1GWttFYiN+ppKbDYbbuEtsZmrMVeVEtBxIK4RrblzeCPGwGg8m3fiduIn+DhrMWoUtFodISHBnD9/njt37nDixAlmz57N22+/zdixYykoKCAmJoZOnTrh4+PDiRMnyM3NZcSIESxdupSXXnqJnJwcDAYDVVVVjB07lrKyMkaPHs2pU6eYNWsWRqORzZs3c+HCBfbt20dMTAwDBgwgJSWFJUuW0L17d1JSUrh69SoxMTEEBwdz8+ZNLl26xPjx43+pjqnySzo3GUhRlgITsHvv/ggYROR399nHAXNEJEJRlJvAAhFZdZ/9K8AGvI69aKS5iGTcZ88B5gDWe32D77M1A24CkSJy64F5Tbg3L4KCgjo2Epr+M5gyZYrDUz5y5MgmIcrq6mrS09NJTk5GrVYzefJkAM6cOcNDDz3E66+/7uCoq66uZv369UycOJHq6uomFagXL17E3d2d1NRUhgwZQlFREYmJiQwfPpzS0lJyc3Pp1q0bdXV1Do/dhAkTaNWqFRcuXGD58uUsXLgQPz8/Ll26RHR0NE5OTpw8eZLExMQmnrifQ/fu3dFotTz++3H0GTCI5MP7uJl+hYaGBt577z1SUlIIDw/nxIkT3Lp1i9raWvLz85kxYwY2m40ffvjBoQdstVqZP38+vXv3dlTfPohz586xevVqAgMDaWhooGfPnoSEhBAbG0t1dTVFRUWEhIRQXFzcpGAlNTWVO3fu0K9fP6ZPn84jjzxCfX09I0eOdEhOnThxgq5du5Kbm8u3337bhBNx//79LF++nO3btzuqiquqqn5xVXBcXNy/7Nr6fwG/5L4VGxvLzZs30ev11NbW4uvrS3l5OdHR0XTq1AknJye2bkGZtY8AACAASURBVN2KWq3Gx8eHsrIy/P39HWHfO3fucOvWLUeYcdKkSej1emw2G+Xl5RgMBjQaDXV1dZjNZkQEDw8Px/0qMjLSQWmk1+sxm82o1WoHIbTOyYUGswmV3hlrfS2goFJrEJsNsZhBpbFvlr89k2pdvXGNbEPF9XNY66pAUeMcFEVg16Hc2LqYVi8sIv2r10CtweARACoFc1khaoMz4f3Hk7P/C8wVxUhDPc4RrbCaqlDpDLgERlF0bh+o1ai1Bqy1laBSo3X1wegXQsXNv6KoNbj5hlBbmoeHmyuurq4OfsT8/HxiYmIoLy+npKQElUqFzWZj+vTpTJo0ieeeew5FUcjIyGDhwoXMnTsXd3d3VCoVWVlZmEwmRMThMKqvryc6Ohq9Xk9dXR3t27entLSU06dP4+HhQV5eHiqViieeeIJt27YRHh5OUVERhYWFjtzbfwL/0LX1X5cD2K5dO1q2bElBQQF5eXlkZGTQpUsXwsPDWb58OWfPnmXMmDH86U9/oqKiguHDhzuk3xqpSmbPnu1gOlcUhfz8fOLi4oiOjmbQoEHExcWxePFiJkyYwPTp0+nduzejR49my5YtpKWlcfDgQdLT09mwYQNFRUXU19eTmJhIZmYmrq6uOLt5UFhaic7bA6eQWEozzlGeeRGjfwSiUhPU43HKM85Rln6KiEGT8G7Zjarc61hMVWTu+ohmQ6aS8fUC3CLaoDV6UHh2L6IoGH1DaDb0JbL2rOTulR9QgLqSO6gMRpwDIqm9egpBKE9PRuviQdTwP3Jr76fcPrQB56AYbHVVFJ1NJKj376nKucLts3uJadGSU6dOoVKp6dWrF926dUOr1dK7d29mz57NmjVr6NChA3/+8595//33adeuHXq9vklorlevXixbtowuXboQFhZGQkICL7zwAmfOnMHT05Pu3bszefJkDh06xIQJE/jss884ceIE2dnZzJkzh6NHj5Kbm4vFYsHDw4Pjx4+zbNkybDbbr6I/+/8X9wo+lmIv2HhcRK4oilKHvXr3fugB073XdffeP2i/e8/GT9hN/C3M/KCN+8Z3QEQ+Az4D+03q/1Ls+Dk8+uijVFVVERYWhkqlora2ls2bN/PWW2+h0+lo1qwZ3bt3x9fX1xFafOutt0hJSeGzzz5ziM9v2rSJ+fPnU1BQwIYNG/j66685c+YMoaGhxMXF8eKLL+Lj48Pu3bt56aWXcHZ2plOnTuTk5FBRUYFer6e8vJyDBw8yf/58EhISKC8v55VXXuH06dMEBAQAsGDBAvz9/R0euOzsbJKTk6mtrWXatGk/+nyNC587d+5gNBpxie3Kxl0H2Hk+G1ffIDQZGQwbNoy4uDhHXmK3bt2YMmUK3bp1Iyoqio0bN5Kens7zzz9PXFycI3z30UcfsWvXLke/2tpaTpw4QZ8+fcjKynIoOmzdupV169YxbNgwB1n2tWvXuHz5Mt988w3u7u5NqCQax7t16xYbNmxwqA+ICHfv3nWwEERHRxMbG+sI1ScmJjryyk6ePOkg6U5MTGTLli28++67/9EK+/8mjBs3jiVLltC2bVtOnjyJyWTCzc2NoKAgNmywS6O1aNGC4uJihgwZgtlsxsfHhxUrVpCUlESnTp3w9vamefPmDg666upqxowZw/79+ykqKsJisWAwGBxeRHd3d+7cuYOHhweWe94oJycnzGYzTq4e1JpqwNaAxs0Hld4FnbGe+qpyvON7cTf1qH0RZLmnoWuzgs2CSmfEJjYQG34d+9tTmQKaUVtiAZsVU2E2ece3oTYYubH1PawN9WCuxeLkhrmsAERwCYklY8s7GIObIyV38IrvTeXNFCxmE4gNU95NEBuKorU7N7T2nz7/hxNoqCjBuWskeSd3UFF0GywW6oKaczcvk6IKEzWl9kVXRUWFIy3EarWiKApffPEF33zzDYWFhbRv3x6z2cz58+cpLS2lpKQEvV7PggULeO211ygrK0OlUhEXF8f169fJy8tzSCru2LEDtVpNQEAAbdu2pb6+Hp1Ox5YtW3Bzc3Pc837B4u8fR+NK9ec2IAp7NWMZcAd7taHhni0c2I+d4iINSHig72+AVOw3niNA9AP2l+6NWQWsBpz/r/l07NhR/lk0NDSIr6+vTJgwQdq2bSv+/v4yZcoU6dGjh3To0EHKy8vFYDBIjx495IMPPpC//vWvcv78edm3b5+IiBQWFkp+fr785S9/kXbt2smyZcvksccek1GjRsnJkydl2rRp4uTkJH/+85/F399fOnToIJs2bRJ3d3d57bXXpFOnTrJ+/XpxdnaWLl26SK9evcXNzU08PT3FNyRSAtv1FNQ60Th7SNjACaL3CRW9b7joPAPEyS9SVAZXcQ1rKR6xnQWVRrSunuISFictxy+U+MnLRKXRiZN/hChag6BSCWqt+HYcKK0nLZPg3qPFLbKNOAc3F/RuonZyFffojuIW3UmaDZshEYNfFK/WPcUlrKW0HL9QArqNEJfwVuIcFiceLR4RRWsQtZOrOPlHinNwrGjcfCTgkeGiqDTi5OYp7h6eotPpJDAwSPr06SNff/21zJs3T7y9vWX8+PHy9ttvy6xZs6Rz584yc+ZMyczMlAULFshzzz0nsbGx8uabb8qKFSvkD3/4gxw6dEj69Okj8+fPl4iICHFxcZE9e/aITqeTIUOGSGBgoPTr10/WrVsnGzZsEG9vb2nXrp2EhIRIcHCwzJ07V+rq6mTu3Ln/9LlyD//QNfJTG/Y0i9VAPTDivvZXgBMP7Dsf+P7e6/3AWw/Yj2L3/qmAWqDvfTYNYAF6YK/+tQK6++y/wb5w1PzcfH/JtSUiMnToUJkyZYpMmjRJBg4cKKdPn5Zbt25Ju3bt5A9/+IPcvn27yf51dXVN9jt79qwsXrxYtm3bJidPnpTy8nIREUlISJCGhgYREUlOTpZr167JwoULpXPnziIicv78eZk8ebKIiBw+fFjGjBkjL7zwghQWFoqIyMsvvyytW7eWJUuWSHZ2tqxatUrOnTsnFotFXnrpJenatauIiCxbtkx++OEHERG5ffu2xMfHy6lTp0RE5MqVKzJ9+nQREenTp4/06t1bOk5bKUG9npTAXk+K2slVmrd9SPz9/SU3N1dyc3NlwoQJkpeXJyIia9askYiICJkwYYKsX79ebty4ISIi8fHxMnfuXOnWrVuT76a0tFRWrFghd+7ckenTp4vNZhMRkeLiYhk8eLDMnDlTbDab9O/fX5YuXSoJCQly/vx5GTBggIwcObLJWA0NDfLpp5/K4cOHRUQkMTFR+vXrJ8uWLZNdu3aJiIjFYpH09HSxWCwiInL37l1JSkqS7OxsGTlypGzZskW2bt0qkZGRkp2d/U+cHT/CL7q2/l/bfsm1deDAAYmKihIXFxcJCgoS7A95AoharZaAgABRq9USFBQkHh4eolarpXnz5qLVaiUyMlJ8fX3F399fVCqVeHl5iZeXl0RHR0u/fv0kPDy8yXgGg0EA0Wq14ubmJmq1WgDRu3mJonOyH9PgIk6+oYKiatJX6+YjTn7hAoq9Ta0T1HpRObk22Q8QRaMTVBpBqxewj6PzjRDUGlEb3cQpIFpQqe37gOOvT/u+AojG3U/Q6EXn4W/f776xVUZ3UfTOjrFVBud7NpW4xXSyfwYnNzEGx95rV4t/1+GOzwaIzsnFMZ5GoxGNRuP4vhvbIyMjHe+bN2/u2Kfxr0qlEkVRxGg0iqenp3Tu3Fl69uwpiqKIoiji4+MjERERTfZv1aqVuLu7/9Pnyj38Q+fk/5kD+B+msviX48aNG/Tr14+AgAD69euHTqfjq6++YsSIEZSUlFBcXEz79u25ffs2H374IcOHD0dRFNRqNZs2bWLixIm0b9+e77//Hg8PD/bt24eXlxe5ubm4u7szevRonnnmGTZt2oSLiwsGg4EXXniBtm3bcujQIUelrJ3x+zp5lXVYNEaMbfqjDm1L0fW/4hzYDINvKDn7v6ShqhSVRgsomCsLUWs02KxW3KPa4dWyK4FdH8c5IApFUXPn0EY0Lh74te+Pa0Q8it4ZrA0Upxwkfd1cKrJSsJrrsFoawFyJtaEOjbMbCvYnvoqMC3i16ExY32fI+u5jrGYTNfmZmPJuYqmtRBrMOAVGY6kpxyU0Fqu5loa6KlR6Aw0WG4GPTaNBVBQUFHD5ahqvvPIKixYtIiIykjVr1vDDDz+wfPlyx/e0adMmVq5cSVhYGLGxsXTt2pWYmBj27t3ryNVKS0sjICCAmJgY7t69S1xcHIcPH0ar1XLhwgXefvttPvzwQ3r37s2AAQMICQmhsrKSffv20a5dux8ly/8H8AEwGvvi734ytWSgnaIo95Pbdb/X3mjv3mhQFMWIvcAjWURswNn77diLRyxACvBX7AvOrg+MfV7suYK/Gr799lsmTpzI4MGDiYmJ4eGHHyY8PJxXX321iSrH3r17+e6771AUBaPRSHFxMVVVVRQVFbFy5UqGDx/O1atXHTJNmzZtcuQXlpSUMG3aNEJDQ/n+++8RETp06MCiRYs4ffo0qampfPXVV3z22WdotVqysrLw9/fHaDTSrFkzdu/eTWhoKJs3b+b48eM8+uijjoKGyZMnOyhhGmWhGqktWrZsydKlS6mtrcVqs2FxC0J0Rox+4Zhyb+AS3By1fzQ6nY5jx47xxz/+kTZt2jgk3goKCpg3bx5jxoxh06ZNNGvWDJPJRGBgILm5uUycONGhApCfn4+np6cjz0hRFL7++msGDx6Mt7c3QUFBzJo1i+XLl7NgwQJGjhzJsmXLcHV1xd3dnbCwMMf/xGKx0KNHDz766CPatGkD2KlwnJycaNWqlSMv6f3336dz585kZ2djNpsxGAyYzWaSk5Pp3bs3Z86cQa1WExsby44dOxwekv/h18e+ffvIzs6mvr4ejUZDSEgIWq3W4UUvKChAxM5j20imfuvWLYKDg8nOzubu3buOHFuDwYBKpaKkpIRTp045pNka0x4apRwbbEJlZSVWq73wyFxTg9wL71rrqqktvifppv4b2XhDZQm1xbf/NnGxgrUem7mR0F0BnRFUajxb9yC491P2pRQ2UGmoL74FVgtWUyXmimKH5xBFbf+LQllaMm6R7VBr9ehc3KkvL7Tvh4LaxQOtVwBqvRNirrnXbsNWV3Pv+DYqM+yhbGttJaa7edifp60UX7DzaFotdkWc+tq/1e5ZLBYsFgsqjbZJbl52djZWqxUfHx+uX7/uyHtu/CsiDqnUsrIyrFYr+fn5aLVavL297WOqVI79G9Va/l38mv9IEUgjlcVYEUkTkUYvxO+wL9pigQkiclVEFgAnsVNZwH1UFiJyFRgHhGKnsoD7qCxE5BwwCRirKMrfys7+xQgICMBgMDBr1ixCQ0MpKytDp9ORmZlJXl4eQ4YMYfLkyXz//fesWLGCfv36MWrUKF599VWee+45bt++jdlsJicnh+rqam7cuEFSUhIGg4GPPvqI+fPns2/fPkpLS6muriY7Jwez2czp06c5ffo01RaoqBf07r5UmOrIybmDaA2odE6UXTuNX8cBeMY+jKWmAqeASJyDmlFfVojOxROP6A54te6BxuBMUcoBO3FzWR4Gr0DuHN6AtaEO56AYCs8nonf3xjU4BlCBzZ50qnFyp95UjthsqJ3dUVBxN+0MKq2e6txr6LwCuLF9CZnffYytoR5zaT4BjwxH6+pFfUUJaoMRBUHr4klN3g1cg6Iw+obQ8rl30Xn4kX96DxqjK6KoKCrIJ7uoHJvWSOrlK+j0ejIzM1EUhZs3bzJ58mTeeOMNfH192b59Oz4+Prz88stMnz6d2NhYIiIi0Ov1XL16lQ4dOuDr68ucOXMcOskTJkxg+PDhBAQEkJmZya5du/jiiy+4e/cuZrOZiRMnUlhY6Eh0/09AUZQu2M/xucA5RVECGjfs3rxsYI2iKK0URZmFvfK3MefvS6CzoiivKorSEvgCe95f4y/DCuBPiqKMUBSl0733X4pItdgrhtcCKxRFeVhRlCHATKAph8ivhPj4ePr06eOQSjt06BB//vOfHdqcYNcHPn/+PNXV1cydO5e+ffsSFRVFv379eOSRRyguLmb8+PEOmpEDBw6QlJSE1Wrl4MGDhIWFkZWVRUJCAhcvXgTsuW7Lli2jTZs2rFmzBrBLnG3fvp0ffviBffv28fDDD2O1WvHy8sJsNtslqDw9HXQpGo2GxMRER45vY9X+/diyZQtZmZnUGe0hUbE0ENzzCTROzlSa6qmsrOT999/n7bffdoRbO3XqhK+vL0ePHmXHjh107NiRTp06sWLFCkde1vfff8+7777L559/Trt27TCZTCxcuBA3NzdGjx7NSy+9xMCBA1EUhWeffRYvLy/69u1LcnIyN27cIDo62pFHuHjxYkSElJQUBg4cyLZt2xg1apRDbeTGjRt4e3uTmJjI3r17uX37NsnJyXTs2JFFixbx+OOPs3r1apo1a4ZWq+XixYuo1Wo8PDxYvXo1rVq1YuXKlb/uifQ/OKDVarFYLA5lpDt37qBSqaiurnaEKEUERVFoaGjA2dmZ+vp6h5KOzWbDYrFgs9nIy8ujsqqKGlMd1SaTY0HTuAhxwNr4/l6dgNWM1s0XRaP9W7tKB9YG0P4tXKly9Qb1vewym9W+n82CyuiGMSIe6mtRVGpsDfZKXywNoNbh5BvC/fBs3hG1q8+9Q/1t0aVx8aS2JAdLbSX15cV/O66TC9aaShpKC2gouyfpaLUCKlROrva53v95AOqqsKdVg81sAp0BlVYPKjX3p9FpXO2pKTahSbuicwL4UbV9I0TE8f1qNBrOnTtHZmYm9fX1lJSUUF5e7pCiA/vvotls/llu038p/i8XIfaqwb4PtD2NPRz8CnDyAds8moax3nnAfgT7AlKNPYzV/z6bI4z1c3P6Ja70zz//XLp06SKTJ0+W6OhocXd3Fzc3N3nooYfE19dXpk2bJgsXLpRPP/1UoqKiZNGiRZKQkCC+vr7i6uoqWq1WwsLCxGg0Srt27aR///4SEBAgvr6+0qZNG3F2cRFPT08JCAgQL29f0RtdxNU3RFwCIkTj4i0aNz8J6DpcPOK6itroLgafUIl+8i+icfa0u9/9wkVlcBFFpRFjYJSo9EbRuHqJR2xn8e3YX3QefmIMihJjQDPRuHiJX8eBovfwl7AB48UlNE4UrZMYQ2JF4+YtaofbXRE0OtG4eYui1Qsgni17iNrgLK6RbUTnFSSK1mAPG4PovINF6+YjXq17imdcV3G6dyxUalF0TmIMai4qndHuZtfoJLTfcw4XvcrgLK6RbUXRGsS/y3C7612lEYNvqKj1RtHojaI1GMXVzUOCgoJEq9WKSqUSnU7ncJ136dJFxowZI88884xER0fLs88+K9HR0bJ69Wpp06aNPPvsswKIv7+/uLi4yPnz5yU6Olr8/PxEURRxc3OTiIgIUalU0qFDh3/6XLmHXxL+XcQDYY/7Ng32B6uj2EOzV+6/Fu71TwDSsadPHAKiHrDPwl7dW449zOx0n82IfRFYjb1a+E//yJx/aQhYRCQjI0Patm0r7du3l6SkJPn9738vCQkJYjKZZNiwYbJ161Y5efKkY//q6mpJTU2VsLAwef7552Xt2rUyf/58WbNmjYiIVFVVSUVFhYwdO1ZWrlwpubm5MmbMGMnMzJR33nlHysrKpKKiQqZOnSojR46U0tJS6d69u2RkZEhZWZn07NlTCgoKREQkPT1dBg8eLJcuXZKysjLp1q2bfPHFF03mv2nTJjl06JBYLBa5deuWdO3aVV555RXp06eP1NbWyotTpojR2VmaP/kX6TBzrbR45g3xad9PfDv0l9jfzRH/iFiJioqSK1euiIhIfX29PP/887Jz506ZP3++nD9/Xi5evChXrlyR/fv3y/Dhw0VE5NKlSyJiD/ddv35dlixZIiNGjJAdO3bIc889J66urjJs2DCxWCzy+uuvS2VlpYiIeHp6yrPPPisLFy50jJWbmyvp6ekyc+bMJp8tKyvLMadjx47JjBkzpKqqSjp06CCvvvqqFBYWyh//+Efp3bu3TJ06VUaMGCHJycnSrFkz2bBhgwQEBMjs2bNl9+7d0qVLl196qvzHw7L/zu2XXFtDhw4VjUYjKpVKVCp7uFRRlJ/6bXHYG0OLP9q0OkFRi8rJzREabRrOfXDs+94rKtG4ef/ssQHH/cSxPRCmvX+z36vuO75iv9do3X2Fe2FnR7vB7f88NiBotH+n/afngN75p+fn7CGotaLSG8UY3FxU9++rajyOIopG/4/NrTFUfS8k/2BbTEzMP32u3MM/dE7+n0UgIlKMnXgW+PWpLBRFuXtf/385rFYrRUVFHDlyhPz8fHQ6HdOmTePbb78lLCyMNWvWICK0bduWiooK/vKXv+Dn50dxcTFqtRonJycKCgpQqVTcuZNLfn4+RqORyqoqrmXcxCo2as0N2MrKaHxSqLfakIZ6sFlQDM4UnNyBzicYt4jW1FdXcHPHUvvkFBX1lSWI1YrBP5yG6nJslgZsZhOmwmzqrxUAKurLi1DpnXGP7kRVzlXMVaVU3k6nvqYcsZjR6I00oMJ6zy2uaA1IQx2WyrtoXb3RB0RTfv00ilaPqfAWtjoTzmEtUOtccItqw92UA5gqiu658gXP5g+hKCpqim9TnnYSBRs2mxVMtSh6F8oyL6BodAgKNouFquzLAFjqaxGrBUWtoa74DiDo3P2oryoFgxvVhcX4tujI3YwUFI0GNycjtaYa0tLSSE62R0K9vb0JCQmhoqKC+fPn85vf/IZOnTqxdu1aampqqKurY9q0aY5iGnd3d7y9vcnMzHRIZP2nICIzsXvefgo3gF4/0z8RSPwZ+0Jg4U/YTMCz97Z/G2w2G+PGjXOED3fs2EFERASff/45er2eWbNm8dRTT/Huu+8SGhqKyWRi8ODBDinFhIQE7t69S69evRwKL5WVldy4cYNmzZoxduxYNBoNKSkpRERE0KJFC0aOHImTkxMTJ07knXfeoU+fPnzyySdER0djMplQqVS88MIL+Pr64ufnx4ABA3j11Vcxm828/PLLP5KYMxqNREZGcuzYMT755BPat2/P6dOnGT58ON26dUNRFDTu/riEtqAm7waKSk3gI0OpyrmKzs2bkMem4pK+h7Zt2zJmzBgOHDjACy+8gE6nw2g08tVXX/HMM8+wcOFCRIRu3brxzTffMGDAAADWrVuHr68v0dHRPPHEE4SHhxMYGMiiRYuYMGEC7u7ufPHFFzg7O1NYWMinn36Ku7s7mZmZ+Pr6smDBAqxWKzdv3mT48OEUFBQwf/58Vq5ciV6vZ8KECTz99NOsW7eO7777josXL/LVV1+RlpbGmjVr+OCDD8jNzXUI12dkZBAQEICzszOrV6/m6NGjlJeX/6c5Nv+rICI4OztTUVGBk5MTdXV1iAgGg8ERsv17fX7k1WtEgxWwYqutvNdga+IYe+ANamd3rDXlAGhcPLBU/oTGtaICsa9lpOGBedms9+1ja2Ky1j6QqiNWpL6WhvraH7fXVfIPwWr7e42gqFF0BnuI+H48+P7+XqZKuyNTBFPu9aZGW0Pj5NC4B9BwN/tnp6XSaLFZGtDpdNTX11NaWtp0OJvNrjH+b8A/UwW8GHsuUiOVhfkBu5m/VRwaf8ZuvO/9T/V34AGqCtLS0v6JqdsrDq1WK66urlitVioqKvj4448pKSnBy8vL4WY3m80MGTKEL7/8koKCAnQ6HRaLhbq6OlQqFcEhoeRk3yIgOJjImDj+ev4MitjwcHXD09ubvNw7WBrqEZuNwOBA7hYVUV1dhdpixgJ46cBceI2auyXo9AbqzfaLJSw4kIK8XGxluWgUFWqtBrPNSpeO7Th59KDjgraZazBW3aLXb7pzLe0KhfnXMWLDqlIwmAqpqrZX9wlCbIvm3C0uQq83UJifi4vVgNbDHXNtLQ0NZlzc3am5k45KraYuOwWz2YxKpf7/2HvvMKvKq+//s+vpfXpnZmCGztAEFVRQDDyKioIFNfYATxI1wSQao4m+T9RErLzGPGqi0UexRKxERGmKItIUBIY2A9N7Pf2cff/+2DOHank0Mb/r1e917Wtmzq5nz7r3vfZa6/tdpFkhnkjS9MHLnDZtOqvWmcKhl104izf//gI1B6sR0R6y1DhtLhcdHeZDQZJlrFYrrq59JB120rNz2Fu5E4fDhc0qE5fdZOVmkp0zGkVTWX9QJzs3n9aWZuxOF9FIGN1iQVEUEokEK1euJBQKEY1GkSSJX/ziF4ApK+L1etm6dSvTp0/npZdeQpZlVFXF4XCQnZ3N/v37v7atAMftMPE9jo/FixezZs0ali9fnqopW7BgAVdccQX33nsvc+fOZc+ePUybNo0HHniA2tpaVFXl2muvpampiYaGBmbNmgWYtXinn346gUCA2bNns3v3bt59911OPfVUnn766ZSw+qBBg/B6vWiaxm233cb111/Pww8/zGmnnYbb7eaee+7h0ksvZcOGDaxevZqhQ4dSX1/PO++8w1//+lduvvlmNm/enPoOQggefvhhGhoasFqtWCwW5s+fz3333ddXz1rM9po28mcsAEBSNQ6+/VckVafoB9dQu+o50ium0uMaRNnQFlauXEk4HGbjxo00Njby5ptvsmjRIp588knOP/98xowZwyOPPEJGRgYXXnghr7/+Otu3b+eyyy7jmWeeYcGCBdx3332ceuqpXHnllVx66aVccMEFCCG44YYbOOGEE9i3bx/vvfced999N7quM3fuXB5++GHq6up47bXXuOOOO3j66adZtmwZtbW1NDQ0cPDgQZYvX86Pf/xjli9fzm9+8xvKysqYNm0al19+Oeeeey73338/DzzwANdddx133XUXYKoo/PrXv2bnzp389re//dZt7LuKmpoaurq6cDgcqVpY4CjnT+Jox+34NOEyrgAAIABJREFUn5k1b8fFcZwzNHvK+QNI9PQ7LDL96dNDh1YhGTv0t6qZqWRx2DX0H1+STUesLzjyxddxvO/xJRCf8x1FEhE9RgzhS47Vdy3GYddwnHv1Zc4fkoLRX2MYP75z3u/UNzc3p5j3/yp8ZR3A40hZvCpJ0v8FMoUQFxy23XzgJ0KIIZIkfQb8SQix+LD1z2OSRm4HmoHhQojth61v6tv/hc+7lm+ip7Rw4UKWL1/O/v37CYVCFBYWUlNTk1LYLy8vZ8+ePdjt9uMQCCQsablEW2tB1sCII1sdODKL6DmwE1fJCHr2bcXMbieRdRv27BJ6D2xHUjTQLIhI79GXhOLwIMsK8f6Bpaj4B0+kY89GRDyOrOnmMIuGkDQr9txSkr2dWP3Zpqp6aw2SrGIk40iKQmDkGbRufPOIc+ieDPP4urXvGiTQLNjT8gg1VaNY7QSGnASyQvOmtyEZQ9JsCCMGSBT+x3wOvPlns94DQdroabRufrvvtiggkki6lcwTZiJJgo6dG4i01Zu1IIkoIGHPLiZUvxcQyBY7RiJm1lokkyDJKJqGYSQQ8QSoKiSTKHYvkkiQiAQhmSCQlUNnS2OqrkKWZfx+Pz6fj6amJrq7u7noootYu3YtwWDwCMfxa+J7rbKviObmZu644w7sdjs/+clP+MlPfoLFYqG5uZlkMonT6WTBggXs2rULi8XCunXrWLduHTabjfr6eubNm8fFF1/Mn/70Jz799FNGjBjBO++8w7nnnktvby+nnXYaZ511Fvfffz9VVVV4PB4++ugjPB4P77//PsXFxdx888288MILdHV1sWbNGq677jq2bt3Kj3/8Yx5//HEuueQS7rjjDkKhEGVlZVx22WXMmTOHl19+mV/+8pfMnj2bHTt24HA42Lt3LwcPHkw9C3SrnUFzbqKjdi+tm9+h7NLb2P7YLzCiIQZd8htqVz5N3qmXIIwk7bvW077jA3w5hXTV7cflcjNr1nmcdtppNDQ08NhjjzF69GjWr1+PqqrU1dWxfv16HnjgAZYtW8a0adOor6+noaGB/Px8rFYr2dnZvP3223i9XhYuXMgLL7yAEILS0lJuuummlLQNwCOPPMILL7yA3+/n/fffx+VyEQ6HOfPMM1myZAkTJ05E0zT8fj/xeJzu7m7mzp3Lo48+SnNzc4oYs2/fPsB0yC+88EI8Hg833XQT6enpDBs27LhSOf8LfD+2viICgcAxkaJjoNlAlo8TyfoaztMXQLY6DpEq+p79R5xLVo516FKrFRSLFZFMYhwdITzyLBzKih5vtXZY5A2TiJKM9537ywWUZd2OEftyJ1CyOPqcxS+4f6qlb47752LBf/4n/3fx4i/f8Pj4SmPrK3UC6Uv7/gWYD1wohHi1b1UdkHXU5llAw1dY369nllrf16YqcNj+/3QcPHiQ7du3p/SrGhoaTCFLXUfTNHbt2kUymSQYNo1T92VjMpccqE4f0dY609j6DFy22NHc6ej+LHr2f9J3liSqJxMjFqb34E5QNIQhENEwKBpSny6R6koD3Ybq7nPOVLNIVVZ1Iu0NyLICEtgzB+BIz0cP5CHiEYK1e4j1ttO57xOiHU1Iqo7uzTQHI7Lp/Ol9AVZJwVVcQayrBaFazLcWAATEI4Qa9qK700nGwjRvfptw8wHTdFQdEQ+bYXQBNSueRFItZjEt0Ll7E6ajCxZfJsgKwjBo37aWhrUvEmk5YA7QeLjvLckg3FSN4vCgOP3INjckk8iKiiTLKBYbaDoiFjO3j0dBVkj2tmLEI2juAIrNSVRzm0XPioonuxjDMGhra6OzszPlsL/00ku4XC7S09Px+/181Zec7/HN8MYbb2Cz2YjH4wwePJhRo0bx5JNPsmrVKhRFobq6OtV/98knn+TGG29k0KBBOBwOcnJyGDZsGMuXL2fYsGH4fD527drF888/T1paGvv27ePuu+9m3bp1bNiwgZ6eHp599lkaGxvZtWsXU6dO5Te/+Q233nory5YtS/UnLS01Wbk333wzOTk5PPPMMymyyR//+Efq6uoYNmxYSitwzpw5bN++nfb2dlpaWvB4PGQVliBrOlhddDXW0Ll3M4YQ7H1lsVlH4/ZTu/IZAiNPp+njZbgKBmPEIlgCOTgGTyJz3Axyho5h/fr13Pl//g8DBgzg9NNP54MPPqCnp4fTTjsNn8/HFVdcQTKZJBqNMnr0aAzDYOHChWzcuJFwOEw4HKa2tpZkMkleXh633347yWSSzZs38+yzz3LjjTdy9dVX89hjj3HnnXeydetWVqxYgd/vp6GhgSlTpuDz+Rg0aBArV65k37591NXV8dFHH/HYY49RWVnJ3XffTWNjI08//TQejyc1jhoaGjj55JNZtWpVytEcOHDgv9nivjv4UucPzGftcSNbx3n+9c0FivVwvuWxPoNicx2z/hCjluNE2YRJ+LA4OC5EkmQk+CXOH4ABkgSf17my3/mT+wgpyb6/U2lmFZR+0kff95IP9cX+Ks4f0JcmPl5U9TB8kfP3efdBOtr1Ug4RZ/rQ1vYV/uffEF+1Fdy/Q8riXwK/309RURGNjSZLqJ+GHYsnifeHZBUdoy/VararERALkoiGAYE9oxDFajpYia5W2nd+SKy9wQxzSxIgkeg1JRIkVcWang8iier0gpFE9IWREz2tqJqFaENfMwdJBUnG6s8l3NqAPbsUkkl6D35GsH4/sbZaLIE8SESRFB2SMUQsgpGIEWmtMf82ksgWB1J/aF5W6DmwDcXuNg01HjWdUKurT51dIdbVDEJCVnVCLbUouhWEgWx10D+gjXAPItqDEe7GlldOItwNmFE/RbeCJJuTpHwYQ0rVU78jBCIZJxnsJNnbjtz3dickFYs/G0mSSfZ0mG+xCEACwwBFRVLtJKJhRDJOb81OFIcHIQQ9nSbzSsgK7T3h1DBNJBJUVlayf/9+ysvLj+hG8T3+dfjoo49YtmwZ06dPp7i4mKVLl3LmmWdy1VVXEY/HaWhowGKx8NJLL5GVlcWrr76K3+/n97//PfX19VRVVdHd3c3q1atTDOGLL76Y3Nxc7HY7+/btY/Xq1Xz88cds2rSJyZMnM2/ePOLxeKr9m67rzJo1i8LCQjIyMnjzzTeZP38+XV1dzJs3jwMHDrB7927efPNNXnrpJYLBIJdddhmlpaW8+uqrfPTRR+Tm5rJjxw5sDiclZ16Ja9r1WPy5JMK9tO/4AP+g8biLhhFq2Iu7cCia3Y0lkEu4qRpJ0+ipqaRj1waS4SC17/4PDZuW0yF5CaUNpq2ji/vuu4+nnnqKlpYWpkyZwvPPP4/L5aK8vJzdu3fjcrmoqKigra2N+fPnM2XKFCKRCE1NTRQXFxOPx5k/fz5btmxhzZo1tLS08Mknn/DJJ5+kHOLBgwej6zoej4dQKITNZuO+++6joaGB/fv3M27cOFRVJR6PM3bsWM444wzWrFmTYo12dnZSXV3NtddeyxNPPMHGjRuZM2cOAE8++STPP//8EVIz3+NfC13Xv3iDlHPT9xSUlGM2UV1+85kP5lwgBHraoXJ71XNsl8gja/O++ou08QX1dJ8L+ShnTxjwZapVqSjgUc94kTiUiu6/N4YBcl8ARj28ykw+7v36fPwvAgqfdx9SqeP++TJ5GOvalIMZO3bM/+Kavh6+ig7gv0XK4p/4HY/Avn37qKmpQQiB0+PFEAI9kI/q8h0yin7DUTRIGmh+s62S3CcVEWrYi9GXtgQBif6aBxmLP8d0AmUJZ345Ipkg0rgfECR62sx/fNJMq4JEItgJinlexebCmpZPMtqLNS2XeG87KWOTJVB1Yj1tZmQs3NM3YAyzLqHfoJJxhKIhYhHzOpIxU1cpFgYjgeZJR3P5UXUNDMOksQsByTia248zp4RkuBdrZjFGPGpGOD2H1SFodsJ1e9AcZhMLEYsTaq2DZBwj3EusvzhYVhGJw0L0RyHWaVLfRbiLeHcryUivOQjjIVIpCyMOyQSyxYII9aTS9MlgF6rDh9WXaUZNkwlzf0VDSskRmLIIiqLQ3f0Vi4a/xzdCZmYmFouFu+66C1VVGT58OHV1dWzatIkNGzbgcDhQVZU9e/awa9cu/vrXvzJt2jQqKioIBoPcc8897N69m5UrV5JMJpk6dSo2m42enp5U/81XXnkFp9NJUVERVVVVvPzyyySTSRobG3n88cepqalh5MiR+Hw+hg4diqqqLF68ONXrd9q0acTjcbKysnjxxRdTfTlLSko4//zz+d3vfse+ffswFJ0eQ+OT5c9S+fzvzZZTCEKNVfTW70PEo8iqRrS7BVm1kgj3IskSkfZGDq74K6onnXiwE2taLpKsYc8cQN3mlSR9hXyya5+pJZhMsnr1as455xwWLlxId3c3Dz/8MCNHjuScc85BVVXS09O5/PLLU5qWXV1d7Nmzh2QyyaJFi1AUhdGjR7NkyRK2bNlCT08PL774Ivv37yeRSDB48GAKCwtxOp2MGjWKJUuW0NvbSyKRSPU67081t7e3c+GFF3LJJZcwZ84cWltbeeyxx/B4zBeunTt3smzZMkaPHs2cOXN4/PHH/90m951BRUXFF29wdNrzOPVvkqwetZ1EuHYX/U5Ioqu5f8PjnsKSUXho3dHbKGpqHvvC7OPRTt7hLkh/2vg451Ds7i8+7tG1iEesOkzOxogj4tEjo3aSfISW4RH4MsewP9N2aIeUNMzRnx8Pqn7seV0uF7quc8P113/xuf8Z+DKaMP9GKYvPW74Jnf5vf/ubAIQrs0AgSULWbUJzpwvV4Rey3X2YYjimwjgIdHsf3Vs9kqoOAkUVx6PMyxa70FyBIz5TbIfo64rdc+R+kix0f7apji7JQlK0I9erulDsHqG50g6j65s/Zd1+rNK6rAjV4RW+IZMEmlUgSYf2U/QjtrWkFwg0m3AUDDGPKctCsbmEpFpMunufArunfIJAUkxKfD/dXVaE5k4Tst0jAGHLGtB3LUfdJxBKv3SApArFeYj6LvVT6nWbQFGFbPcKWbemznvMd5MUoTh9ZkeSvmtWrE4habZjz6ko4s477/za9vJltvj/2vJNxtbAgQOFx+MREydOFKWlpSItLU243W4xZ84c4XK5hM1mE5IkiWHDhokzzjhDuN1u4fF4xODBg0VeXp6YMWOGGDVqlDjrrLPEOeecI0455RQxa9YsMWXKFFFWViYKCgpEdna2yM/PF7NmzRI2m01Mnz5dzJ8/X2zfvl0UFRUJq9WaUuafO3eumDx5shg9erT48MMPxZQpU8TIkSPFiBEjxPTp04Xb7RZZWVnC6/WKgoIC4Xa7hcPlFqrVKZAkoXnShSUtT8i6TUiaRWjeTOEqHiUAobr8wuLLNJ8RqiZsWaVCVnXhyBsk0KzCM3CcKWEhqwJJFlkTZwln/hDhKR1tdlOQZGFxuITdbhdWm03IsixcLpdYsWKFGDZsmLj99tuF1+sVI0aMELt27RLjx48Xv/rVr8TixYvFiBEjxPLly8XUqVOF2+0Wubm5YtiwYSIjI0OMGjVKeDweoaqqWLRokTjllFNSf5eWlqa6O0iSJCoqKoTFYhG5ublC0zQxcOBAYbfbhcPhEJpmSltccMEFYtSoUaKkpEQEAgExbtw4cdppp4lFixaJV1555WvbSh/+7fb+bS7fZGzdcsstAkjJZh0uAdMvofW/X8xjSJpNaO60I9ZJRzxzJSH1z4GH73vUHKX7ss1tbW6zm4asiMyTLzhqrpOPOLeelndonSQdJqnCkfIvx1ks6fnCXVpxaD6Tjp6bv0Dy5fDvIcnHmcOPXHR/ntlZ63PWq+701O9H38vPW/rH2NGLLMvCarWKrq6ur20vX9UmvzQCKIRYKISQPmdJCCH2CiFOEUJYhRBDhRBvH7X/P4QQ5UIIuxBiihBi31Hr7xFCZAohvEKIK4UQR/G+/7koKyvD4/GgCJOZpHvSSUZ6SYS7MaIR3AVD6X8rScb63hJiYSTd2tfL0Gqu78/XSzIWf9YR9QXoVoxoiHhPB1j7aygEwkiiOrzIVgcZFWeYUUcwo1jCINbegEjEQAizf+HhqctEjGQkhNWfiS2rGABLTimSqmPEIxiHh+olCUnVSQQ7ibTXQzxiHvPQalSnL/V3tOUgJKIED+7CfJOSSEaCiEQUIxpEsThAtWDEIqgur8kISyaRrG4kVUeSVUQihmL3kIzFMJJxkMCSln/EvU/2RQdVp0l6UZ1mI3pFt6IHcs30dNLAkV2EYYjUm9vh303SdBBJkr0dhJuqCTfXYM8sxEgm+mQHZKTDaimSyeT3qapvCffffz/nnHMOmzZt4sQTT0SWZex2O2+//TaxWAy73Y7NZsPSJwpuGAaRSCTFyvd4PHR1dbFp0yZeffVVdu7cySuvvEJdXR179uxJETIqKipoaWlh+PDhfPTRRzz66KMsXbqU+vp6TjjhhFTnnmXLlvHxxx+zfft2fvvb37Jz505GjhyJzWbD4/EwZcoUWlpaiMfjHDx4kKRqxT1yGgIJSXcQD3YR7WhkwFkLyJ18EfaMfFS7C82dRqKnAyHJOPMGQTJJuLUGISv4Bk/E6g7gyCoyI+np+SAE3VVb0d0+hGHgKalA0ixEg72Eo3ECfj+aphEMBpk5cyZtbW387W9/S3VGueWWW9ixYwfbt29n48aN2O123n33Xbq6uigvL8fr9ZJMJjnxxBNTUcJAIMDdd99NRUUFI0aMSAkAx+NxSktLU+lmr9eLEII777yTpqamVKcJj8fDm2++iSRJOJ1OqqqquOGGG6iurmbv3r2sWrWKt956699tct8ZeL3mszIeN7Mqqqri9XpTUiLAMaUu/aLr/Ti2FMacE0QyZmaiZA17TimoFrP2TTqUVhaxENaMwr7PpD52b9wsWcooBNWKkYgCAlfuIEQyDkLQtP51kqEuQKDYPYAw59K+cxt9ZVVY+jJRfSld2eJA6q/rkw9PfyuAgiWziMwxZ9K9d8uhjF1qjjOjcLJmPU408/BInIwtuwQzeybMOV23YknLR3MfSofLNidGtNdMIR8NWUHVrSS6DwlSx7tbj7jX/UxeTTOjfYqiIMty6n95xNVJEqqqkkwmv5VewN+54qjPPvuMrq4ugh0tSJKEVTYdHgyzZiDS2QSajmR1kgx1ptK8pm3JSKqGpJnpU3QbzpxS05QNU18ISYFYGNnqRFJViEWwBvJMg1ZUDCMBQqJh3Usk+lvN9KVKTbVxM/0pIr3mMeXDQsQiQTIeJdJiagRF2+pMoz+ato+MPXcgst17WFseue+7SIhEjGQsZtYBImHPGYizaJg5CCUN3ZOZGjiSxY5qd0IiSqS1Ft2TYTqnIoHVa6qjJ6JmiyCBINZeB7EIkqwQbT8kAam501AcXhS7m0RPmzlINCu6NxPN6SXWVkc/WaTnwGcpur1ic2IOaDuKzYlv0AkoDi/ICvbsEoxIL6GWg4hkAvOhYiAfFc6/9NJLv5atfI//HUaPHs3f/vY3BgwYQH19PeFwGF3XU3I+mZmZqRZxVVVVDBw4kMzMTCRJIi8vj7feeoumpiZmzZqFz+fD7XZz7bXX4vV6KSgooLy8nJ6eHiwWC6NGjUqxVx0OB8uWLcMwDE4//XRycnLIzMxE07RU15+enh48Hg/Lly/ntNNOw263o+s6brcbRVGQZBk9qxRHZhFGMoavbByKzQEC2ra9R/eBbYRb60gfPhlbIBvNm0Gsu432yo9BUUCSEMkkzR+/RaStjpatq5EtdiJNVaBZKL1gIZb0IqLdrXTu2URg6CRAIGk6dfX1WCwWRowYgcvlIhKJ0NjYSEVFBR0dHbz//vuEw2FWrFhBMpnkwIED/OMf/6C9vR3DMGhoaKC+vh6fz0csFkOWZRRFIRgMsm7dupSmWCwW46yzzmL//v1UVVUxZswYHA4Hc+fO5YknnsButyNJEuFwmHg8zl133cWrr75KdXU1FRUV/O53vyMcDtPV1cX69esZPnz4v9fgvkNob2/HYrEgyzKGYWAYBt3d3SmbsVgsqRIZgJKSElOKy+VCVVXTxvuUEPpboEKfM4Iwn59G3FRpSETN+U0YZl03YPWlE+tuM+c+wHzDd5Ax9gdmgCARIdHbCYpG9/4tGPE+hYf+VKuimY6gJGFLLzDnR0UzAx6qBtEIlrRCsw5RtSBEso+AIqHY7Byq0zOQNBURjXDwrScO3SBFwz2wApBQ3QFUi+Ow9nOAdhghRLOAohEYMdnsPtJfNpRMQixiBhISMfylo5BVHREJY7cd64xZrVasuoZV146o0dQ0DYfDQXl5OVarNbXOYrFQUFBAMplkwIAB2Gy2I8bQkCFD8Hg8yLKc6uTyr8Z3zgH8+9//TiAQQFEUSkpK6GyqPYIRFGk+APEIIhHHmllM2pgzkSwOrP5swCAZ7j3kdMUiBOv3EmtvQLa5UGwONLfZusaIBFEdXsDAWzYeZ0G5yX6KRpF0C+h2VKsDe+4gc5ApFhI9bcgWu8m0VTVQ9T5OiUkO0dxphJqqUFx+82JjkRRzuB+SxQFCEKz6FMlI9JFSMKOJhtkWB0kx35oSUVRfJqGmKnqrPjULVkWceE8bFn82SAoiGiLaZpKy492thGp2pt6Ewo1ViFg4FaEzQn21drKGrNtMYohuBUnBiEXAMExBTTDrGTtbTFHrVPRUApsLEnG8g8ZgyxyAEY+DLCFiYWTNSqi52oxASjKhxipAgJFE1fVUjWayTzxU13UWLFjwPQnkW0J2djZWqxWv14vVauXcc8/lmmuuYeHChXi9XsrKynjzzTfZtWsXfr+fbdu2EQwGqaqqYv369XR3dzN+/Hg+/PBDQqEQs2fPprW1lc2bN3PxxRfT2NjIokWLWLNmDe+99x51dXUMGTKE8ePHU11dTXZ2Nk899RTd3d0UFxej6zplZWVYrVYqKyvZvXs3v/71r1m6dCmbN2/G4/FwwgknoCgKiqIS6Wgi3N6AYrHTW1tJMtQXeVZUemv3EOtsoWnjcqxp+WRPPBeLKwDxCLJqQdEsKKpGPNiJ6k5DdTgRwkDSrCi6jc/+egsNa54l2tkCyRht21aRdfJsNLsb1eGlu7ubQCDACSecQFpaGueddx4HDhygrKyM5uZmhBB4vV4OHjzIKaecwvbt21FVlZqaGtLS0vj5z3/O6tWr6enp4T/+4z+YPn06drudwYMH09vbS0ZGBnl5eVx44YWMGzeOWCzG2rVr6ejoYPHixSnGc7+TMG7cOEKhEJIkceKJJ+JyuVKai4Zh0NraSlFR0b/P2L5jmD17dkpIPDMzE0VRMAyDjRs34nA4mD17Nueddx4PP/wwZWVl5OTkEIlEOPHEE9mwYQNCCDRN4/rrr+eOO+7A4zFruDVNIzMzk6KiInw+H1dddRVTpkwxnUe3C02WSEtLI9LRghHpNbM0CFQMLLJE88a3CNbsQHf6yBx5Ko7MQuyZRZRd9rtUBsuWVYxmd4FmRdKt2DOLMPpVHiIhMASSbsGIh0h0tZgkR0lGtbmQdSuKquMqGoprwAgzAyTJpuMmy1jTC9HcARx5ZRgJkzlsRMNoTg/IKpKqI+s2PCWjUWxO7FlFyLKColvpqfqU9m3vQyKG1eFOERjVeJCA24ZoO4CuytjtVgYW5hIIBBg/fjzZ2dkUFRUxceJE0tPTcTjsLF68mPvvvx9JksjPz8fpdFJXV4fT6aSzsxNJkjjnnHOYOXNmqt/2+PHj6ezsZOTIkTidTkaMGEF6evoRx/hX4zs3M+q6jt/vJzs7m+rqajRNw+VyHbOdikGkaT+tW1YgiySR1loyJ5wLwiB9zJlknXwBis1JfxZdEgJJ0bEGstBcfiTdbFSNkaRxwxskg93IqgpGHFf+YCxOD1Z/NqG63ebbUl+fRUfOQIxwL7o7w2QMJ5PmW5ckm29pySSJvj6HisNjhur7yCvWvHJTVFM1I32OnIGoVrvJxjX6ImQy6G4/mstcEl0tODIHpIpzZacXkYyTCHWh9aVoNafHLMKV+noqJuMm2QVMqr2mY8scgGyxAxKq1U4y3G0SQ+JxPGVjScYj5mf9SMTQArkgK2ZUFAnJ6sSRlgeySveB7RjxKEIyNZtAEO/tItLeiCu3FKvVhnyYtp8Ri5CdlcUpp5xCYWEhFouFyZMnM3bs2H+m+XyPL0BXVxcDBgwgHo+zdu1alixZwhtvvMEjjzxCd3c3sViMsWPH4nQ68Xq9+Hw+Ro0axUUXXUQ8HqewsJBrrrmGlpYWZsyYwV133cWqVauwWq3ce++9ZGdnc+ONN+L1ernkkkvIz8+nt7eXE088kYKCAioqKti3bx/BYJCPP/44lSZbvnw5l1xyCXl5eWzbto2Ojg40TWPp0qWsX78em82G5vKjO71YA7kYsTAiESUw/BRG/fRPJILt5uSnaERa6wjW76V9+1okVUX3pJM54Sw0d4BkNGQWmAuBLZCL3p/yEgaaw4ekaNjSc8ibcimuwmE0ffAysZ52JCTSMzJZuXIlu3fvprGxkaqqKhYsWMCBAwcYMmQIl19+OQMGDGDjxo384Q9/wG6309XVxZgxY1i4cCEnn3wyTqeTnJwcWlpaWLp0KcOGDWPJkiWUlZWRl5dHbW0tl19+ObFYDJ/PhyRJdHR0EI1GCYfD5OXlUVpaSkZGBkVFRbS3t6fu07Zt26iqqkr1nAVSfYW/x78e9913Hz/84Q+ZOnUq2dnZOBwOysrKePnllxk0aBB79+7F6XRyww03MHbsWN577z1mz57N888/T0VFBXfddReDBw8mFovx4IMPYrPZyMrK4rbbbuPZZ5+lq6uLaDTKgw8+yCOPPEJpaSllgwYxYcIEysrKeP7555kzZw6SJHHddddRXl6GVVeQJZNop4kYuXInATVGwAJVL95FRn4xaSUjEIk4kmpBsdghESMw5CSGXfMHsifMRPdlgpEgc+x0FFVHsnuQrHaEkcSeWYRZyRRIAAAgAElEQVQzdyD+ISdiS8/HWzKK7JPPxz9sMsH6PbiLhpsSYa40wvV7TJKlrKA4PTiyS/CWjsI7YBju3GK6KjeQU1iCJd6LnIyRDPdgIY5EEoRhytL0ycEJIcjNzWXq1Kmkp6dTUFDAoEGDyMjIoLW1lQkTJvD73/8en8+Hpmk0NzdTW1vLihUryMnJobCwkB/96Ec4nU6GDh1KUVERs2bNory8HF3XU2LtH3zwAR6Ph4KCAj788EN+9atfsW/fPsaMGcPll1/+rdjVd84B7G8VVlZWhhCCsrIyYrEYfr+ftLQ0ysvLcbvdyLKEw+EgMy1AMhaBZJzOT5YDguaPXqfx/b+bby+JCGhWhJEEI0G4YT8gIZIGoZY6FKcfzeEh3NGIq2AoINFbU0m0s5lQU7V5UX2OjGp34SkdiWJzEhgyEVtaProvA0mScOQNwuJNNwWlVR3J5ibZ2w5IZs2TwwvRIIMu+hWq1Q2KQnf1p4hkHNnqAklCc/rAEKhOP7GuFmIdjVgCuYSaD4Aso7rTMXo7UZw+fGUT0PoijYlY1JzYVA0jEkRSVPyDJ5jXnoyRNvw0Yr0dKDYnsjsNw0iaOn+A7s+ia9dHyKoF3ZuJrNuwZpYQGHEKdq85+MMttUgWU/4lHgmBEBjhHqKdTRCPomsaiqIiiQQk40RbDlKYl40sQ0FBAbIsM2LECLKysqitrWXw4MEEAgFWrlzJNddc8y1a13cbwWCQWCzGSSedxJgxYzj55JO5/PLLqampQZZlgsEgH374IVu3bqWxsZFTTjkFTdOorKxk+PDhNDc388c//hFVVXnllVcAEELg8XjQdZ3q6mpkWaapqYlf/vKXdHV1UV1dzf3334/T6eTNN99E13WGDBnCjBkzaG1tZdu2bdx88804HA78fj979+5F0zSSySRCCOLxOO7sAeRMvhC5z8EzYhHiPR10Vn7Mp4//klhvF6rTQ8boM0gmogRbDtJbs5NENIQto4CM4acS6RvLkqKR6O0g0tGErFtRrQ5QVeI9rVgD2cR7e6h/70VyTjwPV8kokBRUh5uWZpMVX1lZiaqqVFVVsWjRIrq6umhrayMUClFZWUkkEuGSSy5h+fLlpKWlsXbtWn71q19x1VVXUVlZyezZsykvL2fz5s2sX78eh8NBJBKhsrISu91kLNbW1mKz2VIRJcMw0DSNdevWkZGRQSKRYNmyZciyTEaG+fwJBoOEw2Fqamr47W9/yy233EJ+fv5x7eB7/PPh9/t57rnnGDduHFu2bGHs2LFcffXV5Ofno+s6r7zyCnPnzuXss89m7NixFBQUsHbtWqZNm8aWLVu4+uqrmTRpEpWVlfT09DB58mTuueceAoEATzzxBF1dXei6zn333cfu3bv5yU9+wjPPPENDQwNNTU0Eg0E6OzsZN24cTz/9NK2trTz00EP87Gc/47LLLuOjjz7inHPOMWWKIkF+cOY0RpbmE27cR8BioMW6UWIhBo2dTN1bf8YmIsiKQry3E9liR1JUAiNPJWPEqQy7+o/knnwBuZMuIBmLEmzYS6ipmniwk2hrLbG2OkbMfwhJUckcMw1nbimBYZMp/cEVFI0/HadFx6j/DHe4mVjdTgrdKpqqEGmrJxLq4b/+679wOp2kp6dz0UUX8dxzz/H8888zffp0/H4/EydOpKenh3A4zC233ML06dNZsGABhmHQ1dXF6tWrWbJkCZWVldx+++1kZGTgdru55ZZbiMVinHrqqXi9XmbOnMnq1at55ZVX+OCDD5g2bRrLly+nsrKS7OxslixZwttvv82GDRv47LPPWLRoEQUFBVx11VWsWbPmW7Gr75wDeNtttzFmzBja2tpwuVxUV1czaNAgent7GTp0KKFQiMmTJ5Odnc2VV15JV1cXbrcbVVWJ9bXdkWUZi0VHkSUcbi+yMLC4PCSjISz+bHRvOkgg4hEsnjTiXS0oup3u6m0oDi+JcJdZrtZXZ2fPHICk2wi31FC75kWS4WCfWGYYzeai4PQriDRVEw/3Ius2XAVDELGw+bbj8ps1fZEQ7sJhHFzxFIlwD/bMAX11iTJGtBfF5kEAuieNUP1uLN5MADwDR+PIKQUjaRYCA8lgpzlY2upRbC5EMo4zfzDpI04FYaB70mn4YClIKuljfkAi2JkivdhcAVMoVAhcxSNNxxFAlkhGQ2SdNItoWw3h1jqQzT7FGAbDzv8pvsw8bFKSkqGjsNlsOGxWFEUhFuzCMJKpN7PrrruOU089lfPPP5+HHnqI0aNHk0gk2Lx5M7W1tbz33nu0t7fjcDi46qqrvmUL++5i2rRphEIhHn/8cSKRCDU1Nbz11lsMHjwYu91+BMlAURTeeOMNpkyZwsaNG2lvb8fn87F7924mTZrEo48+isvl4qabbuIHP/gB4XAYu91OOBwmIyODjIwMOjo6MAyDcDiMx+MhPT09JRq9adMmFEUhmUwyc+ZMHn30UWpqaqirr6euro7PPvuMSCxBMBSmprGN5i3voDrctH6y0vwyQpCMhjAivaYckxAISZhRjGQS2WInGQ6SOW4Gte+9aBKvLHZzWFvsJBMxgvV7ife0k+jtRnOnEe1uJxHsQPVlsefFP9BbvR3V7iIRDmLNLMKeXULB0NGpGrxIJILP5yMcDnPgwIFUG0RZlnnwwQfZuXMnwWCQjo4Oenp6iMVivP/++3z66adcddVVVFRUEI/H2bp1Kz09PSiKgsPhwGazkZ6eTjweRwiBqqqEQiHS0tLYvHkzjY2NBINB6uvr6ekx5ZdkWU51/RBC0NbW9n1pxbeIhx56iDfeeIPhw4fT3t7OHXfcwcUXX8zBgwdZsWIFDz74IBdddBGLFy/mL3/5C7/+9a+5+uqrSUtLIxqNcsopp7B161YikQgFBQU0NjYydOhQ/vznP3PZZZexf/9+hg0bxn333cfSpUuZPHkyBw4c4C9/+QvvvPMOF154IS6Xiz//+c+88MILbNu2jcsvv5xLL72UmTNnsmXLFn7961+zfPlys3XhKadQW1PDqFGjGDNmDD6fj9NPn8KwfD9jhg7EtusfdG/5ByRj2Jxe2j5ZRSIcJNxSQ8eOddgyCuiu+pScybOJtDcwaM4vyTnxXDSHF8XmINxah+ZwE2+uwqcl8ITrMTb/nXy1l2yfA6dFJSsrA7vdzrx583jttdf46U9/ypgxY/jFL35Be3s7a9as4cYbbyQej/Pcc8+laostFgsXX3wxzz77LDk5OaxevZorr7ySH/3oRxw8eJDq6mp8Ph9nnXUWF154IY2Njfz85z9nxYoVuFwuKisrmTVrFj/60Y8Asx6zvr6eYcOGccEFF3DeeefR1tbGrFmzkCQpFSFMJBLMnz+fuXPn8vrrr387hvVV6cL/f1q+CZ1+9+7dKVkE+ineui5OOOEEkZ+fLzwej/B4PGL8+PFi3rx54tZbbxVNTU3ivPPOExaLRbjdblFeXi7Gjh0rJEkSTqdTpKebFHC73S4sFouwORxC0UyZFFsgR2hOn7DnDTZlSeweoXkyTLmXPuq5bHMJ/4jThObyC8XmFLLNKTJPmGnKRSAJ2eoSuidDKA6/QNGFpGhC0qzCO3iiyJp4rvCUjhH5p/9QDLv2fiFbnUK1u4XmThPOwhHCP/I04Rt8opBUXWjudOHILxeKwys0V0CoDp9wFpQLe1aJ0DwZwlU0QjjzB4v8038oUDQhWxzCllEoFKdfaO40UTLr5wIkoTp9qXunWBzC3S9tASJj3HSh+3OELbNIpFWcLuw5A4Ws24WreKRQbE4xat79Qnd4hc2bLhTdInSLVfh8PpGTkyNycnJEcXGxKC8vFzNmzBDFxcVizJgx4s477xSzZ88Wfr9faJomVFUV48aNE2eddZb4+OOPxYIFC8QTTzwhzjzzTFFeXi6mTp0qHnvsMVFeXi7+67/+62vbSh/+7fb+bS7fZGytXr1aACInJ0fIsiwcDoeYNGnSIakEVRWZmZli5MiRKQkERVHEgAEDhKqqIi3tSPmEnJwcUVhYKIqKikQgEBCyLIusrCzh85n2l5+fb8pBWCwiMzNTqKoqVFUVDschKSflMCkIh9N56PhS3+eSKnR/tgiMPE04CoYI2e4RisMn0PrHnlNknnDOkbIRIGzpBaa8hfRF8hGH1lkCOX3HREi6w5TQkBTz2JLaJyfVJ8GhaEJ3eYVmP1L+yOFwCLv9kByH3+8XsiwLWZZT99NqtQpd1494vh3+OSAkSRKqqgpN04SiKGLixIlClmURCASErutCkiTh8/mExWI5Qm7E6XQKm80mAoGAKCkpEenp6V/bVvrwb7f3b3P5JmNLCCHq6+vF3XffLa677jrxzDPPiCuuuEIsXbo0tX716tVi9+7d4sorrxRCCLF48WLx8MMPi9WrV4ubbrpJJBIJIYQQw4YNE3PmzBFCCPH++++LUCgkhBBi165d4u9//7t47rnnxOzZs8X06dNFc3Nz6viGYYjZs2eLvLy8Iz4XQohHH31UJJNJIYQQ8+bNE5WVlWLRokXioYceEtu3bxdCCNHe3i5++MMfiq6uLrFu3Tpx0UUXifT0dJGbmyucTqcYf/pMMebqO0Xp+T8X9qwBYtClvxWjFz4lBl58q0irOF2MXviUKL/0tyJt2CShWe3i1ClTRW5urhg4aJCYMmWqmDJlili2bJno6uoSbW1tQgghfvnLX4opU6aIadOmCSGEuOGGG4647uuvv15kZWWJIUOGiE2bNol58+aJ4uJi8eijj4o777xTvPPOO2L58uXi6aefFrFYLLXfypUrxSOPPCKCwaBobm4WZ599tqipqRETJ04Un332mRBCiOnTp4vzzz9fnH322UIIIRoaGsT06dPFmWeeKT7++GMhhBBLly4Vt956q+jp6RGzZs0St99++9eyjePgK9nkV+4F/P8nfJOeiu3t7ZSUlGCz2cjMzKSyshKfz8e6dev44IMP2LhxI8888wzFxcUkEglGjhzJ3r17qampYdGiRSxfvpzXXnsNIQQLFy5kyJAhPPzww6xfv56HH36Y++67j87OToQQ1NTUoKoqQgg0i4VQMIgnqxBD0YgnBKGGffiHnkT7Z+8jKSq+8gkoFgt5p87l0//7Y5KRIIrLj8XpxT1gJI0fvoKrcCgoGtG2ehLhbtS+CB2yijAS2AK5OPMGodpc1K97GcXmxJFdjLd4FJ6SCsKttex94R4ceeUUTJ1Ly7Y1eErG0Ln7Y6JdzRjREJHWeuw5A9EcbkIN+8iZNJumDW/iHTyRjp0fIkkyvfV7cOaUoljsxMPdRFpqSMZjYCSRZAXV5kJ3ejGiIVRVwedPwyIlaG9uSMlU+AMBag4exGazccEFF9DZ2ZmK6KiqSn5+Pk8++WSfKvpY2tvbyczM5MMPP6SkpIS5c+fy2muv4XQ6+dOf/sS1116Lpml0dHSQnZ1NXl4eO3bsYNmyZd/E3L7vV/oVUVxcTFVVVUrGQAiz8Dw9PZ36+kOM8IqKCrZs2UJWVlaqIw+YshWSJB0hj9AfxeuHw+EgFApx9HPr8Nq0wxEoLKejvsqsszXjc2a96+F9RFO9Us1/te7PxoiGSPQRljSXn3h3K6h2SHxxCylbRhHh1hokmxsR7Og7vNwnDq8cJhr/BZB1U5Iibp5LttgxUi2+ZI4WvfV6vQSDQZLJJIZhoKpqqsORcZR0Rb9syIABA6iurj7inlmtVuLxeEqCIpFIkEgkjpAa6YemaUiSRG9vb0re4mvg+7H1NbBw4UJycnI444wzjsvETiQSTJ06lbPPPpv33nuPqVOnHtGzedmyZTQ2NnLVVVdxxx13cPXVV5Obm3vc4xwtJbN//34CgUCKRLJjxw4OHDjA9OnTWblyJcuWLeN3v/sdDsexLdD27t3LXXfdxRNPmOzdZ599lgEDBuD1etm4cSOvvPIqbW2tJF1ZfLJ1C/5hp+AfehINH7yCM78cd24pB1/+A0OL89j52XZOOukkzjnnHKZNm0ZTUxN2u50XXniBG264IUWgePfdd3niiSd46qmnWL9+PStWrEiVSWiaRn19PXPnzuXKK69kzpw5WCwWJEmivr6e66+/nhdffJE9e/bwP//zP8ycOZOmpiamT59OOBwmGAzy+uuv43K5OPvss3nrrbeIxWLMmDGDWCzGI488wsaNG9myZQu7d+8+ppvLokWLSE9PJxQKMW/ePH7+859zxRVXMHTo0H9GdP2f1wv4/yUsXLiQ/Px8fvaznzFixAhuvfVWSktL2bNnDytXrqSwsJAJEyYQi8W45pprGDJkCJFIhHnz5qUGVElJSUo/a/bs2Sm5i4KCAkaOHEkymeSll15CVVUyMjKYNGkSVl3HbrNhExEskQ7StSgDy8rI9zsIFJQihKBr72Y6Kzex82+3ERg1Bdlix+rLJNRYRbSzEUfOQOK9ndj82TjzB6FYHPgGjaNwxo9wZJoaTZrTR9e+LbRtfx9ZsxLv6UAS4MguYe9L99L88T+QNQvJSIh4qIeequ10Vn5E5+4NhJuqSYR7kTWdrPE/wBbIJhEJUv2P/0a2Omj+6HXcRcNMgojdjSu/nKwJZxMon0BgyEk40vPQLDaGTjwdIj0MCNgQoQ48OkwcVc7pp05CCMGoUaM4/fTTSQsEmDFjBkOHDmXGjBk88sgjvP/++0yaNImdO3dy8cUXU1payvDhw4lGo5x33nmsWbOGWCyGx+Ph97//PRs2bOCBBx5g7ty5qVTXP/7xDxYtWkQ0GmXz5s3HTILf41+Dft2q/u4a/b/X19cf8UDbssXs9NjU1HTE/oqiHKONdbjzB2ad4RGOnqwiKepRzt8hTc722n0YiX7nDzRP+lHOH6l1/QGzWHt9ny6aAopuOn/wpc4fQLi52iRv9Tt/YCoGGMmv5vwBGLGU8wcc5vzB8ToedHZ2Eo/HU3ae6GtjebjdK30M+X5Hrqqq6hiHuV+Tsf/3/uMc7fzZbDbcbrPG9xs4f9/ja+Lee+/F5/OxadOm43Y5+u///m9mzJjBtm3beP7557n44ouPWD9jxoxUaczs2bPJzDTLgW699VZWrVqV2k5VVQzDYMKECSlbKS4uTjl/AE6nE7+/r1Y8kWD37t0cOHDguNddWlqacv4++OADGhsbWb16NR6Ph8suu4xnn/0ffvrTn+JXIowZVEBGQQm7nvkt0Y5G3DnFOHa/RXGWj/+Y/gPeeustbr31Vn74wx+SnZ1NfX09vb29OJ1O/vM//zN1zqlTp6baP+q6ztNPP83LL79Ma6s5pnNycli1ahXNzc3s378/xYLPycnhxRdfBGDAgAFcddVVBAIBcnJM8mMsFqO7u5srr7ySCy64gObmZhobG5kyZQrvvfce999/P7NmzeKpp55i48aNx23lN3/+fM4++2y2bdsGmA7h8OHDufHGG/lnvCh8FXznIoBgimk+/fTTVFZW8uGHH/Kzn/2MuXPncsMNN7Bu3Tr++Mc/snTpUnp6evj0009JJBKUlZVx++2384c//IHa2lpOOukkTjrpJNxuN/v27aOwsJBbbrmFM844g127djFx4kRee+01Wlpa+PTTT7nxxhu59tprUVWViooKFixYwJIlS8jPL6C+vo4dO3aQkZFBIKeI/fv3UXzabOq2b0BSNbzlE+jat4VQw36QJDLH/wcIg7bt76PaXejuALJmoaf6M2TdSvqoKdS9/3d8g8ZiC+RSt/o5kFVUu5tEqItkLIbmdGP1ZmLxZ+MbOBbdk0akrZ6mTcsxYlF0t4/uqu1knnAWse5WPMUjObj8rziyBxDpbEZWNXzZAwg37yfW2cLwIeWs//ADEokEgUAasVgUh8OBy+XC5/PR2dnJ0KFDOXjwIDt37sRisbBkyRKmTZvGZZddhtvtTomdvv3220yaNIm1a9cyduxYamtr6ejowOVyMXHiRMLhMG+88Qbz58/nhRde4Morr2TNmjXs3buXrq4ubr75ZgYNGsTjjz/Ok08+STAY/CZvVN9HKb4isrKyjnHqvsf/2/iG88f3Y+sb4PHHH2fMmDHHtIkLh8OEw2Guvvpqli5d+qXHWbJkCW+99RaXX345U6ZMobe3l97eXrKystiyZQsvvfQSt912G0888QQLFixI7VdfX59yiMB0AKPR6DHRv2uvvZZbb72Vp556ivPOO4/hw4ezatUqbDYbEyaYZMLJkyezdu1aAFpbW7nxZz+npraO3qHnIiwuHJX/QAu3cv1Pf8rMmTM/97v09vbyyCOP8Itf/OKYdYZhMHfuXP7whz98YwLTunXrePfdd7ntttsA82X2oYceYvr06Zx88sn86U9/Yvr06cTjcf785z9TUlLC+PHjGTPmX9/ftw/fRwA/D5qmsXbtWgzDYOzYsWzdupWKigp6e3sZMmQIDzzwABMmTOCee+5h6tSp7N+/n08//ZQbbrgh1VT97bffZvbs2Vx99dUMGTKE9957jx07dvD6669zxhlnsGLFCn784x/jcrm49957iUaj5OXl4XK5OPfcc1OdEB588AHWr1/PWWedRWlpKRMqhqKL2P/X3r2HRVWtDxz/7plhmOEyAoI4iFxSUcEbSlqogJmQcOycSrN81J78qWRHUzN7rGN2UsnyqGUcrKNZaWrqSc2e8HLydrycJEXITBFIUQG5Q1yGAWbYvz9GJi5eIDNR1ud55vGZPWs2e8a9Zr17r7XeRVr8x7jKJahKMlHknMWYm8EDT87GI/gJdF7+2Ll54TF0NPYdfSnL+AljQRYaV0+6PD4djbMelY0G2WRCoVIj2WhQ61yoyE5HH/wkTl360mPcG1SXWyZ9aN08ubAzlpryYlx6PoRb4HCUWh0Onn44+wXRachTOHh0JeCZV9Eoa3Fz1NDPy5WSn/6LVJZPbXUl+o7u6HQ6XF1dCQ5+mDVr1jBixAi2bduGTqfDy8sLDw8PoqOjGTp0KHq9njlz5rB//368vb3RaDRkZGQQERGBv78/x48fx9vbm969e5OYmMjixYutqSscHR25cOECwcHBlJaW8vDDD5OTk4O/vz+7du3Czs6OvXv3sm/fPkaOHCkGq/9B3NyaLiYvtECLFqRvHbZv3363D6HNmjx58nXXCNZqtbi4uDQr+AN44okn6NChA4MGDQLg1KlTzJo1i8TERAIDA4mJiUGpVKLX663vyc3NJSYmpsF+VCoVVVVVPPzwww22r1ixwpoapWfPngAMGzaMjRs3cvHiRQD27dtnLe/q6sp7K5ajVimxzUpEWXIFRVkOL82YQXx8/A0vMuPi4tBqtURGRl73dYVCwRdffNGi4O/AgQO88847TbZ37ty5QaDr7u5OTEwMQ4YMASx393x8fOjWrRvLli0jMjKS7t27N9hHcbGll6Aunrgb2mTLmJyczOTJk5kwYQLPPvss33//PREREaxfv56QkBB69OjBlStXeOqpp3jxxReZN28e3t7eVFZW8swzz/D8888zdOhQnJ2dWbRoEfHx8dTW1jJhwgSqqqr4y1/+QkpKCgsXLqRXr14sWrSIUaNGsWzZMjw9PTly5AiPPPIIFRUVxMbGsmvXLqqrqxk/fjxr1qxh/PjxhIaG0r9/f/r4d0fK/xkH2cCljQvIOfg5GTtWICkU2Lv70KF/OH7j5qNu18HSDQwUnU9AZadDH/xnasqK8B31VyrzM3Ef9Cccvf1p17U/p1fNwDtiknWWrmy2rDKSkxBPWcaPuPd/FJeAoaRu+Ds536zE8cw2HM5so6uTipAH+5Gbk83SpUvZunUrW7duRaFQEBkZSU5ODgaDgeTkZEwmE+fPn8fT05NVq1Zx+PBhUlJSSE9PZ+7cufznP//hrbfewtPTk4CAAEaOHEm/fv0oLCwkJyeHwYMH89lnn1FdXU1ycjLBwcGkpqayZs0ann76aQIDA0lISKB79+7Mnj2buLg4Jk6cyO7du3n99dfZtGkT/fr1u4tnWttSVVV160Jt2i0uymXzzV9vheqP7RT+OOfOnePQoUNNtufk5PDcc89Zn2/cuJFVq1bddF+2trYMHTrUGtCEhISwbNky/P39rWVUKhVPPPGE9bm7uztxcXFN9vXUU0/x3XffNdhWl2fX3d29wZjC2NhYfH19AZp0kbq6uhIUNIDKSz+iLjiPk7MLUVFR/Otf/8Ld3Z09e/ZgvJaVo/57JEnivffeu+nnbYnQ0NAG4yfreHl5MWfOnGbvx9vbu0li5zfffJOff/6Z6OhoHnnkEQASExNv74BbSHXrIvefgwcPcujQIa5cuYKzszNZWVmsXr2aWbNmIcsyw4cPx8/Pj4KCAg4fPsyJEycoLy9n5syZBAUFcfjwYSZOnEiPHj2YMmUKp0+fZtCgQWzfvp3IyEhsbGx47rnnqKmpIT4+nvbt29OrVy86dOiAXq/nww8/ZPXq1daktBs2bGDy5Mn06tWLXbt2kZ2dzaxZs5g2bRqff/457u7uHDt2jAULFqDVanFycsL+4rdc+K6Yyloljt0GUprxA07DJ3Jx92pKL5xGpXWg4IdDuPWznFhuQY9RdOYIZkMpNrr2aFw80Di70yl0LAD6IU+Sn3QAt96hOLR3I+vr9/HtrEfp7kyHDg4E9fLDVFODn5+ftRtg5cqVfPnll9bB5suWLWPnzp3WDOhvvfUW06ZN429/+xtTp06le/fupKam4uHhQXV1NQUFBaxZswZZllm+fDmnT5/myy+/5MiRI+h0OgwGA9nZ2Zw8eZLZs2ezYcMGSktLmTdvHl27dgUs4ybCwsIIDw8HYMeOHbz77rssXryY6OhoNm/ezOuvv95kMLPw+6s/oUO4nntvuM2tTJs27W4fQpuTlJSEg4MDtra2DbafOHGC//73v3zwwQfWbePGjWtWN/2oUaMaPPf09Lxp+eLiYtq1a0dFRQWOjo5cuXKFV1991bru7W/xwQcfMGPGDOs4vICAAHbv3o2q5AoPjhjR4Df80qVLVFVVNVMt98wAAA9hSURBVFgvd+xYS1tWN87wViorKzl27BiPPvroDcsolUpr/szfW/3/pzrr16+nX79+1jG7d1qbvAMYFRXF3LlzOXXqFPv372f69Omo1WocHR3R6XT069cPWZYpKyujY8eOvPrqq2RmZhIYGEhmZiYBAQHodDq8vb15/PHHcXJy4vz583z77besXbuW1NRUnnnmGTQaDXPnzqV79+7s3LmTnTt34u3tTf/+/dm8eTPt2rXDxcXFmsS4U6dOpKenM3jwYIqLi5k0aRKxsbE8//zzZGZmMnz4cJKSkizjCyJG4NvBkeqr58netxa1bKamKAv9Q3/GK3wSvn95Ca2bJ+Zqy10ZOxc9NnY6OoU+g87Lny5PzqayMJuS9CSyjm7Dwd0bc3EWPlI+jhcOYijI4tGQwcTFxfHG/PkoFQrrmMjp06eTmJiIWq3GaDSycuVKunXrxrBhw/jll1+Ii4tj3rx57N27l/Xr1xMVFcXBgwcJDAwkPDycw4cP07dvX0wmE0VFRSQlJfHKK69w5MgRMjIyWLhwIRcvXmT+/PmsXbsWX19fUlNTGThwIKdPn2bGjBmUlFi6r1944QVKS0utg3p1Oh2hoaEMGzaM/fv3884774jg7w9yVxIDq2yRtE1X8mnCpv6PeAt/9pQ3m+hwd4axady8rv+Cyvb621ugufXlRjOvhTtrzZo1dOvWrUlXa58+fZgwYUKDSRqSJDV7CMzGjRuve1exsYKCAmbOnElSUpK1e7Rz585s3LiRLVu2NP+DNFKXdLxORESE9bN069atQdno6OgGn/N60tPTG9wNbayyspL09PTffLxvvPEG+fn5N3w9Pz/f2k4118qVK/+w4A/a4CSQmJgYQkJCSEpKIicnh7fffpujR48yYMAAtFotAIsXLyYpKYnly5ej1+v59NNPqampISkpCVmWqaioYObMmdja2vLee+8xb948PvzwQ+bPn09tbS1vv/02//jHP1i7di3R0dF88803/Pjjj/z9739n5cqV7N27l/j4+AYne52cnBxiY2Ot4yvOnz/Pu+++yyeffNKkbElJiWU2rasrCQkJODk5YTBJaL164dj7EcqunEOhssXZ79fl0ErST5F3cg/aDj5UleRia+eI8WoaA/r4U2mooLCoiPdWrCAkJASdTkdWVhYvvfQSXbp04cknn8Te3t6aeiAqKopt27ah0WjYvXs3WVlZ1NTU8MILLyBJEhkZGXz++ecYDAYcHR2ZPn26ZdmtejMHc3NzKSsro2vXruTm5vLaa69d97N+8cUXaDQavvnmG0aPHk1ERIT1h+3f//43gwcPtg5I3rRpE2azmcjISJRKpXVyyW8kBqo307Rp0/joo49Qq9WYTCaGDBlCXl4eqamp1NbW4upqWSe7qKjIevFQdxFUNxaoPkmSrGmU6mak3pwlnYuktMGyQg6WGcAq9Q1m4EqondyprTFiMlaAueHsYBsHF8ymassycPUotA7UVpaDSgtmI6g0lkXv5bpZt0qgfneu5bnCVttwgXqljWWJRsmydCO1JtTOeuRaEzW/5PNreppGR62yRa43s7kxlUqFra0tBoMBjUZj/Z7Ly8uRZbnJzOrG6t4DlkbZYDBQUVFhOWSlEpPJZF1Cs7Cw8Kb7ugVRt1qRrKws7OzscHZ2vtuHAlgmGA0bNgyApUuXMnDgwBbvw2w237GA6syZM/Ts2fOG+9+8eTM6ne6GYxLvsGbVrTYXAP7www/4+/tjY2NjzXDfXJmZmVRWVpKdnU1oaGiD12pqapqkRPj666+JioqiqqqK9PR0+vTpw08//UT79u3p2LHjbzr+xs6ePYu/vz9Xr15l27ZtxO/aTaWhglqHDhg9AjHrPKxLzdVXmvIdml8uoa7IxVajYczo0YwaNQpvb+8bpnZISEiwZksHMBgMTW6Pb9y4kXHjxlnzuWVkZHDmzBm6dOlCnz59bvpZSktLOXr06A0rjNls5vTp09cd+FxfXeNVv3vgNohGqpnGjx9PYmIiGRkZhIWF4ePjw759+6ioqKCiosKanw4s6SOys7NRKpV4eHiwYMECNm/ezNWrV5k0aRJLly7lgQceICUlBZVKZc2t6eTkRJcuXVCpVKSkpNCuXTtycnKorKwkIKAX+fl5FBYWYmNjg42NDWVlZdja2lJVVWU5VxUqTGYT1ZUGUNpgY6tFaavBWFoM5hp03QdRmp6MSuuAraMLlcVXcQscQfmVFFCpMFf8gizXIskyrv2Gk/t9PDXGCuw7+VFx+RySjQ1aN09qSgtRO+sx5l5C7dwBY0kBmnbtqcy5AFhy+/lERZOX8A0VORnYu3qgkBSUF2ahUChRKZWYTTXUVFdZh1io1Wprt59GoyE/Px+NRoO9vT21tbX4+Phw9uxZXF1dqaysRJIknJyc0Gq1FBcXU1NTY33s2rWLqKgo+vbtS1paGg8++CBmsxmtVsuePXtwd3ensLAQX19fMjMzAazrCZeXlzN48GDWrVt3y67CW2hVdUuSJFsgFhgDVAErZFleeoOyfYGPgL7AOeAFWZZP3Gz/rT0AbI3CwsIAmDVrFn/6059Eb07ziQCwLTKZTOzZs4dPP1tHYUE+NS4PYPQZ/Gs3lixjk3MGTdZJbNW2jBkz2rrMj3BdraqRaomWNGh1bqdurVq1ilWrVqFUKhkzZgwnTpzg8OHDjB07losXL/L999+j1+sJCwujf//+2Nvbc/z4cRISErhw4QImk4mRI0eyb98+SkpKiImJwdfXl8LCQl577TV8fX3p27cve/fuZe7cuUyZMoVDhw6xZ88eFixYQFVVFeHh4QwaNIgjR47g4eFhXT/Y3t4epVJJUVERI0aM4OChQ2RcvGi9EFSpVHTq1ImrV6+iUKmoKCvDRmOPjdaBGqMBR++emE0mvMKfp6q0kLStS/F5bDIV2WnIMhSeOYyNvQ598JOodS4U/ngEr0cncOXAJqqKr6JxaEdl3mWqDWVUG8qsa43r9XokSbLeFc3OzmbgoEH06tWL9LQ0jh49ysSJEwkODmbhwoXU1tYyevRounbtip2dHQkJCRw7dgwfHx+CgoJIS0vj+PHj5OXl0bt3b/r06UNBQYE16Bs0aBA6nY79+/cTERHBmDFj2LBhA4GBgZjNZoqLi/nkk08YMmQI5eXlhIeHM2DAAL7++mvi4+MxGo1ERkYSGxvbYFbob9Sq6pYkSR8AjwDPAZ7A58BUWZY3NypnD6QBW4DVQDQwDugiy3LZjfb/e7RbaWlpfPXVV8ydO/e29nOvqAsAhw0bxuzZs635J4VbEgFgW1ZdXc3mzZv59NNPqdU6UdEtAtlGg/bnQ6iKMwgJCeXll2ffbvdoW9CqGqmWaG6DVt/t1q36d9U//vhjVq9ezdSpUwkPD+fkyZMolUoUCgWjRo3CaDSybt06unbtSlhYGEajkdTUVMrLy1GpVA3GOC1ZsgQfHx+effZZzp49S8+ePZEkif/9739s376dZcuWAb/e/b18+TI7duzgoYce4tixY3Tp0oWxY8fy1Vdf4efnx44dO/jnP//JxIkTUSgU5OXlMWHCBC5dukReXh5btmyhxmSy3Ikzmy2BoVKFd/felFXL5OXloukcQIcBEeSd+pbyKyn4Pj4dCVCU52FTdAGVoQBzaT45WVeorKykc+fO5Oblodfr8dDrMZvNGAwGlixZgouLCy4uLqxdu5aXX34ZsKRYqUsqC5Yk2I1zrCUnJ7NlyxZGjBjB1q1bWbJkCcnJyRQWFhIaGsq6deuYOnUqCoWCp59+Gh8fHx544AHs7OyQZZlLly6hUCiIiYlBoVBQVVXFd999R1xcHHFxcbz55pt89NFHACxatIiHHnqIgIAAXnnlFTZt2vSbz5NrWk3duhbUFQCjZFned23bfOAxWZaHNCo7CXgT8JVluVayjOVJBd6VZfnjG/2N36PdMhqNXL58GT8/v9vaz72iLgA8cODA75rO6+TJkxw8ePB+DqRFAChYTvTXXn8do9YNk4M7tlmnmDJlirWbVrile/JLakmDVt+dqlu5ubmcPXvWOqbnXlFWVsbly5cbPH766SwlJcVIKjVVTt7UuHVHVttjk38e26ILYCzFRq2mV0AA3t7eeHl54eXlhbe3tzVVRWuQn5+P0WjE1dXVOv75D9Y6vghAkqRg4ChgJ8uy8dq2MGAvYC/Lsqle2dWAgyzL4+pt+wwwy7L8fzf6G6Ldarm6ALA5k1Naorq6muLiYusqKPehZtUt0aF+nwsKCuKvL77I+++/j/KXLMLCwkTw1zb0BWyxNGp1jgJvSJKkqt+g/RHc3d3vyR9bR0dHAgICCAgIsG4zm80kJyfz7bffcvDQIaoK0gDLpJXAwP6Eh48gJCTkjqWP+L2IxN0N6IGiuuDvmlxADbgBVxuVPd/o/bmASDp6j1Cr1ffk79HvTQSAbUBkZCTvv/8+YFn7UQR/bUJLGjShBZRKJQMGDGDAgAG8+OKL1qWplixZYl3aSrjn2GEZJ1tf3fPGuXVuVLZJDh5JkqYCU8Gyvuy5c+du/0jbkDlz5mA2m8X31kJ1K67ciggA2wC1Ws28efPIzMxs9okh3POa3aCJRur2LF++nKqqKtq1aye+uxZoZb9FRpoGcHXPDc0s27gcsiyvxjJRhKCgILmVfeZWT5IkUlJSWtu5ct8QAWAb8dhjj93tQxD+WM1u0EQjJQhkAc6SJKllWa5LGtkRy0VT0XXKNs7j1RFxV/1316NHD3r06HG3D+O+1SZXAhGENsDaoNXbdqMGTRDaumSgGgiut20IkHid8bLHgeBrs3+59m/wte2CcM8QAaAg3J9a0qAJQpsmy7IBWAeskiRpoCRJjwOvAB8ASJLUUZKkuqnSXwIOQKwkSf7ACkAH3DC9kiC0RiIAFIT70K0aNEEQmngZOAEcwLLKx0JZlusWt70KjAWQZbkUiMJycXUKGAxE3iwJtCC0RmIMoCDcv14GPsTSoJXSsEETBKGeaxdNz117NH5NavT8BND/Dzo0Qbgj7slE0JIk5QOX7vZx3INcsSQHFpqvQJblNjODRtSt30zUrZYTdUtoDlG3Wq5ZdeueDACF30aSpJOyLAfd7eMQhPuNqFuCcGeIunXniDGAgiAIgiAIbYwIAAVBEARBENoYEQC2Lavv9gEIwn1K1C1BuDNE3bpDxBhAQRAEQRCENkbcARQEQRAEQWhjRAAoCIIgCILQxogAUBAEQRAEoY0RAaAgCIIgCEIbIwJAQRAEQRCENub/AY7L+X3GbQL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data:image/png;base64,iVBORw0KGgoAAAANSUhEUgAAAoAAAAC7CAYAAAD17y9kAAAABHNCSVQICAgIfAhkiAAAAAlwSFlzAAALEgAACxIB0t1+/AAAADl0RVh0U29mdHdhcmUAbWF0cGxvdGxpYiB2ZXJzaW9uIDMuMC4zLCBodHRwOi8vbWF0cGxvdGxpYi5vcmcvnQurowAAIABJREFUeJzsnXd8Tef/wN+fRBISI8SepaQNgraxd62itbpLUTVbFN+qaqnRougwalPbT4ettPbemxLECmImIkv28/vj3Nze5GaS5IY879frvHLOecb5nJv73PM5z/MZopRCo9FoNBqNRpN9sLO1ABqNRqPRaDSazEUrgBqNRqPRaDTZDK0AajQajUaj0WQztAKo0Wg0Go1Gk83QCqBGo9FoNBpNNkMrgBqNRqPRaDTZDK0AajQaTRZBRN4SkaK2lkOjyWqIQW8RSXe9RUS6isgNi+PGIlI5va+T1RAdB1Cj0Whsj4iUAa4CFZRSPjYWR6PJUohIQ2AH4KCUik7nvnMBuZVS90zHCmimlNqSntfJauSwtQAajUajAUBsLYBGk4XJsPGhlHoEPMqo/rMqegk4CyAiz4mIEpE3RcRHRB6KyFoRKZjK9gNF5KaIBInIFBHZLiJdTWUiIsNM5Q9F5G8RqWDRVolIZxE5JSIhprbPW5RXEpFtIvLIJNv/RERMZXlF5DcRCTBde6VevtJkBdJhTPUTkcumMbFNRF60KOsqImdNY+KoiDSyKLsqIt0tjhuZ5MiRCpmumP5eNF1Djy9NhmPxvewoIjdEJFBEfhERB1N5PRE5ZPq+/ysiH1q0XSAiC0XkuIjcFxFPEXETkaWm7/ddEZkkIjlM9fOZ6j8UkdsiMltE8pjKGpmu39P0119EFotILhF5DthuumyU5ZhL5r6umvo6bJL9HxEpYxpHYSaZPUx1zUvAInLV1MVmERlpOldbRPaISKip30+f/JPPAiil9GbjDXgOUMARoCbQALgDjE9F245AMPAuUAlYC8QCXU3l/YALwKvAi8AvgC/gbCpXwCWgCeAFnAN+M5XlAq4DY4EKQEvTcT9T+WTgIOAJVAT2AP9n689Tb3p7wjH1MRAEvA+UBxYB5zFmILoCoUBnwB0YB4QBpU1trwLdLfpqZJIjR0oyAdVN5bVMY0+PL71l+GbxvTwP1Dd9Z28A44GiprHwmWksvAsEAm+Y2i4AYoD2pu+vHbAL2Au8AtQBrgFfm+qvAP4CqpjKdwIrTGWNgChgq6m8rWls9QHsgQ4mOUsAjqm4r6vAbaC56dnmDwQAPYHKpnEYd+2uwA3TfiHTdd4GcgMeGLODY01jvovpN+BtW//vnvh/b2sB9BZvAL5hce4nYFsq2u4Dxloc5zd9Obuajq8D7S3KBbgMfGg6VpgUOtNxf+Cyaf9j4GSC63UBLpn215gGa27TcVngZVt/nnrT2xOOqcPAdxbH+YAfTH+PkUCJBPYDE037V0lZAUxUJovy8qZjPb70luGbxffO8jnxkUlh+hZYk6D+CGCraX8BcMSirJLld9h0riXQDXgeY3KigEVZGVP9UhZjxdOifCXwq2nfPJZSeV9XgQkWxyuAnRbHA4F/TftdMSmApmMFNDXt/wQcTND398BhW//vnnTTNoBZi0sW+0GAQyraVAEmxh0opR6IyHkAEckNlASWikisRZucGG8yKV3XA6gkIiEW5XaAk4g4YgyCDcA9EdkOrMKYLdFosgqPM6YqYrztA6CUegh8DmBaMvouQf39GGMlvWXS40uTmeyz2D8CFMCYwauf4BmQA7hncXzVYr8iEKQsnJiUUhsBROR1jAkIX5MVkSXuGDOJ8HhjNikuW+w/wpiNtDx2SkUfHhgz8ZbsA576ZWCtAGYtIhMcp8boNTqRenHHcf/f94CzCeoEpuK6OTC8rnondl2l1H4xPBffAFoBPwIfAI1TIbdGkxk8zphK2MaSxAzF7U0bGDMHliT2G5sqmfT40mQylp61cd/nSOD/MGYCLYmx2A+32E9u7OTAWJ2qlkjZLYwl5MT6eBLnj4TewrGJ1kqe8ETO2fMM6E/aCeTp518MWwrAcMzAsNVAKRUI3AWKKaV8TG9lVzBmN6qmou/zGG9mVy3aVwOGKKViRWQAUFMptVQp1RHjIdVIRIqk4/1pNJnNReCluAMRcTEZrFcGvDHs9yyphTFWwHh45bUoK5eG68ZTHvX40mQyloqZF4Z96inAPe733/QMaAF0T6wDjLGTV+I7En4sItswxogLYG/RFxhLrHmtu7LCVjHrzmE95mvz35h/atEK4NPPVKCvybPQA5iLYbgaN1h+Ar4VkXYiUh6YDjTD+FKnxBKMKfK5IuIhIs2AaRiGtGDYbUwVkToiUg7DIcUXuJ9O96bR2ILJQH/TmKoAzMSwhzqLMQv3qRie8+4iMg7jwTnH1PYw0FtEKosRt2xQGq4bt8xW1WS+oceXJjP5WUS8RKQJMArjt346UE1ExolIBRF5C5iA4SRihVLqLLAF45lRVUTqAcOBf5RS54C/gcUiUlNEqmKYNBRRSt1KhXxx4+NlEcn5JDeaymtVEpF8GJ+Bp4iMNY35zhjLv79ksAwZzlM/hZndUUotNyl2MzBs++ZizPLFTaP/gPHWNQ3DQeQ40EIp5ZeKvoNF5DXgZwzj9wcYRr9fm6oMx3hzWw3kwbCTeF0pFWPdm0bzdKCUWioiJTAUQVcMj8Y2SqlYYIWIFANGY3hInsAIGPuvqfkwjDFyFGOGYBjwRyqv6y8iC4BlwBfo8aXJXJYD6zGWN2cCY0wrPa9j2KMOwvCqHaGUmpFMPx9iPG/2YUSomI/xHIormwxswpik2IwRqSI1nAb+AXZjmDWtSvWdpZ2fMe65jFJqkIi0xriH/2G8hP1PKTU3A6+fKehMIE85plmGy0qp66bjHBgzBO2UUjtsKZtGo9FosjamGHtX0Blosh16Cfjppx3wp4i8ZJoJ/BnDc+qAbcXSaDQajUaTVdEKYBZGRAaJkYkgqe3/gG8wlpo2Aycxgj2/ppRKzHNJo8nWpHJMaTSaLIyIrEphHH9iaxmfBvQScBZGRFyB5FJXhSilbmeWPBrN044eUxrN04/JDtclmSr3TPE7NcmgFUCNRqPRaDSabIZeAtZoNBqNRqPJZjyVCuBrr72mMFzI9aa3jN6yFXps6S0Tt2yFHlt6y8QtVTyVCuD9+zoOqkaTEeixpdFkDHpsabIaT6UCqNFoNBqNRqN5fLQCqNFkICKSX0SWiEiAiNwUke9FxN5UVkBE/hCRIBG5KiJdErStKiL7RSRMRI6KSPUE5e+IiI+pfI2IFLYoExEZIyJ3ReSBiPwQd12NRqPRaLQCqNFkLNOBkkADoBPQhf/ywy4A3IC6GKnFZolIHQARcQE2YgT0fgUj/dFfIpLHVF4dWAh8B9TCSBm2yOK6A4GuwNtAe+B9YHDG3KJGo9Fonja0AqjRZCytgElKqTNKqe0YeV5fFZHngTeAnkqp00qpX4ElQFwA03eBKIyck+cwFLqHpvNg5M9coZRaoJQ6BXQGWpiywQAMwMjZudOUEnAIRgJzjUaj0Wi0AphduHXrFmfOnLG1GNkRf6CjiDiLSHHgNeAoUBO4lSD35h6gtmm/FrBXKRULoIyAnXsTlO+Ka2jKBX0NqG26TinLclPfJUWkVDrfX7bn9u3bnDp1ytZiaDTPHHfv3uXEiRO2FuOZRSuA2YQvv/ySvn372lqM7MgnQCMgGLgJ3AZGAsUAvwR172AsF/OE5cVMx34JyrBor0knhg8fTv/+/W0thkbzzDFy5EgGDBhgazGeWXLYWgBN5nDt2jVbi5BdKQ8cB0Zh2On9AvyAMTMYkaBuBOAoIgI4J1HuZNpPrtzZ4pgE+04kQER6Aj0Bihcvzrlz51JzXxoTrVu3BsjQz00pxdWrVylbtmyGXSOz8fDwsLUImizO2bNnbS3CM41WADWaDMJk5zcJeE4pdcN0rjuwGfgaa2XMCXiklFIiEp5EeZhpP7nycIvjKIt9LNqbUUrNBmYDeHl5Kf1gTht9+vQBYMeOHRl2jcDAQGbPns2kSZMy7BoaTYcOHfjll18oXry4rUXRZAJaAdRoMo5XgOA45c/EUcAeQyErmqB+UeCWaf/mE5TftDj2sdjHor3mKcLV1VUrf5oMZ+XKlbYWQZOJaBvAZ4gHDx7g4+OTckVNZuEHuCZwvIibXvsbKCEiz1mU1cMI+4Lpbx3TcjCmv3USlNeLa2i6RmnggFLKD/C1LDft+5mcRTQajUaTzdEK4DPEpUuX2Ldvn63F0PzHAeAEMF9EqohILYyl1sVKqUPAP8AiU9lHQEcMG0GAP4HcwFQRqQj8hGFDuNxUPgP4QER6iIgnRkzAjUqpixbl40TkVRFpCIwDJmf0DWs0Go3m6UAvAT9DeHl54eXlZWsxNCaUUtEi0hrDDnAbEImh2A0xVekMzAUOYngHd1dK7Te1DTK1nQV0B04BrZRSwaby/SLSAyOAtBuGXWFPi8tPBAoBK4AYYD6G84lGo9FoNFoB1GgyEtNy7DtJlN0F2iTT9jDwcjLlCzFm/hIriwH+Z9o0Go1Go4mHXgLWaDQajUaTrhw9epSJEyfaWgxNMugZQI1Go9FoNOlK5cqVKVGihK3F0CSDngHUaDQajUaTrjg5OVG0aMJIVZqshFYANRqNRqPRaLIZWgHUaDQajUajyWZoBdBEv379CAuzypL1TPL999+zZcsWW4uh0Wg0Go3GRmgF0ESfPn1wdna2tRiZwoABA3j11VdtLYZGo9FoNGmmVatWNrnuyJEjOXHihE2unRFoL2ATFStWtLUImUbOnDltLYJGo9FoNI/F0qVLbXLdfv364erqapNrZwRaAdRoNBqNRvPUkD9/fptc183NzSbXzSj0ErBGo9FoNM8oa9euJSYmxtZiaLIgWgHUaDQajeYZ5fLly1oB1CSKVgDTiL+/P/v27bO1GBqNRqNJR0TESURmi8gDEbktIl+kok0BEbkjIl0zQcTHYsCAATg6OtpaDE0WRCuAaSQoKIhr167ZWgyNRqPRpC8TgTpAU6AXMExE3kuhzSSgcEYLptFkBFoBTCNly5bl/ffft7UYGo1Go0knRMQF6AEMUEodVUqtASYAfZNp0xKoAdzLHCnTl6lTpxIUFGRrMTQ2RCuAGo1Go8nuVAWcgD0W5/YA1UXEKlqGiOQBZgI9gchMkTCdeeGFF3RIsAQcPXqUTZs22VqMTEOHgdFoNBpNdqcYEKCUCrc4dwdwBAoBtxLUnwD8rZTaJSKZJGL60rx5c1uLkOVwc3PLVvaSWgHUaDQaTXbHGYhIcC7u2MnypIg0BN4AKmWCXJpM5LnnnrO1CJlKqhRAEXEAxgOdAQF+x7CViBCRMsAcoC7gCwxSSm20aNsYmAyUBw4B3ZVSPhbl/YAhQD7gT6CvUio0He5No9FoNJrUEE4CRc/i2JwkXkRyAXOBfkqphyl1KiI9MZaJKV68OOfOnUsfabMJAwYMAEiXz23Lli04OjrSoEGDJ+4rq+Ph4ZGqeqmdAZwItAPaAgpYBviLyHBgDXAOqA60AVaISCWl1BURKQWsBb4F1gPfAGtExFMpFSsiHYDvgA8BP2AB8CPQO5VyaTQajUbzpNwE8ouIo1IqzqavKMYsYIBFvRoYkxmLLZZ+nYGZIlJLKRXv2aWUmg3MBvDy8lKpfTBrDPr06QPAjh07nrgvV1dX7O3tKVxYO23HkaICKCKuQB/gdaXUXtO5kcC7QGPgBaC+UioYOCsiTYGPgWEYXlUnlVITTO26AbeBV4EtwABgqlJqram8N7BFRD5XSoWk541qNBqNRpMEJzCcOeoAO0zn6gFHlVLRFvUOARUStN0N/IwxgaHJohQrVszWImQ5UuMFXA94hKGwAaCUWqCUagnUAo6blL849gC1Tfu1gF0W7cKAY0BtEbHHmDXcZdH2AIZS+lLabyV7cOzYMaZPn25rMTQajeaZwfRsWghMF5EaItIG+ByYAiAiRUUkl1LqkVLKx3IDYoC7Sqm7trsDjSbtpEYBfB64CrwvIv+KyDUR+UFEHDE8p/wS1L8DlDTtJ1fuCuS0LDe9aflbtM9QnsYYSC+88AKtWrVKVd2bN2/i7e0d79zTkhJo1qxZthZBo9FkLwYBh4FtGCFeRiulfjOV3cJY9dIkQmRkJLt27Uq5oiZLkRobwDxAWaAfRnT0PMAMU9ukPKfijGeTK3e2OE6qvZmMMKb96quvGDBggM1tAo4ePcq2bdsYPHhwqtuk5v5PnTrF/fv3UUqZjWm9vb2xs8v64R/9/f2zhMG0ttnRaLIHplnALqYtYVmSsV6UUpkyYZGVCQ0N5dixY9nCweJZIjUKYDSQF+iklLoEICKfA4sxbB7yJajvxH9eU0l5VvmbykiiPCzBuQwxpl21atUT95EeeHh40KlTpwzpN444Y9oNGzbg7OxsVXfUqFH07t2bIkWKpLscj8OzonjZyoNeRJyAqcDbGC9VP8XZ4mo0Gk16kj9/fvMkg+bpITVTQX5AdJzyZ+I8xvLtbQxPKUuK8l/QzJvJlMcpgeZyU8R1N6yDbmYIs2fPzozLZCmUUome79ChA25ubpksTbZgItABw4P+DaAlMFwMF8I1GOOgOob90QoRKQtg4UG/BPDCGGtrRMTOVB7nQf8JhjNWdQwPesvrpjWvqUaj0WiyCalRAPcDOUTE0+JcRSDYVFbNlEcxjnoYzhyY/taLKxARZwwHjwNKqVgMe4t6Fm1rY8w4Hk/jfTwWOXJkvzjYSUWt9/T0zLKfR0xMDE2bNrW1GGnGwoO+h1Jqr1JqHzASeIX/POh7KqXOKqW+B/ZheNCDhQe9Uuos0A0oheFBDxYe9EqpIxihk7qKSO7HyWuq0Wg0muxFigqgUuoixkzFfBF5RUTqA99jLF1tBa4BC0SkkogMwfD8nWNq/itQU0S+FpGKwDyMpa6tpvLpwP9EpIOIeJmOf82sEDDdunXLjMtoUkF0dDQ9e/ZMtMze3p7169dnskTpgq086NOU11Sj0TybTJo0iUuXLqVcUZMtSa03wIfAKQzvqNXAKuBLpVQMxtJWYeAohp1Te6XUVQDT3w6m9keAIkBb0+wfSqnlGMtYMzAekkeA/6XDfWVb7t27R2xsbJLlSS0BJ0dsbCz3799/ErFSJEeOHAwcODDJ8qc0abmtPOhTymuq0WiyAU2bNqV48eK2FkOTRUnVbIBplqKbaUtY5gM0TKbtRmBjMuXjMYzkNenAjz/+SJcuXZJ0okhOOUyKc+fOsWzZMsaMGfOk4iXLs+L4YYGtPOhzJFEGmeRhn51Iz3RV2YlncLxnCd555x3mzJlDvnz5qFy5sq3F0WRh9HJQKvjyyy9p3bo19evXt7UoKfL999+ne5+VKlXKcOXvGcVWHvQqiTLIJA/77ER6pqvSaJ6UuXPnkjdvXluLkWFERUWRI0eOJO3ZNakn6weEy0TOnTvH1atXrc6PHTvW5spfegVwfloCQacHBw8eZNCgQbYUwVYe9Oa8pgnaJsxrqtFonjGeZeUPYPz48WzZsiXlio/Brl27ePToUYb0nRXRCqAF169f5/bt21bn0yNwcmhoKHv27Em5YiKcPHmS/v37P7EM8HhLwFmNQ4cOceHChRTr1axZk4kTJ2aCREliKw96y7ymln0nzGuq0Wg0TxXDhg2jWbNmGdL3qVOnCAnJFB/ULIFWAC1o3rw5tWrVypC+g4ODOXPmzGO1rVq1KtOmTUsXOR7HCSSr8ejRIyIiEpq4JY69vX0GS5M0tvKgTymvqUaj0Wis6du3L4UKZR8/Oa0AZhJFixald+/ethYjRQXwzp07tG/fPk19xsTE8Prrrz+JWGmiYcOGeHp6plwxa2ArD/rk8ppqNBpNuhAYGMiGDRtsLYbmMdBOINmMlGwAixQpwsqVK9PUp729PUuWLHkSsZ5ZbOVBn1xeU41Go0kvoqKiCAoKsrUYGcrrr7/Ob7/9houLS8qVnyL0DGAWIyAgY230IyMjU6yTWu+q3377jStXrgDg6ur6RHJpNBqNJuvh6+ubbBSIQoUK8d57GZtl0tamS3/++eczp/yBVgCzHB9++GGG9h8WZhUF5LEpWbIkefLkSbf+EuLn50doaGiyde7du8e7776bYTJoNLZi3bp1nDhxwtZiaLI5xYoVo0OHDunWX3R05vih3b17N90SGDyliQhSRCuAWYwRI0ake+gSS4eJhw8fplu/devWpWDBgunWX0JWr17N6dOnAeuQLnH3UahQIebPn59hMmg0tqJ06dIZOr40mtTg4OCQrkG7Bw8ezJEjR9Ktv6TYt28f+/fvz/DrPM1oG8AMZvz48QwZMsR8fP78eUQEd3f3ROvXqFGDV1555bGvt3HjRgoVKoSXl5f5nOWysr+//2P3ndl88skn5v2aNWua7+nKlSuMHz+emTNnAuDs7Jxoe43maaZq1aq2FkGjSXd+/vnnNLd5nKDP7dq1S3Ob7IaeAcxgEip6d+/e5c6dO8m2eZLQJSVLlrRyY793716i+4nx77//8umnnz729dODcePGcfjwYavzcZ9L2bJlzcpfQjZs2JDisrFGo9FoNNkdrQBmMAlDqtSvXz/NWUV8fX354IMPzMebN29m1KhR8eosXLiQX3/9FU9PT8qUKROv7NatW+b9uEDX0dHR8c7HUalSJX766ac0yZcWwsLCePXVV63O79ixA19fXwB69OhBtWrVkuzDx8cnyTiAd+7cSZWji0bztHLs2DGdmlGj0TwxWgFMhvDwcNauXQvAtWvXHjuQ85NSunRpFi9ebD5u1qwZTZs25dSpU+ZzAQEBFC2aMHOYQZyiF+vixk0/PwAuXLjA7NmzE63v5BQ/jWxCQ1pfX1+rjCK9evXi5MmTKd6Ls7Mz27ZtszofHh5uNg4uWLAgDg4OSfaxatWqRFP2AXz00Ufkz5+f4ODgFGXRaJ5GPD096dmzp63F0DzDnDlzJtGsWFmFzZs3p7ialZXYv39/lswwkm0VwOjo6ERjF61du5Zly5YRHR1NdHQ0d+/eZc6cOaxZs4abN2+m6RqBgYGpSlmWGuzt7blw4QJdunThxo0b3LlzJ95S8cCBA2nVqlWibW/duoU4uRDj5MrNm4YCWLFiRUaMGAEYytexY8cSbRsQEGDllDJjxgyuX78OGA4m8+bNY9asWVStWpVdu3al+XMCeO211yhXrlyq6g4ePJgXXnghyfKIiIh4M6YaTUZz9+5dli1blinXcnBwyFbZCjSZz4ULFxJdIbIV0dHRKKXMzn/BwcFERUXZWKrUc+rUqXR1wEwvsq0CePDgwUTTq3l7exMaGopSity5c9O9e3fefvttevToQYsWLdJ0jStXrrB37970Ehl3d3cWLFjA5cuXyZkzJ5UqVUq0XlBQULxlUD8/P6IdcxPrlBv/+/es3PD9/f3ZsWNHon0VKFCARYsWxTs3btw48zKznZ1dPCeM4OBgwsPDAcOj+Um/9IGBgfTr1y9NbZycnFi3bt0TXVejSQtubm60bdvW1mJoNOlChw4deOmll2wthhkR4fTp04wbNw4w5CtevLiNpUo9vXr1okSJErYWw4psqwDWrVuXoUOHWp3/4osv6NGjR7wlyDNnziS5JBkQEJDozNulS5c4fPgwH330kfnclClTntg+TURo0KBBkrN9APPnz2fXrl3s37+f2NhY/G7dItYxN7FOeVBKWU2dlyhRwjzLFxgYCEBISEiKWUMGDBiAnZ0d77//vvlc69atef755wEjevratWutFMi04OrqymefffbY7Q8ePPjYbTWa1GJvb/9MBorVaLICdnZ2VKlShe+//97WojxTZFsFMC3s2bOH0NBQtm7dahWRvECBAonmQSxcuDDVq1c3HwcFBeHq6pqsh+/GjRt59OjRE8v72Wef0bhxYzZt2kRQUBAB/v6G8ueUGyBJ245Hjx6ZFdapU6eyZ88eqzp+fn7mGE6dOnUy38/BgwcZNmxYvLrVq1fnnXfeeaJAzZcvX6Z8+fIAfPPNN2zatMlctnHjRnx8fLh//z5Xr16lTZs2ZgU2jt9//z3TAo9qNBqNJv1JTRiY/v378++//2aCNM8O2VIBjIiIoESJEokqWy1btrQy1vzyyy/Jly8fQ4cO5dChQ6m6Rp48ecxT6PPnzzc7XCSnAN64ccM8Q+jn55fksmxqaNSoEcOHDyciIgKlFMrRhVhHY4bi7t275npLliwxK0j79+9n1apVAAwdOpSGDa3T1AYGBppt/CxjDdaoUYOvvvrKqr6Tk5OVU8nUqVMTVcrGjBljNesYp1RevnyZli1b0rx5cwD69u2Ln58fTk5OeHt7c/DgQf7880+rlHQ//vgjOXLocJcajUbzLDNu3LgkzaIymtOnT9s8fNrjkC2fjE5OTmzfvh0fHx8KFSoUz3t27dq1SS73HjhwADu7lHXmNWvWYG9vz+uvvw5A8+bNOXz4cJKBKf38/Ni7dy89evQwn4uMjEzWa2j//v1s3brVatYtjt27dwP/xf2LdXBGORgKoKVXr+WS9JYtWxIN0WJJxYoVqVixotV5EUl1QOaiRYty6NAhihUrRtmyZXn06BHvvPMOsbGx3Lp1i5IlS5rrxhnWR0RExEtjN2XKFPP/olSpUoleZ+7cubRr105nU9BoNJosQPPmzVm/fj2Ojo7p3rctTTA8PT0fK8C1rcmWM4BgOFRcuHDBajk0ufAjqVH+AGrXrk3NmjXNx97e3ixYsCDRuv/++y/9+vWzytDx3HPPmRVIS3x9fTl37hw1atRI0jni4cOHrFy5EvhP2YuxdyImOhJxcIpnA9itWzfzDNnYsWNTdX9PwhdffEH58uUJDQ01O4vkypWL5cuX89dff1GyZEnu3btn5Xns4eFBkyZNACMMzKVLl1K8lpubm04Tp9FoNGlEKZUhpjPr1q3LEOUvK/A03le2VQAB3nzzTSpXrmwV0y6OhPZ+SXH58uV4SlXhwoXjhWmoWrVqonZ3YWFhfPjhhyxZsoTevXsTFhbG5MmTE71G3NKon58fV69exd7ennz58iVaNzY21jx449LAhdz34/6pHYRGxrBw4cJU3Ve+py/fAAAgAElEQVRCgoKC+Ouvvx6rbRwjRoygWrVqNGvWLF5+Scu3t4IFC/Lpp59y48aNRGdBixYtSp48eazO79u3j+3bt5uPW7ZsSY0aNZ5IXo1Go8lu/P3330ycODHd+01oDqSxLdlWAfz8889Zv349U6dONQd7tiQyMpKCBQtaxQrcv38/y5cvj3fu8OHDVvH+fHx8GDBgAGAoNAcOHAAM+7e40DAnTpxg8ODB5MqVCzDi6/3999/s3LnTSp7GjRvj7+/Pd999R8uWLZO8r+bNm+Pq6kqNGjVQSpmdIh5cOkWeMpVxylsQd3f3ePd16tSpVAXVjIqKsgrrkta0ay4uLowdOzZRb+i4uE4iwtKlS5k0aRKnT58GDPvIuNiDtWvXNnuFWWYEOXHiBFu3bjUf58yZM1E7Ro1Go9EkTcuWLRONkqF5tsiWCuCRI0c4cuQI3t7eDBw40Gyb9/HHH7No0SL8/PxwdHTkwoUL9O7dG39/f+bOncuSJUuoUKFCPO9egHfffZe6devGO/f888/zzTffWF373Xff5eWXXzYfV6lSxbzfs2dPlixZwoIFC6wUsl27duHm5sb69euTvbeVK1ciIvz888/cv3+fBw8eII65KNH4A5wLlyY2R06uXL0WzxHk3LlzqYr6HhwczBtvvGE+jo2NpV27dsTExKQqC0gcNWvWtFpqv3TpUjwbyM8//5wJEyZQu3ZtAM6ePRvPwytPnjyMHz8+3hvlJ598wnfffZdqOTQajUaTPTh+/DiRkZHs27fPysQouyKpXebMSnh5eam4UCSPQ2RkJJs3b+aVV16J5wASFhbG9u3bCQgIwNHRMV74kujoaEQkWS/eOAYMGEDv3r158cUX0yRXYGAgp06dwsPD44kj/d+5c4eRI0fi6OjIuk3bCHYqRLE6Hch9/yx5g66wceOGVLnWWzJnzhyqVatmpQAHBATw888/8+233z6RzKklNDSUPn36mOMLhoaGZqQBcNo+pKecJx1b2ZFGjRoBPJHXfjZFjy1NssSNrW3btqXaBj8pxo0bR7du3ShSpEg6SJblSdXYypYzgI6OjrRu3doqd66zszOtW7emevXq1K9f33x++PDhnDp1Cnt7e+7fv28Va27y5MnxbNVGjx6dqPKXlK1hREQEwcHBhISEsHHjRqtQJgB79+7ljz/+sDofl/N206ZNTJ061Xy+cOHCNGrUiPV//UWhcpUpULEe9jmdic2Zh/DwRwQEBNClS5dkA1P/9ddf5qXtjh078uqrr1opf2DEQsws5Q+MZeS4iPAxMTG0b98+066tSV9iYmKsck1rNBrbMWbMmHgRF7IC6ZH2bejQoZmi/NWtWzfFJApZhWypACZHZGQky5cv58GDB+ZzUVFR5MmThwcPHjB8+PB46d22bt2Kj48Pjo6OxMTEcPPmTfLmzZto3507d+by5ctMmTKFXbt2xetj6dKllCxZkgIFCpi9Yy2pUKECr7zyChEREYwfPx4w8jV++eWXgPGm1LVrV3N9EaFOnTrcuX0bO9di5C5RHjv7HMQ6uwHGkuqoUaPMnktt27Y12/MdOHCAn376ifz585tDuyxdujRLvTmVKFGCTz/9lICAgHjBoTVPF2fPnk3S8Umj0WQ+9erVI2fOnObjkydPcufOnQy/bkhISJKK59MUzH/v3r2pWinMCmgF0ILz58/z0ksv0bZtWypVqsTq1avx9/fn+++/p0KFCvzwww8ULVqU1q1bm9vUrVuX0aNHExISwrlz55g1a5Y5dVlcKJY4Ll26hJOTEwEBAcybN898vlWrVvTu3Zvdu3cTEBCAk5MTAwcOjNe2cOHClCtXDgcHB6pVqwYYoWzi8hk7Ojpaeca2a9eOatWqEZ23OAHn9qNULDEuhRB7Bw4ePMhzzz1nrrts2TLzMupLL71Ep06dqFOnjjkm36VLl/jf//6X6s9y27ZtTJgwIckfjo4dO6bKgeSrr75i27ZtfPzxx1YOKF9++SUPHz40525+0jR7mszH09MzU2ePU2LatGnm2JMaTXakYcOG8ZZbL168GM9mPCUGDRrEsWPHGDJkSJquu3r16iSjTOjf9oxBK4AYwZK/+uorAgMDGT16tDmDR8Il2zFjxjBixIh453LmzEn+/PmZP3++uX3r1q2Jjo7m8uXL8ULJ7Nu3D2dnZzw9PZkxY4aVHPXr12fcuHE4OjpSunRpzp8/b1Xn0qVLVK5cOVX31aJFC3K45CPWpRAxkeFEBQcSqxTheYqxY+fOeG9VO3fu5IMPPmDGjBk4OjpSuHDheH3duHGDQYMGpTo0zqVLl/D09DSHqomKimLp0qXm8h9//DGe3Z63t7c5W4olY8eOpVKlSjz//POsWbMmXlmpUqX4+++/uXLlCnv27OG7775jwYIFREZGsmDBgngewRpNUvTo0cP8gPnkk0/i5bbWaLI7b731Fp6enqmu//XXX1OtWjU6duyYput06tSJt99+O9Gy2NhYoqKi0jWqQ5cuXdK8tJzWqBdZHa0AAq6urlSoUIF///03nndqhw4dcHNzS7H9zp07KVKkCEWKFGHfvn0MGTKEN954g86dOyMi5jciESF//vzMmzePTp060bhxY6sv4Jw5c7hx4wa1a9c2z+jNnDmTP//8E4D33nuPa9euxWszadIk7ty5Q9OmTc3nAgMDOXDwIJGuZUGEQlUbc3PX71zfsoiLZ04SEhzM9u3bmThxIp999hnPPfccffv2Zc+ePYkqeSLCokWLWLFiRZKfQ/PmzYmIiMDX15f33nuPvXv3xltKmD59utl+MqH9ZfHixalbty7Tpk2zWtKtUqUK3bp1o3PnzgwZMgQfHx/279/PzZs36du3L6GhoZw/f57Ro0djb29PgwYN2LVrFxs3bkxSVlsgInNFZIfFcVUR2S8iYSJyVESqJ6j/joj4mMrXiEhhizIRkTEicldEHojIDyJib1FeQET+EJEgEbkqIl0y5SafQgYPHmw2hRCRNDtHaTSa/3BzczOH6Uov7O3tcXBwSFdHqxEjRiSb+CExPvroI3Ns3WeBNCmAmfkAy0j69etnXk48cOAADg4OfPDBB2zevJk2bdok2mb69OksWbIk3tJtHGFhYZQoUYI///yTxYsXM2TIEG7fvm3+co0dO5aXX36ZiIgIXn/9dY4fP87777/P+PHjrb6Anp6euLq6UqtWLYoXLw4Y2TxCQ0P59NNP2bZtG3Xq1AGMmUtvb29q1arFvXv3mDVrlrmf2bNnExsTQ1TB583nchYoQvG6HSjZsjfikIvt27dTunRpxo8fT8WKFXn55Zc5f/48d+/e5erVq/Hkql27NocOHeKtt96yuv/33nuPgIAA1q9fj5OTE6NGjTKHiInDwcGBlStXWjm4jBs3jgcPHpA3b14qVapEp06drN7ybt++bVYYBw4cSLly5bh37575bczDw4PmzZvzyy+/4OjoyIYNG3jppZfYvHlzIv9J2yAiTYCPLY5dgI3AAeAVYDfwl4jkMZVXBxYC3wG1gLzAIosuBwJdgbeB9sD7wGCL8gWAG1AXGA3MEpE66X9nTz/u7u62FkGjSXeGDRuWqD3500x6vpyVK1cuzW1+//13ChQokG4y2JpUK4A2eIBlGP379ydfvnzs3r3brNA5OTlx6tSpRJchIyMjadKkCa+++iotWrSwKg8NDSUiIoL+/fszY8YM3nvvPXbu3Gk2BM2ZMydBQUEEBwczefJk1q5dS3h4ON9++62Vt1CtWrW4e/cut2/fZsuWLfz7779UrlyZgIAAhg8fHi/7x6FDh1i3bh21atXiwoUL8WIHLl++HJUzH7G5/vuyFqvTHofcrsTGRBOerxSHjxyhbdu25lk6Hx8fmjRpwtSpU+Mtt968eZNFixZZxSDctm0bISEh1K1bl4sXL5pnUebNm0e+fPnw8vKKVz/OiWT8+PHs2rWLgwcPYm9vz99//22uky9fPqto8ZaDvmjRotjZ2dGmTRsuXrxIUFAQXbp0MSuIRYoUIU+ePNy+fTvLJOc2jZXZwF6L0+8CUcD/lFLnMMbDQ9N5gH7ACqXUAqXUKaAz0EJEypvKBwAjlFI7lVI7gCHAp6brPQ+8AfRUSp1WSv0KLAE+ycDb1Gg0WYiWLVvaPPPG7NmzGTNmTJLlqc0s9ejRo/QSSWNBqhTAzH6AZTQVKlQAjJy5H3zwgTnDxKhRowC4deuWue6NGzfo2rUrJUqUQESIiIigWbNm/P777wA8ePCAnTt3cunSJa5evcrOnTuZMWMGW7dupU6dOuYAyfv372fjxo0UKFCAFStWULZsWZo0aWJWbsaMGWNe+jx58iQzZszg2rVr5MqVi3bt2jFw4ECrZVOllHkAdejQgVq1agHG8m++fPmIcC3Dgwv/xZ2KDHnAtU2/cu/4FkLsXIiKjKRDhw7m8kqVKjF06FDee+89XFxc2LNnD3///Td37tyhePHiVj8mFy9epGvXrrRt25aKFSuaz48cOZK2bduybds2goKCiIqK4ty5c+byrl27UqxYMVasWEGOHDkSVaqT4uLFi+zatYvFixcTGBhIVFQU8+bNw9HRkddff51ffvkFBwcHXFxcyJEjR1bxHhsD7DBtcdQC9iqlYgGUse6+F6htUW52FVdKXQeuAbVFpDhQyrIc2AOUFJFSQE3gllLKJ0F5bTQaTbagbt26NjFnmDNnjtl+vUiRIvESH4DhHOnr6wsYwZlTY1fu7+9v3r9y5UqKYVYuX75slcUrOa5fv24V3u1JOH78eLy0pHEEBQXFizAChvNpQgfHzCK1M4CZ/QDLMEJCQsyeqUWLFuX06dNmj9vg4GDWrl1Lnz59uHTpEgAlS5Zk2bJlHD9+nL/++ovjx49ToEABcx/Hjx9nwoQJVKlShdKlS1O9enWaNWvG7Nmz6d+/P0OHDiU0NJQGDRpQsmRJfvjhB77//nt2797N22+/jZ2dHfPnz+eff/4xzxi2b9+eDz/80Dw7l5ShqqenJ926dYt37ty5c4wZMwZvb2+CYxyIDjO+WDGR4Tjmzk+Jem9TvN6bOJaqijjkNCvDAD/88AOnT5/G09OTF154gcWLF/Pbb78xbdo0rly5YnX9Xr16MWnSJEqXLh3PA3nkyJH88ccf3Lhxg0OHDrFq1Sp69+7Na6+9RmxsLEWKFKFChQqMHDmSDz/8MN6U+oQJE/D29mbfvn1s3bqV6tWr89VXXwGGsr169WoePXpElSpV6NixI25ubub2ZcqUwd3dncjISLp27crhw4fjheyxBSJSG2OW+/MERcUAvwTn7gAlU1FezHTsl6AMi/Lk+tY8w8S9yGo0cXzxxRfmZ5olafHuTS01a9akWDHjJ6pt27ZWqUtdXFzMMW2HDRuWKiU1Lt5tWFgYc+fO5ebNm8nW37ZtGz4+PsnWSVj/zJkzydZJy2RC7ty5E43nu2PHDivb9L1791qZXGUWOVKqYPEAqwxYxgEpBiR0U70DVLMof9wH2PWU5Hpcjhw5go+PD927d8fLy4t8+fJx7NgxwMi3W6tWLaKioihZsiQRERE4OTkRGhpK/fr1zcGhw8PD+eCDDwDDe7Vq1apcvHiR559/nuLFi1O+fHk6dOiAnZ0dU6ZMYeDAgQQFBTF16lQaN25MREQEX3zxhVnhq1q1Km3btmXy5Mk0adIEX19fypcvz+nTp5k/fz7ly5enYcOGVKpUKd69XLt2zcoeYc2aNezfv5/SFSpyJzSYQi8ZjiGX10yhwttfkMPZpKjZ2RGZrxTnL1xg69atnD59mh49epg9c+Pud/ny5fj7+9OmTRtiY2PN4QE2bdpE7dq1zWFi4ti1axdVqlTh+vXrtGjRgrfffpstW7bQqFEjjh07hp2dHWfOnGHdunU4Ojoyffr0eD9MTZo0wd7eHh8fHxYuXMicOXNwdXUlPDyccePGcf36dQYP/s9SIDIykt9++40PP/yQwMBATpw4gZ2dHblz56Z37942NegXESdgHjBAKfUggSzOQESCJhGAUyrKnS2OSbAfV55YW0cREZXglVtEegI9wXDGsZyt1aRMXM7vrPK5PS3/Qw8PD1uLkG0YNGiQVWQHgO7du7N27don7n/ChAm8//77lCpVKkXnj1dffTXNM15xylejRo3o1KkTpUuXTrZ+9+7d09R/ly7J+8jdu3ePnj17smrVqlT1ZzmxYkliPgYJJ3Eyk2QVQBs+wBKTJV0eUnHeupbthwwZEu/4s88+Y8KECbRs2ZIhQ4awbds2fvrpJ3O5j48P586dw87OjsaNG3P37l1q167Nw4cPzV/sKVOmEB0dTZ06dRg4cCAXL17k3XffZfTo0axbt44SJUrg6+tLx44dyZUrF61atcLZ2ZmlS5eybNkyBg8ezKpVq6hXrx7BwcFs2bLFKhXOoUOHcHd359y5c+zbt49///3X7GjiffEyHg5OvNHcZOjafCYLZ0/jjTffpYBbQeMzjSmFXfhDNm3aRP78+bl16xazZ8/m448/jqecbty4kTp16jBixAizA8qRI0dwcXEhX7583Lt3z7w8vX//fq5fv86WLVto06YNs2bN4tKlS5w9e5br169TpkwZYmJiqFmzJuvXrycmJobOnTvz8ssvEx4eTt26dXF2diY2NpYXX3wRJycn1q5di7+/PwUKFKB27drx/leRkZHcvHmTmTNnMmnSJGbOnMnKlSv5+uuv+eOPP3B0dHyih+ETPqS+AS4qpaxTuEA41t91JyAsFeXhFsdRFvtYlCfW9lFC5Q9AKTUbw8QDLy8vlRUfzNeuXWPo0KFZIkbftWvXKFOmjPm4T58+wH+p4B49ekSuXLlsIRqgFSuNEXZr//79NGjQALCOuhBHeih/AK+99lqiCmZiODg48M4776Sp/9y5cwPG8yUzuHjxInnz5jXbrRcqVCjVyt/TREozgLZ6gFmR3g+pW7ducfDgQdq1a0dISAj+/v7mH/Xly5cTFRXF9OnTqV+/frwZJzCWOAE2bNjAihUr4nkGK6WoU6cO7du3JygoiGLFiuHq6oqHhwfh4eGULl2aLl26MGrUKHr06EGVKlXMylbczKCXlxfu7u60atWKFi1a4Ovry759+9i7dy+BgYHkyZOHXr164eHhwd69e/Hw8KBjx45UrFgRBwcHVq1eTXjVt7DL5crpTZfNskXkr86MIw8JD/Am5Lo3hao2JvfZ1ZTM70JgYCD79+9n6dKlfPvtt/zwww/06dOHffv2MXXqVGbMmMEnn3zChQsXcHJywsPDgz/++INVq1Zx+/ZtlixZAhgPn7t373Lr1i0KFSqEh4eHOZj2rFmz4oWFqVixIhcuXCAmJgYXFxfKlStn9oL28PCgS5cuiEi8B1pERAQtWrSIFw6gatWqXLhwgddee41Dhw7h6OiIl5cX+fPnj/egtgEfAMVEJC5PoCNgbzpeBiT8VS4KxBmg3kym/KbFsY/FPhblyfWdpQkODrYKal6mTBnzd8zWDB8+nLlz55qdnhLSpk0bNm7cSI4cKS6wZBnixmzVqlVtLYomHQgNDeXQoUNmBfBJsIzCkBTJzfrFraQ9CXHPyMzKsLF9+3ZcXV2TVVTv3LmDm5vbUzXOE5KSDeAHGI4bIaaH1hdAfdN+Sg+Z1D7ASLCfKQ+pTZs2mf9x3t7eZk/UW7du0alTJ/744w+2bt3KiRMnAMxLoIsXLzYHGPb29o6XsWPlypXExMQwc+ZMQkJCaNq0KTlz5mT16tVMnDiRd955h3379tGyZUt69epF06ZNzV/oM2fOcPToUTZt2sTYsWNxcHAwO0eULl2a9957j/r169OtWze2bdtmtkFctWoVgwcPxsvLi7feeotr13y58SCcyLBQ7HLEf0A55SuIiOCYpwC5S70IIgTlLcupUydxcXFh165djBw5kty5c/Pmm2/i5uZG3bp1KV26tFmRsrRHvH79Ov/884/VFHbhwoWpVq2aOSNKhw4dmDx5Mo0bN2bPnj34+fmxaNEi5syZQ7t27Vi6dCk9evSgTZs28ewm6tata/V/c3BwMDvLREdHs3v3bsCwKwkODqZAgQLUqlWLefPmxXPmsRGNMEwnqpm2OcAR0/4BoI6YptVNf+uYzmP6Wy+uI5NtbGnggFLKD/C1LDft+5lsbQ8AJUTkuQTlB8ji+Pr6WmXBieNJk8GnF4sWLUpS+QPYvHnzU/dQuHPnjjnvt7+/fzyje03W4/79++aZ58RwdXXl888Tmh0/HiNGjHhsW8HY2FgrG0AwZtgiIhIuECZNRngBL1iwgDlz5lidj46OZtGiRfESFSTGjBkzHnt1qW/fvona1Wc2Kf1KNQIsA9UNBLyAjkADYFicTZHFA2yCqW7cA2wuWD/ARCTuARY3g2H5AMswxo4dS7ly5QgMDOT999/n8OHDnD59ml69ejFhwgTOnz/PxIkTqVatGvfv36d///5ER0fTvHlz7OzsWLhwIe7u7jRp0oRBgwYBMHr0aNzd3dm+fTszZ84kKiqKQYMG8frrr3P37l0uXrxoNkiNiYmhWbNmPHjwgIcPHzJt2jS++uor3Nzc8PPz4+jRo7zyyisMHjyYH3/8kdy5c2NnZ8ejR48oUKAAn332GcOHDzdPTf/www9ER0ezfv16xo0bR648+chRohK5Cic+8/XI349LK3+i0scT8NuzErF3IPzOff74808a1K9PzZo1ASPPcPny5VFKsXPnTubMmUPFihU5f/48gwYNYtOmTfTu3Ztu3bqRK1cuAgICWLVqFbVq1WLu3Lm4u7vToEED7t+/T7du3XB2dmbcuHGEhISwceNGmjZtiqura7ywNgnp2rUr9+/fp2DBguZz69atY/v27dSsWZPjx49z584dZs+ejbu7O3/99RcDBgxg9uzZVK9enZ07d5o9o22BUipexG4ReYCxDOsjIneB74GpIjId6IERKmm5qfoMYKeI7MUYS5OBjUqpixbl40zjKAYYZ6qDUuqyiPwDLBKRvhhhmjoCjTPubtOH0qVLM3fuXFuLke3w9PQ0Z3uIy1Pevn17W4qkSYaCBQvy9ddfZ8q1LOPLphU7Ozu2bdtmPt6xYwfVq1dn1apVtG/fPklbOYjvdPEkXrL37t1j79698eLSwn92fzdu3KB48eLmF8wcOXKwfv36eJMRw4YNo2/fvvFmQuNWApMiKioqyUDTo0ePjme/f+fOHfMzPTNJ9pVaKXVNKeUTtwHmBxjwJ5Ab4wFWEfgJ6wfYByLSQ0Q8MWICJvYAe1VEGmLxAMtI6taty9ChQzlz5gxt27bF3d2dMmXKMGXKFK5evcq4cePMdgZ//vkn/fv3J2fOnLi7u3PmzBnc3d3p0aOHOfzKunXrOHv2LNWqVWPmzJkUKVIEV1dXevXqxY0bNxg2bBiVKlXC29sbMHLg3r59G09PT1xcXGjUqBGhoaHmYM5xX4IFCxbg5ubGwoULWbNmDfv27eOff/7h119/pUmTJuZBFRoaiq+vLzdu3CBnzpyEla7Dw+vehNy8QGxMNCE3DD8dvz0rCbrujd/uPyn/1mDEzo7cpV4g9JYPBeu8SayC+/7+5kEwbdo0PvroIz766CPCwsLYsGEDTZs2pXDhwuzcuZP+/fszYsQIXF1dcXJywsnJiRIlSlCuXDmOHj3KiBEjCA4OZteuXURGRppzFSul2LJlCzNmzDC/BVq69B86dIgvv/wSX19fcuXKxccfm0NP0rlzZ/bu3Uvt2rWZPn06EyZMYOHChbz44os4OxtmpeXKlaNbt240bNgwTWEAMhulVBDQGuOl6RhGwOZWSqlgU/l+DKVwGLAfI8SSpaXyRIxl5BWm7f+AHyzKOwOBwEEMU47upj5txsmTJ5kyZYotRdCkgvbt22vl7ykgoQNeerNjx45kx6uPj49V1qaUuHDhAqGhoXzxxRfJKn/wn+cv8ES/5SKS6NJxXNafX375xSq7lqurK+fOnTPH1u3UqROFChXC19c3Vengli1blmwqPMsl8YiICPr165fa20lXJLW5XQFE5DugnlKqkem4OjALqAicAvoopY5a1O+CkYXADdiMEZj2nqnMHmO2sBvGDMZ8YEhcWJnk8PLyUkeOHEmpWqKEh4fz6aefUr58ea5du8Zbb73FuHHjqFevHqNGjeLzzz/H19eXWrVqceDAAWrUqEHJkiUpXLgw/fv3Z82aNURGRtKjRw/27NnDW2+9hb29PfPmzUNEcHFx4YsvviAkJISaNWtSsGBBGjRoQJ48ebh//z6zZs2iR48enDhxghdeeMH8ZvPtt99SuXJlc67hq1ev8txzzyV6Dw8ePODLL79k1qxZTJw4kRUrVpAzZ04e5S9PdHnD5kMpRWTwAwIvHAIgR67cFKhYl8ggfwIvHMKleHly5i+GQhEZEkiuqCDU2U3Uq1ePKVOmYGdnx40bN/D29qZs2bIMHTqUnj17MmnSJHr37s2GDRuoWrUqtWvXZu7cufF+KLZt28aJEyd4/vnnyZUrFy+88AJlypRh79695M2bl8qVK+Pr68tbb73F+++/T1hYGI6OjnTv3p38+fPj7+/PkiVLqFOnDh4eHnTr1o2hQ4eSN29eypcvz/r16/H398fT05OXX36ZmJgYJk+ejKenJ82aNSM6OprXXnuNLVu2PNZ3JAHZKi/Yk4ytlAgLC+Pu3btJfq+fVho1agTAihUrePToUYY/mJ8hstTYMjk9TsWIehEB/KSUmpBE3XeB4UBZjFWsYUqpdcn1nx5jK2416ttvv03URCYgIID8+fOnOfrBvXv3WLFiBb179zafCw8PJywsLMnMF9euXcPX19ccHeNxCQ8Px9vbm2rVqsU7f+vWLXNe7u7du9OpUyfAUDzLly9v1U8cBw4cIDQ0lCZNmqRZli1btnDhwgU++eQTfvvtNypUqBAvjmGnTp0oU6ZMssGtwZg1feedd8ifP79VWWBgIB9//HGyaVXTgVDdAfsAACAASURBVFR9AdJkVKOUGhan/JmODyulXlZK5VRK1bBU/kzlC5VSZZRSuZVS7eOUP1NZjFLqf0qp/EqpgkqpwalR/p6UnDlzMnDgQGrWrElAQAC5c+emRo0anDx5El9fXyZMmMDt27cJCwujePHinDx5kt27d2Nvb4+fnx+Ojo54eHjg7OyMr68vv//+O/PmzWPu3Lls2LCBqKgovL29adiwIeXKlePq1au8+uqrfPPNN7i6utKiRQt69uxJdHQ0dnZ2dO7cmaCgIIYMGWKeJVy3bl08O6jPPvuM2rVrm9PM5c+f3zwtX7lyZc6fP09YzkJc9DbiGAVd+5fbB9ZyfcsCini9RhGv13CrVA8R4fbBdbgUr4Bz0XJc+WsGoX6X8Pl9AmfWzOJhDjc2b97MiBEj2LhxI61bt2b37t24uLhQqFAh5s6dy5tvvkm9evVo2rQpL774IpUqVaJo0aIsXryYadOmMW/ePAYPHkyNGjW4ePEiV69eJTw8HKUUX3/9NVevXkVEKFCgAPny5aNPnz4MHToUV1dXnn/+eRYvXsyIESMYNmwYRYoUISoqioCAAP7++2+KFy+OUoqvvvqKo0eP8vXXX7N8+XJzAO5vvvkGMKbwFyxYEO8NUmN7nJ2dnznlDwwj+ZCQEE6fPs2ePXtsLU6SHDt2TNv2Jc9EjBn5pkAvDBOn9xJWEpH6wGKMFauqGJEyVorISxktoL29PZ999pk5GkNCRo0alWi8v5RwcXGx8h7PmTNnksrfvXv3GDp06GMpf+PGjYs3o3fv3r14y8RxxMbGWu1HRUWlqHwVLlzYHIcwrdSrV8+sdL777rtWQayXLFkS7/ohISE0a9bMqp9evXolqvyBMbuYwcpfqskaVtWZjFIKFxcXfvvtN1588UUqV67M9evXmT9/Pj/++COXLl2iSpUq1KtXj+vXrzNt2jQaNmzIsWPHKFWqFDExMbRq1Yq7d++ya9cuBg0aRHR0NIGBgWzbto2AgADatWtHiRIlWLJkCffu3aN+/frkyJEDLy8vVq9ezbhx47h48SItWrSgXr16vPLKKwwbNoz/+7//Y9myZXz77bdmeaOionB2diY8PJx8+fJRsmRJvvvuO1avXs34CROoWKc54WXrUfb1Twi8dJxLqycTGx2Ja/lXiAg0dO7YqEh8Vv5ErsKluX9qB7ERj4iNieHWvlW4vzeUwtVbERQeSbhzERYvXszMmTMJCAige/fuFC5cmL59+1KmTBnWrFnDyJEjKVWqFO7u7rz00kssXryYI0eO8Omnn3LixAkKFSpEnTp1mDp1Km5ubhQsWJA6deqwfPlyvLy8CAsLY/r06fTr149cuXJhb2+Pq6sr/8/eeUZFdaht+xrKwNA7CqIIAlawYEEUFDQWELuxixoNosZeYjRqNMZjbERjEgVbLKDGFsWCnSYioiIKonTpvbdhvh8c9pGgiUlMeT+91mItZs9uM2vPzLOfct9Dhgxh7969KCsr89lnn6GhoYGOjg5Tp06lvLwcOTk5RCIRR44coaSkhIyMDCFwrNc/rGf27Nls27atkX3de/4d+Pj4vHUR2pSUFCZNmtRgWVnZK0UF3ioaGhooKyvj6OjI2LGN4oV/DU+ePCEnJ+efPo1/Jf91u5pBneRZhEwmO0NdhWrOK1afQp3L1Z7/tkd9A1znfy5Yf+V5MnTo0AYZvpCQEOF/Ly8vWrVqRWJioiC2/CaoqKg08mD/NfT19QXb1KSkJPz8/N54WwcHB6FlB8DExETop3+Zl8uk9f8rKiqyb9++X92/mZlZA2eqNyEnJ4ecnByUlZVfG7jVs3fvXqKiooA6eZrfWwb/N/HOBYBJSUkoKSmxd+9eduzYwZIlS7Czs0NdXZ2BAwfi7u4uuFFUVVU1sHMxNTVFJpMRGRlJQUEBjx8/5vvvv0dfX5/Y2Fi2bNmCtrY2ly9fJiQkBG9vbz7++GOMjIw4dOiQYHnToUMHcnJyaNeuHYMHD2bKlCksWLCAiRMnkp6eTmRkJLa2tshkMoKDg3F1dSU7O5u8vDxUVFRwdXXl+vXrbN26lRoNY9JkmiRc2EN1SQGp146gZtKG3KhbVOSlU11aQG1NNXKK4roAMeYOWpa2yCurUltdiZZlV8qzk9E0s0HFoAVKFnZUqxoQExPD2LFjkclkeHt7s3DhQrKysujRowdr165lyJAh7Ny5k6ZNm7JmzRpyc3MJCgriyy+/xMvLi1GjRmFvb8/GjRsJCgpi586dREdHo6yszNmzZzExMeHp06fCezJixAg2bdqEh4cHd+/epVu3bkgkErZs2cKwYcPo1asXd+/epbCwkPbt22NlZYVYLCY8PBz4X4kgPDycrVu3MmbMGMaMGdMgkH7Pv4eWLVs2+BF4G5iYmDSa6lu6dOlfLoqsoqKCgoLCPyo6/iZMmDABKyurf/o0/q3YUCdF9nIKNwjoKhKJfjksuQP45ReLDFDmb6aqqoqff25ceVZVVf1N6ZY35fTp06/U36zX5lNVVcXIyOiN92dvb096evprXZqKi4tJSUlpkAHMysp67dBLZWWloNbxR7l27RozZszAz89PsG99HXZ2dg2EqN/25/7BgweC1exfzTsXAMbFxXHkyBF++OEHjhw5woABA8jMzKRfv36oq6uzY8cO2rdvj1gsxsPDAxcXFwoKCggPD2f8+PFoaWnh6upKfn4+ERERFBUVkZiYiKenJyNHjuTLL7/k1q1bJCUlYWVlxfnz51FSUmLGjBmkpqZiaGjIkCFDOHDgAMrKymzbtg0bGxvc3d3R1dWlb9++eHh4cPPmTby8vDhz5gy7du3i8uXLjBgxghkzZhAREUFpaSlSvVaUt+qHvEQdsyGzyYm6ibqZNVpmHbGasIac6ECyowIpy0om694VqkryUTFsgZZ5J0Rycpi5zSHn/lU0TDsg0TWiPCcVFJSoFKtRptKEgIAAxo4bR2JiIp988gmjR4/Gw8MDmUzGlClTGDFiBJmZmezatYsnT57g7e1NdnY2sbGxrFy5ktLSUtTU1GjTpo2QufP398fKygoLCwu++eYbrK2tWbVqFdXV1TRp0oROnToJU9bKyso8ePCAAQMGcPv2bYYOHcrhw4c5d+4cP/zwA9OnT2fTproWnXHjxjF79mwWLlzI7NmzGTt2LM2aNXs/UfovxcnJSfgBeZu8rDMJsHPnzvfCyO95E5oCeTKZrOKlZZnUaXfqv7yiTCZ7IJPJHtc/FolE7QBnGlqb/i2IxWK++uqrRsv19fX/dG9eRkYGX331Fc7OzgwePPi16+np6f3msSorK/nuu++ExxUVFa8d7IiOjubixYsNsvdKSkoNBgILCwu5c6euvz0nJ4eAgIDffD0pKSn4+voKjy9evMiZM2cAGD16tDCw+Vvl4zZt2vyqesXvYcSIEY0s5po2bfq7M5h/lP9bYlVvgZ9++onw8HAGDhzI7dv/k0VLSEggIyOD3Nxchg8fTm1tLdevXycyMhJXV1fS0tIYN24cixYtwtbWFltbW9atW8fcuXPx9PTk3r171NTUMHnyZL799luePn1K//798fT0ZPjw4Rw9epTa2lohM2hoaIimpiZ5eXksWLCA2tpazM3NuX79OiYmJnTo0IErV65gbGzM3bt3+eCDDzA1NeXu3bs0bdqUIiU98uITadbcjtqqCrLvXyc3KghlPSMqFcTkPrqJSAZFzyMw7jmU5AfXKMtMIj8mlJrKMoqe36fdjM20GDSDlGuHkegZUZQUjVhTH6S1GAyYjkJuPI9PbicpMZHx48cTGhpKVFQULVu2pHXr1ty+fZt58+Zx9uxZ3NzcePToETKZDDU1NXx8fFBTU8POzo47d+4wevRoamtrOXr0KNnZ2VRVVeHm5sbly5fZuHEjHh4eGBsbc+7cOUJDQ8nKysLAwABra2tycnJYvXq1YByekpJCTU0Np0+fZuDAgTx4UKdj+OjRI54/f46SkhIbN25kw4YNrFy5UpC3eM//v3z33XdMmDABDQ2Nf/pUfjdSqZSKigpUVVV58uQJZ86cYfny5f/0ab1rvM65Cl7jTgUgEokMgFNAIHD6Fc+/VZvFJ0+eYGlpyZ49e7h//z5btmz5Tb26X1JeXo5MJiM8PPxXy77V1dVYWVmRmpoK0EhXdcOGDQwfPvyNbrBqamqorKxs8PpNTU1f+X5oamrSq1cvcnNzBZtFLS2tBtvX+8zXC8a7uroKzx0/fhxHR8dGziQFBQVUVVUJ66mpqaGioiI8rq9I/JoO5pEjRxg9evRr5V1qa2uprq5+Y+HrhQsXEhcX12i5vLz83+Jg9c4FgPWZq/Xr1+Pu7k5cXByPHz9GQ0ODjIwMRo8ezenTp2nVqhXe3t5UVFQQERHBpEmTGD9+PJcuXWLGjBlYWVmxatUqwUd3+vTpjB07lg4dOlBYWMjIkSPJyMjg0aNHtGnThk8//RQVFRWUlZWFLFpqairffvstFy5cwMvLi7CwMNq1a8eNGzeYOXMm/fr1o7CwECcnJ4KCgqitrcXY2Ji4tFzKy1JpNXIRLwJPoKCiTklyDDIRaLe1R6JtgIqhKRqmHUgO2E95zgtaT/6CR7sXIidWRq1ZaxTVdZEXK/Pi5jFUjMypyEsHWS0GnZyRV1Lh0Z5FmLrMooWLJ6V3jrNkyRIOHDiAgYEBmZmZHDhwgGnTptGxY0dCQkIwNjZm0aI6q2hPT08qKysxNzdHU1MTRUVFgoODMTIyoqysDCcnJzp06ICrqyuenp706tWLw4cPM2fOHDw9PTl//jwffvghpaWlgqXWiBEjCAsLIz4+nq+//prJkyeTnJzMwYMHGTVqFIMHD8bS0lLwSy4qKqJ9+/bY2dn9Y9fau0hFRQVTpkz5XT1Bb4OWLVv+qjjzv5ng4GBu3brFypUrMTc3/1f3Ef5/zOucq+A17lQikagZcJk6FYtRrxpifNsOVr6+vjg6OrJmzRqKi4t/0xP3VYwcOZIePXqgp6f3m4GCtbU1eXl5FBUVNRrg8vb2/tVA58CBA+zfv19oo/rljfjWrVsZO3bsa8vHN27cYPv27UBdptPX1xcdHR0WL17MjBkzXjl8AXV+8tbW1o3chIA//XtgY2NDu3btXutIcuPGDVatWsWiRYsa6Q7+G3nnAsDq6mrOnTvH1atXKS4uRlNTE1VVVSQSCSUlJWzZsgWRSIS6ujpSqZTi4mJMTEwYMmQIcnJyWFhYsHnzZq5du8apU6fIyclhyZIl5OXlMWTIEDp06EBaWhqqqqpkZ2eTkJDA9evXKS8vx8PDg+TkZLS1tamqqqJfv35cunQJMzMztLS06NevH8bGxjx58gQ/Pz/i4uIYPXo027dvx9ramqioKKTqhshrGyMrfUpW5BWqCrIwdhxLZX4mWm16kBl6FnllZZQ0DZBWlqPSxJychzcoSXtGM6eJ5D4KIuvuJTRM6wIliZ4xeY+D0bbqjrHjWDLCzqHd1p4Wg2Yg0WtG3IlNqOk0JSEpCWtrG+7eDefDDz/E0dGRbt26kZ+fT1ZWFmPHjuXSpUt4enri7u4uaBrW1NSwa9cuevbsyYYNG5g7dy6qqqp07dqVH374AWNjY5ydnampqeHIkSOoqqri4+NDTk4OZ86cIT8/n/DwcFRUVBg9ejSJiYlA3aTX/PnzKSsrw9HREXV1dV68eMHmzZtJSUlBXl4ea2vrV0olvOevQ1lZ+R/R+hs4cODv3iY9PZ0TJ078Yxpc9Tg4OAiWXWKx+P/LSen/A7wAtEUikVgmk1X9d1kT6rKAeb9cWSQSmQFXqQsO+8pksr9lvPr+/fvo6uoCvHZYoaioiKysrNdKpezdu5fQ0NA3/szExsby/Plz1NTUOHfuHO7u7kBdWTYvL4+PP/74lQMnQ4YMoVOn/w1GX79+nb59/6dF7+joKEwZFxcXk5iY2CBIrFdxqFVSR1NDIrSMfPrpp+jo6DBr1ixmzpzZ4BjwagcpqLs53bp1KytWrHij1/0qRo0a9drnnj9/jr29PV5eXq8dDAkJCUFXV1doD3NxcfnD5/I2eOcCwEOHDmFmZoaxsTF79uxBTk4OT09P+vfvT0BAADo6OhQVFbF69WqCgoLQ1dXl3LlzbNiwgb59+3L37l3atGnDhQsXWLduHWKxmB49erBr1y48PT355JNPWLt2Lebm5mRmZvLs2TN8fX1RUFDA2dmZFStWsGvXLpo2bYqnpyfV1dXo6OgIEicaGhqCgriGhgZnzpxBS0uL0NBQWnTrj5L1IMqykinPTsGgYz8UlFVBJkUkr0BB7B2a9HAh+cqPqDQ1x6T/FGTVVcQcXkt5dgoi+V7UVpYj0WlCQdxddDs4otrUDA3zjqQFnUBOUYmKnFSqSgqozM9Az9qR1uPrpFXSA/YiEuWzbds2Bg0axP3792natCnl5eXcu3eP3bt3061bN2bNmoWpqSkeHh4UFhaip6dHu3btcHJyorq6msjISMrKyli4cCFubm5oamrSv39/YmJi+PLLL7lx4wbGxsbY2dnRuXNnMjIyGDVqFPv27aNXr174+vqipKSEvr4+Bw4cIDIyEnV1dZYtW4ZEImHw4MGIxWK0tLQ4ffo0p0+fJiMj4x++6t4tfqloX1JSgry8vJDN/begpaVF165d39r+ZDLZn2oIf/r0KZaWlr+5nq+vLxKJhKFDh/7hY72nEfeBKupkYG78d1kvIEImkzVo0hKJRDrU6doWAv1kMtnfNlr9KuuyX/L8+XMiIiJeGwBqamoKwd/FixcpLi5m9OjRr92fnZ0ddnZ2lJSUNOqP09HRYf/+/a/cTkdHRwjwampquHHjRoMAsLCwkNzcXLKzs9m7dy/q6upMmDCBkJAQ1NTUBMHlWrEqGppqQobfy8uLxYsXN+gpfJkvvvgCd3f3RtlRsVgsOF3Vc//+fWpraxvJvbyOzMxM7t+/L9i0vszRo0cZN24cnTt3fu3+pFKpMNwSGRn5jweA79wQyNy5cwkKCsLIyAgfHx/i4+Pp0qULu3fvZu7cuSxbtgx5eXlWrFjBli1b8Pb2xsPDgwkTJqCiokKrVq0IDAxES0uLkJAQPvnkE0QiEc7OzgwfPpyVK1cSHx/Phx9+SPv27VFQUMDBwYHk5GTMzc05f/48ysrKuLq6UlVVhUgkolmzZhw+fJi+ffuiqKhI586dcXFxwc7ODqlUirq6Os3adCK/tBqRSA7VpmZUFmQR//NOZP/9wTGyH05Tu2GoNmuNSEGRgqcRPD+zg5qKUhDJoWHWkZLUp4g1dFFtZoFeB0ey712mLDuZ0pRYFJTVqC7OpbIgEzkFRSoLMkm+cpAXwScB0LMfRUmNHPv376dFixaMHj0adXV1Fi5ciKmpKZ9//jlSqRRLS0vWrl1LdXU1rVq1oqioiMePH3Py5EnWrVvHuXPncHV1RV1dnV69euHs7ExiYiKJiYlkZGQQHh7O7Nmz2bhxI5mZmSxbtgyxWMzkyZOprq5mw4YNnDt3jjNnzuDs7IyioiIikQgrKytcXV2xtbXl1q1biEQikpKS/s+WBf9/4vjx41y6dImwsDBh6vvfgEQieatWgS872vwR1q9f/0brDRgwQBCffs/bQSaTlVHnVrVLJBJ1E4lEbsBi4BsAkUjURCQS1d/BfAnoAe6Awn+fayISid7OZMCv8HJf282bNwU92PT0dDp16kRKSgqdOnXio48+euX2t27dEnzvAbp16yZkn38LNTW1VwY+b9KDqKCgwNq1axssq6iooKamhvbt27Nq1SrWr1+Pn5+fkOmrqKibx5EpKFFR8b/2TDc3t1+Vghk7dqwQqB48eFDw3JWTk8Pe3p4NGzZQVVWX5JXJZDx//vy1weQvGTp06Gt9ietbOH6N3r17C2X3lStXvtEx/0reuQygtrY2cXFxrFmzhsOHD+Pq6kpxcTEtW7YkNTWVrVu3oqSkhLq6OqNGjWLFihUYGBhQXl6OvLw8cXFxdOnShRMnTpCcnMzevXs5c+YMCQkJREVFERwcjIqKCra2tpiamqKgoMCVK1coLy/nwoULDBkyhPXr12NpaYmWlhatW7fm/v379OzZkz179hAYGMidO3dIT0+vK0uXllJYUka+nCIGtl2REytRW1mBiqEpYi0Dnp/ejl673qgYtiDvSQjyikrYzPIi5dphcqNuknzlIGomrVE1MkOi25SyjASkFWU07TmMp74bsPhwOZUF2VReO4RBNxeSzu1CXqKGooYhKqrqFCdGg/0I5BSUaOo0CfXcJ+zZ442mpgZz585FSUmJyZMno6Ojw7Vr1/Dx8WHw4MGEhoYycuRIkpKSyMnJwcfHB0NDQzp27IiioiIymQwLCws2bNhAbGwsnTp1QiQSERAQQHR0NI6OjhQUFBATE0NkZCQtW7bkypUr3L59m40bN1JWVoaDgwMikYiKigphortdu3YMHTqU+/fvs3nz5j/UI/Oet8vUqVOButKNjY1No0ndv5uamhoUFN7eV9/z588xNzdHKpX+qf0ePHjwjdb7LZ2yv5qffvqJ+Ph4lixZ8o+ex1/AQuosSq8BRcAXMpmsvpk1HZgK7KfOKUQDiPzF9oeBiX/LmQK2trZCMKGrq8sPP/yAiYlJo/Vu377N8ePH2bJlC6ampvj5+XH37l1Wrlz5WqHnP8KNGze4c+cOS5cuJT09/VenacvKykhKShKmi/X16watX+5JzM/PR6SojExRhfy8ZGG5ra0tT58+BepaumJjY2nfvr3wvKWlJdu3b2fmzJkoKytz8+ZNWrZsCcCuXbuEz390dDT+/v7MmzePFy9eNDi/mJgYmjdv3kiqKjAw8LUDIP8XeecygLW1tXTt2hUlJSVevHjBsWPHGDlyJBEREeTl5aGjo8MXX3xBdnY2kyZNQkNDg6ysLIYPH86WLVuEkuK2bdtwdHTkzJkzZGRkcODAAUxMTHB3d8fJyYnr16/j6elJ69at8fPzIywsjBs3bnDy5ElycnLo06cP+/bto0OHDnTs2JHHjx+Tl5fHJ598Qvfu3amsrOTatWukp6Wh0WkQyvomVJcV8/ToBl4E/4SmWUcMOn9A0+5DSA8+iUTfBEU1bQy7DqYsK4XqkgLEOk2BWkpSYsl7FIR687bUVJSiZWFLRtg5VJq05OGuT3i8fyUKGnqk3zqGUe8x5D64jkgko6Y4D2llKdKqSgrj76PevC2Jqek8j3/O9evXUVNTo0uXLpSWltKpUydKSkrYt28fmpqaXLlyhR9//JEVK1YgFovp1q0bjx49wsPDg7y8PNauXcvmzZvp27cvixcvxtTUlIMHD5KVlYWJiQlnz57F3NwcLS0tZDIZt2/fplmzZkyfPp2vv/6aHTt28NFHHwnl3sWLFzN27Fi++OILHjx4wI0bNwgNDaV169b/9CX3HiAqKoqBAwf+qeDv7NmzQlbgj1L/A/U20dPTAxCyCn+UV00D/hsZOXLk/4/BHzKZrEwmk035r3OVkUwm2/LScyKZTLb/v//r/ffxL//+tuAP6jJvysrKODg4CN+xr6JHjx5s2rQJPz8/vLy8aNKkye/+XqwfXPw1evXqxaxZs6ioqBAGAgHS0tIauZMoKCgIwx8vf6YjIiIEUeiExESkYnVqlTQoKysVJnMXLVokuHVkZ2dz6tSpBvuOj49n7969PHz4kD59+mBmZoZUKuXKlSu0a9eOzz//HDk5OSwtLZkyZQpqamqN9DEDAgJISUlp9Bp/Gfw9ePCg0Wfh7NmzDQJKV1fXf60v/TsXADZt2hR3d3dOnDjBhx9+yKBBg9DX12fmzJncvXuXrKwsTp48ibGxMV26dCEiIoK1a9eSnJws2I4ZGxvj5uaGlpYWWlpaJCcnU1NTQ3x8PIGBgYSFhbFr1y6ys7MxMzMjODiY4cOHC64Yjo6Ogup4hw4diIiIoLy8nHnz5mFgYMDx48fx8vJCRUUFTQNj5Jt3wshuKBnBJ1HSNaI4JYaM8PMk/LwTJe0mmI9aQm1NNerNLMl+cI0XgceRGDRHVlWJgpouKgYmqDZtSUXuC+QUlUi9dYzcR4FomHZABEgMWyAnJ4e8RJ2yzEQMbAdRkZeOtKoCfRtn0m+fpaas7gJuPuhjcguKKS0tRSQSkZKSwrNnzwgICKBbt27Y2dmxatUqkpOTsbS0pKSkBC8vLwoLCwkJCWHatGlYWlqio6NDhw4dCAoKIiMjAwMDAz777DPc3d2RSCRIJBJcXFwwMDBASUmJtm3bMnPmTHr16sWmTZvw9vYmJSWFHj16MGfOHCQSCTY2Nly9ehV5eXnWrl1Lfn4+rq6u/+wF946Tl1fXP6+srPynhZ8zMjI4dOhQg2WxsbF88sknb7yPbt26sXXr1j91HvUsXryY4OBgQRPs1wLA15WN6qmurn6lntt73lPP+fPnuXr1aoNlZ8+eZcaMGQ2W7d+/v5Eloby8PHZ2dtjb2zNq1CgkEonQY/cmpKSkvNJFprq6milTpgB1QZ26ujpJSUls2LABqCtNOzg4CL7sBQUFXL9+HbFYzNChQ6mpqaF79+5s27YNgNatW2NpacnTp0+JjYmlRlUPqWrdDdY333xDXFwco0aNEnptjYyMWLVqlXA+ERERmJmZ4evry5IlS5BIJAQGBhIcHExRUVEDzT1FRcXX+nbPnTv3jUTTra2tBQvSepSUlBpMCdvY2LxRmTwy8pcJ5b+edy4ABPjss8+IiYnBx8eHM2fO4OvrW3fBxcZSWFiIs7Mz5eXlHDx4kObNm3PkyBH69OlDbGws0dHReHl54eTkRFZWFkZGRly7do2AgACOHj3KmDFj6NixIzk5OaioqDBu3Di6d+9OQUEBt27dIiwsjMzMTPz8/Gjbti2RkZEoKCiwdOlSoqKikEgkXLx4kcOHD/P48WPSs3KIO7GZ8tw0qsuLqK0sQ1ZdibSygpYus0BWS1rgcQqf3UNeWQ1pdQW1VWWoMbi6oAAAIABJREFUGbXC1HUW+tZ90G3Xm/zYcDLD/ZFWlKDb1p5aaQ0l6fGYfDAVw45OKKpq0qzPOOSVVCh9EYeSpgESw+bkRgeSGx2EQee6kftE/x+QieRQVlZGWVkZOzs7MjIysLKyYvHixdTW1tK7d2+eP3+OgoICVVVVlJeXc/bsWXbt2oWHhwdpaWn4+flx5coVPvjgA1RVVbGwsGD27NnY2NgQERFBeHg4//nPfxg8eDBKSkpcu3ZNCKoVFRXx8/PD3NwcV1dX9PX1efz4MWVlZYwZM4aKigpatWqFra0tY8eObSS0+Z6/loSEBCor63p2li1bRnp6OhYWFn964GLGjBmNgiwrK6s37p1722zevPmNpswzMzOFMvjrUFRUZO/evX/oPFJTUyksLPxD277n/w7t27dvkLl79OgREyZMYNKkSWzZskXIhDk7O+Pt7S18BuuZOHEiw4YNQyKRkJWVRXV1tfDcb2Wozp8/j56eHjdu3GiwvH///sIEbz3JyclCBszAwIAvv/xSCFLLysoaZMcUFBS4f/++cBMXHh7O+fPnyc7OprKyAqmaAbWquiCSo7KyEm1t7ddKuVRVVXHkyBFKS0tZvnw5gYGBlJeXk5SUhIODA6amppiZmQnrh4eHk5yc/Mp9vY6bN28yfvx4IWv51VdfNXpPBgwYILiwREVF0bFjRyEgLC0tZceOHY32W1lZ+cYtIG+Tdy4AVFBQQFtbG7FYTG5uLk2bNmXQoEE4OTnRvHlzLl68yLhx44iJicHf3x9tbW2cnJyEgKempoYJEybw8OFDRCIRK1asoLa2lh49elBZWUlkZCReXl64uLiQkpJCRUUFpaWlODg48PDhQzIzM2ndujXx8fG4u7szefJkvv76a65du0ZUVBSBgYEMHTqUpKQkAErys6kozCI96AQWo5ZgOvhjZLJalHWbUpqZQOoNX1SNzNFp25MXt/yoyEmjLCsZRQ1dihOjyH8cTNIlH4wcxtDEbhjqpu3JjgxAJJIjPyYUaUUpmfcCKE1/jrySCnLyCpj0d0ei34zaqkqkVeWoN7NCJpOR+ygIY4cPaTP2UzQ0NFiwYAEZGRlC4Hz58mWcnZ1ZuHAhx44dY/ny5aSlpbFy5UoCAgJYuHAhmpqa7Nu3jwcPHiCVSvH19cXb25tbt26RkJDA9u3bqayspEePHri5uTF+/HhEIhEeHh6sWbMGLS0tli1bxu7du+nduzfR0dGCIvzhw4dJTk4mKysLT09P8vLyWLJkyVvt93rPb3P8+HHi4+OBuqnFP2rM/ktEIhGenp6Nlv9bxJ9fNwRiaGjYwIHgbRMQECB4k75tcnNz//Rwy3veDi1atMDY2Fh4vH//fkEqZcGCBUBdwKGnp8e8efO4fft2A0Hxej2+3bt3M3XqVLS0tITnfm0KeMSIEVRUVFBVVcXJkycbqCpcunSJI0eONJAu6t+/PzY2NpSUlFBSUkJsbCxHjhyhoKAAIyMjJk78X6W8oKAAkUgkBEgdOnRg6tSpZGfXedhL1QxAToFaVT0yMzOFdotXIRaLefr0KXfv3hWmcCUSiSBgbW1tzeHDh4X1c3JyhPevHm9v70b9gC/Tpk0b0tPTiYmJoaSkBCsrK54/fy78Bv2S8ePHN5jcFovFrxwUUVJSIjY2ltDQUH766afXHv9t884FgADdu3enffv2dO/encDAQOzt7Xnx4gVqamrY2toSFhbGtWvXSExMpHPnzvj7+/PkyRMkEglTpkzBwMCACRMm0LZtW2xsbFBQUODrr7/G09OTJk2acPDgQY4ePcqXX37J119/TV5eHpMnT2bNmjWkpKRQVFREXFwcmzZtIigoiOXLlxMUFERUVBTm5uaoqKgQEhJCq1atUNc1QLWJGU17jUKsoUvMj6vRaWtPVWE2aYE/odHSGt32vcl9FEhVcR4SPWOa9ZlASWosebF3kFOSoKimDciQlhejYdoB3Q4OSPSMqSkvIefBdaQVZRSnxJB0YTfpYT+TFe6PimELkJNDJpNRlhHP430ryH0cTMK5b3ng8yny8vLU1NTg5eWFpaUlc+bMoWvXrrRv356TJ08SHh6Og4MDAwYMoFOnTtjb21NRUUFCQoLQH3j+/HmsrKzo1q0bgwcP5tNPP+Xp06d07NgRLS0t7O3tuXPnDrGxsVy+fJmPP/6YHTt2cOHCBbZs2UJkZCSKioqEhYWxYcMGbGxs8Pb2RllZmWHDhvH555/z8OHDf/pye+dYunSp0My9ZMkSYmJiyM/P/83tDh8+LFgz/V1cv379T18jhYWFJCYm/ukewD/K1KlT6dWr15/ax8s/yrt37xay5tu2bePx48ev2+w9fyPr1q0jLy9P8NDdvHmzcPMjEolYvXo1/v7+pKen4+Pjw8WLF4V+123btgmBhUQiaaR9eenSpUbHO3LkCGFhYcJ3qpKSEkpKSg0+o0pKSigrKwse9vUcPXqUQ4cOUVZWJpSGCwoK2Lt3bwOv3Tlz5jRw3dDV1aVHjx785z//QaSkikxcNxFcraKHv7+/YA/34sUL4SaznkePHvHNN98IQtkA6urq/PjjjwD06dNHkKGprq6mbdu2wvRvTEwMjx494syZM6ipqXHjxg2qqqq4e/dugyDawMCArVu3EhQUxMKFC+ncuTP9+/dvkEGNj48XhlQOHz7M3LlzuX79Ov7+/igqKr7WVu/MmTOYmZlhZWXFiBEj/pYbr3cyALSysuLq1as4ODiQlZWFjo4ODx8+pH379jRr1ozMzExiYmLIzs5GTU2N6dOnY2RkRPPmzUlKSiItLY0vv/yS06dPM3XqVGbNmsXYsWMpLCxk/fr1uLm5oa6uzuXLlzEyMsLa2prPPvuMjIwMNm/eTEhICLNmzQIgKCiI58+fU11dzbRp0wgMDGTJkiXY29tTXFyMQk0FYlVN5MUSMu/408RuKOombbGe5UX7GZspSnhA0iUf5JVVqS4uIDc6iIzbZ6jISUXfpg8qBs3Rs+lDUfxDkJOjMi+dvMchqJu2x3zoPKrKizF2GINeB0d0bfqiZWGLtKYKaXkJSmragIhaGVQW5SKtqkCvozNq2nrk5+cTEhLC2rVr0dHRoXXr1gwaNEgYeBk1ahTnzp1DTk6O3bt38+GHHzJv3jycnJwIDg5mwYIFuLq6cvfuXQICAlixYgUZGRmCxqBIJEJBQQEzMzMSEhKIjo7m2rVr3Lt3j7KyMn788UdiY2PZvXs3gYGBdO3alRYtWpCXl0d1dTUikQhNTc1Xmpi/5+9DQ0OD7777jrCwsN9c18XFBScnp7/hrP6Hurr6H+pNXLNmjVBC09DQwMTERPhxerm09jquXLnCzp073/h4GRkZf6m7Sv0PJtTJfdT3WK1fv/69leK/BCcnJ0pKSrh48aKQ1crOziY0NBSRSMTDhw9ZtmwZZmZm7Ny5k4EDBwq9ZwsWLGDMmDHIyckxadIkoW/vZQICAoRBj/z8fLp06UKrVq3Q0dFh9+7drF69mkGDBjF8+PAG20mlUmbNmtWgDGxiYoKhoSF6enq4uLgImpXGxsYcOHCA4uJi7ty5w44dO9DV1W0QzKmqqqIoFlOpYQz/vQ6l2i1o06aN0Nv4/PnzRjcm6enpr+xTrM90BgUFcfHiRaHNq0WLFqxevRqATZs2cfr0aQwNDVFXV+fevXuUl5fTpUuXBj1+VVVVjB07FkNDQ9auXUvLli3Jz8/H2dlZWCctLY2UlBTy8/OxtrZmyJAhWFhYCP6+UqmU+fPnc/LkSaKiooQs5N27d6mqqiI2NhYXF5fXuo28Td65ADAkJAQtLS0++OADFBUVOXDgALNmzUJXV5fc3FwUFBQ4e/YsTZo04cWLF8jLy/PZZ58xZcoUvL29mT9/PtHR0UyfPh17e3vS09NRUVFhzZo1KCgosGnTJp48eUJYWBibN29m3Lhx7N+/HxsbG0xNTVFTU6Ndu3b06tWLiRMnkpqayvLly1m4cCGLFi3izJkzLFu2jLFjx6Knp4eetiY1WfFk3D5DcWoMyGRIq8p5vO9TQIZIXpHSF8+I/3kXKkbm1MpEqBlbomHagbzHoRQmPKTgWQQVeWlk3wtAWl1JZWE2IpE8GaFnUNIypDApCnmxMqoGpqg1MUPFoAXyShLklFTQsuiCbhs7FNW0UTOyQJqTjLqSPF988QVr1qyhc+fOyMvLc/ToUdzd3VFQUMDFxYWFCxdibW1Neno6N2/eREFBgb1797J69Wpu3brFzJkz0dfXp7CwkM2bN9OjRw8mT57MokWLEIvFTJo0iZCQEExNTVm5ciWlpaVUVVVhYWFBUVERUqmUjz/+GDs7O1JSUpg2bRpHjhyhefPmNGnShJqaGk6dOsXdu3f/6UvunWbVqlV4eXm9keuAlpbWK+2b3pSioiImTJjwu7axtbV9rWDur+Ho6Ci0FtSXsOr7gkaOHElBQUGjbX7++WdBBLZ3795MmjTpjY9XP+3+Z5k6deore2Jffg/Gjx/f4MfHz8+P77///k8f+z1/Dnt7e3x9fdm/fz8RERFA3TWfkpKCt7d3ox4yR0dHZDJZg8x0dnY2bm5u2NraNtp/aGiocKO2c+dOioqKBNcRRUVFwc/9l9+pZWVlfP311zRp0kR4buDAgaipqXHw4EFsbGwABNtTCwsLJk6cKFQGioqKmD9/PiYmJsTExODr64ucSES1QRvynoRSXVKAVN0QmYoOe/fto6qqig4dOuDv79/gPPr37//KPuPKykqePXuGTCajZ8+eKCsr0759e2pqatDX12fjxo18/PHHeHh48ODBA8FqTlNTE5FI1OAGUSwWs3XrVk6cOCFkTS9dutRAV/Dy5cts2bKFyZMnC9sVFRXh5+fH9u3bkUql6Ovr4+XlxYULF4RgPi4ujilTpmBsbMzIkSNffRG8Zd65ANDLy0sQh1y0aBGlpaVoa2szfvx4ampqGDRoENHR0ZiYmODl5YWxsTExMTEsX76cr776itDQUPr374+qqioDBgzg22+/JT8/H2NjYy5fvoyHh4eQWfzpp5+YOXMmUNeovX//fiZMmMDq1auZNm0ajx8/5vz58+zduxdra2uePHnCjh07uH//PiNHjuTjjz8mPT0dLcVa5GRSmn8wjYK4u8ikNWi16kr2/avUlBWirN0ERXVd1JpZItHWRyaCjNtnaOk2F4l+M+TkFakuK0ZBTRukNeh3cib30S1qqsrRNu+EsqY+SloGVJeXIDE0xaCTMwZdBlBTUUp1aT5GvUagqKpB/pMQ5PMT6NixI6dOnWL58uX4+PiQm5vLtm3bsLOzo2PHjnh5ebF06VJat26NtbU1hYWF/PTTTw3ESadOnYqvry87d+5kxowZ+Pj40KdPH4yMjLh37x5t27Zlx44d+Pn5MWnSJKZPny6UNDQ0NMjPzxfuaCdOnIi2tjYmJiZIpVJkMhlXrlwRLOTe888TGhrKs2fP3vp+09PThYlDDQ0NvLy8gLpG9JczEn+EI0eOkJCQwMWLF/H29gbg888/p6qqir59+5KTk9OgTFNSUgLUTWa+Klh7+vSpsL6SkpIwPfwm6OjovFKE9/eyYsWKRj2xJ0+e/NX3atSoUUyfPv1PH/s9f5yamhpu377N0qVL8fHx4cmTJwAkJiby8OFDxo8fL5Txq6urhTLxoUOH+PHHH3FzcyM0NBR9fX3Onj37ymNYWlqyfPlyPD09mTRpEubm5vTu3Zvy8nKmTp2Krq4uZ86c4erVq8KNTF5eHh999BEWFhYkJydTWVnJ8ePHWbp0KV27dmXo0KEcO3aM48ePM3v2bMaMGYO/vz8bNmxg8uTJXLp0iQcPHtC/f38iIiJQUFDAz+8Y1XoW1KrooqCigUhBEURylDfrSkZ6OocOHeL27dv07dsXHR2dBtm3X3Lt2jXc3d0ZPXo0mZmZrFu3jr59+9KvXz+OHz/O6NGjhYBQT08PQ0NDmjVrhkgkQiaTsXr1au7cudNgoMbFxQU/Pz/c3d3x8fFh1KhRgieySCRCV1eXrVu3NtAmrKio4Pvvv6dJkyb06dOHRYsW0aVLF3bs2CH0SIeGhlJcXMzq1avfys3em/DOBYAzZswgPj6e1atXExwczLp16wgMDOTatWvo6uqyc+dOTp06xdWrV9m9ezft2rWjsrKSXr16sW7dOmpqakhJSeHq1at07doVHR0dzp49i7a2NoqKivzwww989NFH9OjRg9LSUsLCwti+fTufffYZbdq0wdTUFHNzc7p160Z4eDg9e/Zkx44d1NTUMGLECGbNmsXgwYP54IMPaNGiBR999BHKykooFL0g5fJ+mjlNQKymTWVhFqpGFsgpiNFuY4fl6MVIy0uoKspDt10vJE3MeHZ8E8XJMdRUltO0hxsGXT5AUV0HaUUZlh8uR9O8IzVVZUj0m6PTxo6UgL08P7WN2uoqStMTkJNXoCo/iwT/H+psrqilJD+XsrIyunTpwqBBgzh79iympqbU1tZy584dTE1N8fb2Zvr06QQEBKCgoEDz5s1xdXUlNDRUyD7ExMRgbm7OpUuXWLBgARUVFWRmZlJWVoa1tTVt2rThu+++Y8aMGbi4uNCrVy/OnTvHxYsXkUgkaGlpYWFhwdWrV0lMTKRp06bExMSwYMEC7t27x/z582nevPkfnqx8z9uloqLijUqjv5f6EtPLj6Hubrq+D+ePUFRUxPbt29HQ0MDBwUG4I+/Xr5+gBbZ06dIGQe3LvUyenp6NBjMWLVr0t4vISqVSvLy82LFjB8HBwVhYWAB1Jb760pOuru4rbfq2bdtGYWEh8vLyKCoqMmXKFPr3r1MDKCsr+90TlO/545SWlrJ9+3YSEhJwdnZmzpw5xMfH4+PjQ2pqKiNGjCA1NZUXL14QGBhIUFAQly5dori4mGnTphEbG8uYMWMa6PHt2bOHgwcPCj15Y8eOZdSoUezfv5/58+fj4eGBvb09cnJ1YUJtbS05OTk4OjoSHx/PrVu30NHRwc/Pj5ycHE6dOkWLFi1ITU2lQ4cOdO7cGZlMhkQioaqqitTUVDp37syePXto167Oi75r166kpaWxfft2cnNz+djDg7jn8eRLjKitqUbN2JKK3DTKc14g1TSmWtecQ4cOC7ZusbGxQkBbU1PTwJZu7ty5rFu3DolEwrVr12jSpAn37t3DwsKC6OhoLl++zOjRowkICEBRUZEnT54Ikm/1bRDt27cnMDCQJ0+ekJWVxY4dO9i8eTOnTp0iIyODnj17YmpqytGjR4Uy9smTJ3n8+LEg63Tr1i3Mzc0JCQnh559/ZufOnWRlZbFp0ybCwsKEqsesWbMEC9i/i3cuAOzXrx9hYWHExMRw4MABZs6cyfjx45GTkxP6FPbt20fr1q3p1asXqampnDt3Dk1NTb766ityc3OFUu6tW7eIjIxk2rRpnDx5kgcPHpCYmIhYLOazzz4jNDSUnJwc7OzsUFJS4j//+Q8RERFkZWUJY/uff/457u7u3Lp1Cw0NDX744QdcXFywsrLi3r17nDhxgtLSUsoL82hiak5u1C1E8vLod3Qi73EwYk0DEIGSpj41FWUgL8+Lm36Upj+nSXcXtC27UpmfSU15MRnBpyjLTESia4ycohK1VRVk3TmPapOWxBxaS9OeI5DV1iCnKCbp4h70rPtg0PkDFJRUkKio0tyoCaamppw8eZKwsDDmzZvHjRs3ePHiBU5OTujp6fHVV1/Rp08fVFRUiIqKQiwW4+vrS5cuXdiyZQsKCgrcvHmToKAgTE1NuXnzJvHx8UilUpycnOjZsye6urqUlpZy6NAh/P39iYyMJCoqioKCAlq3bo2GhgYZGRlIJBKOHTtGcHAwqampzJgxgyFDhjBkyBDk5OTeutfre36d8PBwZs6cSWZmZqPn+vbt20Dl/1Vs2bJFCCrOnj37Wo/RlxGJRI0a2qFOCuODDz54sxOnrqfo008/FR5raGhw584ddHV1UVFREdw36t1noO574uUM4Muv+5tvvvnbeudmzpzZqCG+Hjk5OYyNjRkwYEADnUF/f39BvsLR0bGRfzPUaaYeP35ceLxw4ULGjh0L1A2KbN++/S2+ivf8GpqamsydOxcVFRVcXFwET/sOHToQFhaGhYUFUVFRxMTEcPr0aZYuXYqzszNOTk5MmjSJnj17NijrS6VSnJ2d6dy5c4OS7pw5c3B3d2f+/Pn4+fnxxRdfkJSUxOjRozl27BhLlizBzc0NmUxGbW0tEyZM4P79+xw9epRhw4YRGxtLly5diI+PR15eXhisGDp0KB07dmTixIn4+PgIx7O1tcXJyQk1NTV+/vlnkpOSMOg9BmVDM56f2kZ1eTG50cEknq9rQag06U7Uo0fs2LmTCxcu8Pnnn9O0aVOqqqp48uQJUqmU2NhYvvvuOywtLenTpw8ikQhra2v69etHfn4+RkZG/Pjjj9jY2NClSxfOnz+PWCwWXEHqlQbqs5mLFi3i+PHj5OTkYG1tzaJFixg6dKiQLNLQ0OD8+fOC1uGNGzcYMWKE8BqjoqIEH+XDhw9z/vx5Nm/eTFxcnCCGDXVTyiEhIQ0+c38171wACHV1egMDA3bv3o1IJKKoqIihQ4cSHR2NpaUlgYGB5OXlMWzYMDQ1NTl27BgVFRW4ubnRpk0b/P39GT9+PCdOnKCwsBB9fX327NlDeno6H3zwAR4eHuzatYuwsDAOHTrEzz//TGJiIs2bN+fgwYMMHDgQa2tr0tLSCAsLY/bs2URERLBv3z6uXbtGx44dmT9/PhkZGSxcuJBz584xa9YsmsiXU5mfTnFSNGVZyejZ9EXbojOqTc3Jj71DdXEuciIRNRWliDUMyXsShuy/07/SqnIsxixDxdCU6rIiCuMfYNx7FG3dN6IgUQORiJK0ONSMLClMfkyrkYtIvelLWvBJVJq0pLVlKxCJqKqqEoYs3NzcGDRoEHJycpSVlWFsbMz+/ftJSEhAVVWVyMhIZs2axTfffINYLKZNmzZ8++23DBs2jDlz5iAWi3F0dCQ1NVUQ0x44cCD5+fk4ODjw3XffkZeXh4qKCtXV1aSnp7Nu3Tr27duHvb09tra2XL9+nb1792Jvb8/27dvZvn071tbWxMTECPqE7/l76NixIz179mzk1lFdXY2/vz/R0dH4+voSHh7+yu379esneJ3269ePYcOGvXK9/Px8ampqCAkJQUFBgVu3bjV4vra2luPHjwtlqjehZcuWrwwk64mLixOkNuqZNGkSsbGxwuO0tDTh/98rPVRbW8v58+d/1zb1bNu2rYG+WT2+vr7U1tYyatQoLC0tWbFiBQDz588XMqf1Arznz59vNHU4aNAgoXEd6gRt60vBgwcPbuD28J6/nj179vDixQtBh87Z2RkHBwe0tLRYv349Li4uODs7s3XrVqGv3MDAAHV1dcrLy/H29ubHH3/E2NiYuLg4vvnmG7799ttGN0q7du0SnKq6dOnC4cOH2b59OwsWLKBz584cO3aM3bt3o6+vz48//khCQgKXLl0SbrYvXLiAr68vmzZtQiQSsWDBAmJjY+nTpw9qamqkpqYKxyotLUVLSwsbGxv27t1LpaI6UWe9qSjMpNXIxSip62BkPwL1FnUZQ5miMjqdB/A09ik/7N6NRCJh9erVfPvtt3zyySdYWVlhbGyMg4MDTk5OKCgoIBaL0dDQYPv27WhraxMTE8Pq1au5fPkyn3/+udCDV1lZSbNmzbh8+TIHDx7ko48+YvPmzezevZsvv/yStm3b4ujoiEgkYurUqbi7u2NoaMiuXbvYuXOnUHZ/+PAhs2bNYtOmTZSUlHDq1ClSUlJYtGgRsbGxzJgxg2fPngmajoWFhYwcORJ/f3/mzJkj7Ofv4J0LAGtra0lKShImiEaOHElYWBhubm48e/YMsViMtrY2UVFRzJw5Ew8PDzw8PIiLiyMuLo6+fftibGyMsrIyBw8eZNCgQYwZM4a2bdvi5ubGjh07MDExQSKRUFtby7Zt2xg2bBguLi5kZWVRWlrKggUL0NLS4vvvv8fLywtdXV2hkXb06NFs3bqVjRs38v3333Pnzh3Onz+Po6MjSKvQ0jMkLeQURckxPDv+NSI5BcqzU3gReAJ9a0fM3ObSov8UmjuPR9XIjMJnkUj0TRCJ5CjLTKTg6V20W3dHvXlbqopySTj/LbJaKdpW3VDRN0EmL8fzn7ZSkvYMBbGEJt1dqc5Ph4I0Znt6snr1agwNDQWR5/Xr13Pq1CnWr19PdnY206ZNw9bWlsTERDIzM5kwYQLV1dV069YNsVhMaGgokZGRTJ06laKiIsLCwkhNTSUqKoqqqirmzp3LTz/9RGxsLCNGjGDo0KHY2tqirq7OvHnzmDVrFosXL8bd3Z1PP/0UqVTK/fv3efbsGQsXLkRZWZna2lrBKuhl3az3/LUoKiri7u5OixYtgLovdx8fH2JjYzl9+jRRUVEoKSnRsmVLysrK2LlzJ7W1tUJ/jY2NDVFRUURHRzN48GA8PT0b3Q3n5+czZ84cSkpKuHnz5ivPQyqVsnv3bsLDwwXJpVdx6dIloZFcTk6O0NDQBhpnL9OqVasGjgMAW7durXM6EYmoUW9K4n+1O+tJTEwUmvVfRU5OjhBESaXS18qt1EsfvY76Sc9fWnUVFhY2CILrJ+InTJhAQEAADx48EPqPnj592qBEv2nTJu7cuUPPnj0BmD59egPNNEtLy/efrb+ZzZs3Y2hoSHBwMBoaGpiamlJRUcHGjRsb9JMOGTKECRMm0LJlSw4fPsx3332Hr68v8vLyPHv2jHnz5tG6dWuWLFnCw4cP8ff3Z/fu3bRt25aVK1cCdRnxnJwcoqOjGT58OEZGRshkMqKjoxkwYACKior4+/szdepUhgwZwpIlS4iKiuL69eskJCTg4+ODjY0Nffr0QV1dXegVDAkJISwsDD09PX7++WdatmzJhx+OJSkpCe32vdG3x2MlAAAgAElEQVTt/zHySiqkBhzi4a655MWE8ch7MVoWtmRHXiEt6CRFRcVUNm1Peno6+/fv5/Tp03z44Yc4OjqyYsUKHjx4QLt27cjPz6dNmzY4OjqyatUqxo0bh5OTE1KpVGgjiomJETL3K1asYPny5ejp6WFvb0+LFi2YOHEicXFxeHt7M3v2bL7//nucnZ0JCQmhZcuWTJ48mcTERJ4+fcqWLVu4ceMGM2fOpLq6mkOHDtG7d2+Ki4uxsrJi3LhxXLlyBRcXF6ZMmYJIJCI1NZVFixZhamrKli1bKCsra3BT+VfzzgWA9+/fp1+/fuTl5fHkyRMcHBwYPHgwR48eZdmyZTg7O3PgwAEcHR1xdHTk4MGDdO3aFW9vb+HLWk9Pjzlz5rB69Wqqq6tp1aoVX331laAn1qdPH4KCgvD19aVVq1Z4eHiwcuVKnJ2dCQoK4unTp5SWlnL//n1atWrFixcvuHDhAiKRiLNnz6KqqsqJEyeAuibe7t274+/vz9O4OJLDLkFtLRU5KRh2cyE/Lhw96z6oNjElL+YO+XERVOSlIy9WRs3YCjl5RWrKS1BU16WqKBdZrZSasiJktTUknNuFgoomsUfWI9bQJTcqEN3WPZEYmJB++wzyKupoW3XDpO3/Y++9w6Mq0///15meSe+9kYQQIHQF6cvSgtIVlV0UQSmCwO7iwlooVlAEBAUVFZCuFEEgoUgXQs0SSgKBhATSQ3ommWRm7t8fQ2YJrn72t6671/fafV/XuTLz3Od5zjOTc+Y85y7vdye0Wi39+vVj/fr1WK1WgoODmTRpEk8//TTe3t7k5eUxceJEnn/+eXr27MmVK1fw8/Nj9OjR6PV62rRpw7p168jMzCQ1NZXMzEw+//xzAgMDGTNmDK6ursTExNC3b1+SkpLYunUr6enp1NfXk5OTw6FDhzh9+rSj2GP+/PnU1dURHh7OkCFD0Ov1zJ49m6lTp+Lm5sb169e5fft2E4LS/+HfC7VajZeXF61bt+azzz6jRYsWRERE4OPjg1arJSIigsOHD7No0SJHn5qaGqxWK0eOHGHu3Lk/klDz9PRkw4YNeHh4NAnZ3g+tVsuBAwfo3LkzWVlZHDlyhA0bNjgKHd5++20KCwvJysqiTZs2JCcns27dOpydnf+u5y4rKwsRwcvLq0m7r6+vPWRtcMdm9OJ2zm3HIuzq1atUVlY2yQt8EN7e3kyaNMkx5/s1RTMyMrhw4QIA48aN48MPP2TevHk/GR6qqan5kSdn4sSJTXIOG2lnHnroIXr37s2nn35KaGgow4YNo3Pnzqxfv97B8fbSSy85KHlKSkrIz8//RRXa/8MvQ21tLUuWLGHlypV4enqSnZ3N9u3b+fTTT5k6dSrp6emAnbbHy8uLNm3aEBgYyIkTJ9i4cSMDBgxgwIABJCUlOahUlixZwtatW3niiSc4cuQIoaGhdO/enWPHjnHz5k0GDhzIk08+yYQJE9BoNPTs2ZNnn32Wbdu28d133/Hhhx9y8OBBRISdO3cSHBxM586dHTn0jQ8Mly5d4ty5c0yaNImkpCScnZ3p27cvn3/+OcHBwexJTKTQNYYyQxCo1Dj5hqJxccPgE4LW1Yuwvs9Sk38Dc0UxAV0eA7GRf+UMEtSW2gYbV69e5ZlnxxIWFoZWq6WkpIR9+/axY8cOSktLCQgIIDk5mc6dO3Pw4EF27NjBtWvX+OGHH1i7di27d+/mlVdeYeHChSxfvpx+/foRFRXFnj17MBgMLF68GJVKxeXLl9m8eTO5ubkMHDjQsYhdt24ds2bNolevXg4Pefv27Tlx4gQJCQnMmzePr776iubNm9OvXz9GjBjBBx98QH19PZ9++im7du2isLCQ2bNnO7h1/134r5NI0Gq15OTkkJycTFFREaNGjSIsLIxPPvkEEXEkpFZXVzNr1ixiYmJYvHgxKSkplJeXM3fuXE6dOkV8fDwajYabN286Knn8/f1JTEykuLiY7t2707p1a7p3745er2fevHmMGzeOmTNnOqRshg0bxogRI1AUhfLycpYsWcLOnTt/xGUUGxvLrVu3aKivJ67XEBoCWlNXlk/+ie34duiHrb4O7/helPz1EAEPP0rRhX0UXTiA3t0XEcFSW4miKGhdPKivKSPzu4/xbtmNsP7jKP7rIVQaLV4tulCeYaeLcQ+Px1xeiLW2moaacm7s+ZIWoX707t2bH374AbVazV/+8hdGjRqFRqNhxIgReHt7k5SUxNKlS1m3bh2LFi1ixIgR1NfX07lzZ373u99RVFREjx492LVrF7t27aK0tJTbt2/Tq1cvNm/e7EgWTktLw2Qy4efnR3l5uaOYw83NjeTkZBRF4dy5c/Tv35+AgACCg4MZO3YsR48edfwPZsyYwcaNG8nPz/+XKVH8M1AUJQpYCnQHaoAtwKsiUqcoSjiwCugG5AB/FJHE+/r+BvgQiAbOAM+LyI377C8BswB3YCswVURq7tn0wHLgCcAMLBaR937lj9sEBoPBwRlWVVWFj4+PQ3tTq9U6dJrvr+Lr3bs3YCdTnTdvHps2bWLy5MksWrTo7+ppPvbYY3Tp0sXhuXgQM2fOZPv27U3Injt27IhOpyM4OJiQkBBKS0s5evSoo9L3QXzyySdMmzaticfr7NmzDtoNi8aATWekoaEek8mEs7MzixYtclT322w2ampqcHV1ZcGCBXTo0IH+/fujKIqjKONB1NTUUFlZyYQJE3jzzTcJDg6mdevWLFiwoIlqw6pVqxye1wMHDvzdsRqxfft2B/vBY489xmOPPeaQomzevDlt2rRxLIA3b97MunXrWL16NeHh4Wzfvv1H4/32t7/9kTbt//DrwGAwMGTIECIiIoiLi+PLL7/kyJEjjvMnMTGR5ORk9uzZQ1lZGYmJiRw/ftyeV5eTwxNPPIFKpSItLY3U1FTq6up46qmncHNz4+bNm7z22muo1WoyMjJYvHgxRqORp556iuDgYPz8/GjWrBknT54kISGBJUuWoFarGTp0qEPlKj4+3qHB6+vrS0lJCYcOHeLdd9+lf//+JCQksGbNGs6ePcvp06eJjY3FOziCggYD7i17knPuIHo3X7xadaci6xI+7ftSX1pAxpYFBPd60u7EcHanKieNuvJi1HojisGIyiMQxdmVKrUb06dPR683cPnyZcaNG8fZs2fZuHEjJSUlxMbGotVqGT16NB06dODjjz9Gr9cTHR3NqlWrGDp0KN7e3sTExJCenu743fn4448ZN24cU6ZMYcKECaxdu5ZJkyaxZ88ejEYjixYtwmw284c//IHU1FQSExNpaGigvr6eCxcu8PDDD7N69WpSU1P5/e9/z4gRI4iPjyc1NZX4+HjKy8uJi4vj1q1bbNy4kQMHDvDGG28QHBzM7du3HQU4vxb+6zyA8fHxnDt3Dq1WS3BwML169eLIkSM0a9aMtWvXkpGRwRNPPMHhw4dZsWIFYH8CTk1NJTg4mOnTp3Pp0iUKCwu5ceMGvr6+BAQEsGfPHkwmEx4eHiQmJvLee+9RVFTE+PHjOXv2LGvXrmX69OkMGjSI5cuXM2rUKI4ePUpKSgpJSUmcO3eO4uJivL29mT59OvPmzWPbtm0O4ukOHTrg4uJCZspJ1AYjOqMHKicXXEJisTaYaagqxa1ZW8ozzlOZdRnngEgqb13GJSQG79Y9uXNkE4JCg6kaW30tOjcfnHyCAcGv40Ayd32EubSA6tvXcA1viWtYHF6teqBz9Sas37Okp1/Dzc2NVatWsXz5csrLy4mMjKR37948/fTTDBw4kClTppCens7Vq1fp0aMHRqORtLQ0+vTpw8SJE0lISOCDDz7g888/Z+vWrcybN4/y8nJeffVVZs+ezY4dO4iLi3PIAeXl5VFWVsa+ffs4fPgwx44do1+/fty8eZOFCxfy1FNPMWjQIBYsWIBWq2XYsGE4OzvTqlUrwsLCMJvNjqrF/wQURdEB32FfgHUFfgcMA95W7JUEO4G7wEPAWmCboiiR9/qGAruA9UAnoADYqSiK6p59BPAW8CLwm3tjfHDf4d+/d8y+wETgNUVRnvo1P+/P4fLly2zZsuVHkkkjR47k0KFDZGVlNWlftGgRAwYM4OrVq/zpT3/iT3/6098NkQ4ZMuRnObMOHDiAq6srLVq0cOTADRw4EE9PTwYPHgzYfxPefPPNnxxj4cKFjsVfUlISZrOZTp06MXXqVPLy87FpDIjWTjdUVFQEwJdffkl9fT1Xr14lJSWFBQsWAHZC3r59+/7oGCLC8ePHHXN0dXUlKyuLN998E39/f9566y369ev3I8WG8ePH/11S37S0NOLi4prk9Q0fPpwpU6Y02a99+/Zs3boVHx8fXFxceP311ykvL+fkyZPMnTuXd999l+zsbAwGAwDHjx930N3s3r37J7+z/+Ffi6qqKjw8PHj55ZcJDAykvLycESNG8O6777J06VK+++47LBYLM2bMYNiwYUyePJnnnnuO2NhYDh48SG5uLk8++SRxcXG0adOGhIQE1q5dy8MPP0x6ejodOnSgV69ebNu2jTlz5nD+/Hn279/vkDP19/fHy8uLhQsXsnPnThITE3FxceH06dMMHTqU8vJyBy0K2AuGvvvuO3x9fdm4cSNHjhzh1VdfZdOmTTg5u6JrO4gsAijOTsejZVdqi25TdTuNopQDiLWBqluX8O3Yn8ih0yhLT8Y5tAW5x76hrrwIrdEFrasnBT/soLYwi9KbqWTk5GPVu2NqsLJs2TJ+97vfO7z+OTk59OvXj5MnT+Lj40NSUhIBAQGICC+++CJBQUGoVCoOHz5MSEgI33zzDatXryY5OZmMjAxOnTpFz5496d69O/PmzeP48ePk5OTQtm1bRxSxV69euLm50aVLF/R6PRkZGTRv3pyPPvqIU6dOYbVamTNnDhaLhVOnTtGrVy8qKysZPHgwrVu3Jicnhx07dnD9+nUGDhzIu++++6sv/uC/0APYqNZx584dSkpK6Ny5M+3bt2fVqlV2b5nFQmVlpSN0NXbsWPr27Ut1dTWVlZW4u7vz0EMPERERwdy5c+natSvFxcV07dqVoKAgnJ2diY+P57333qOsrIyBAwdSVFTE5s2bOXbsGFu3bmXVqlXodDreeOMNoqKiKCkpYfv27TRv3pxFixaxd+9eRy5hfHw8V69eJSw8nLD4zlRcvUbxxSPo3bxxC2nBza2LcI1oTUivpyhNT6b44iHcI9pSeu0MOk9/vFt1J+/4VrRGd0ovHUPn4oF3q26UXPyeipvncW/WDr27D3Wl+Rh8QmioLsPgFUTh2URq795B7+aLc1AUGlcvSktLSUpKori4mNraWkaMGMFrr73GU089RUxMDBUVFcyePZuEhASuXr3qCGtv2bKFvn37MnjwYM6fP8/27dvZtWsXBQUFjtCwyWQiKSmJH374AWdnZ6qrq7FYLCxbtgyw5242yvjs2rWLZ599lrS0NG7fvs3Ro0c5evQoo0aNYvfu3Xh5ebF27VpOnDjBt99++5883R7G7r17WESqgTRFUV4HFgN7gFigh4hUAVcVRekLjAdeA14ALjZ67RRFGYd9EdgHOAjMAJaLyK579knAQUVRZgJyr/9gETkPnFcU5T1gKvDridL+DB555BG8vb05efIkM2bMcOSFvvfee0yYMKGJXibYaVT279+PVqslOjqaZcuWcerUKUwmUxNux9jYWPLy8v5uhfEnn3xCfHw83bp1w9vbm40bN2Iymbh8+TIPP/ww77zzDmFhYZhMJgdfJ8D+/fvp3bs3Op3O0fbkk0/y8ssvk5mZSbdu3aiurubjjz8m5cIFDBEdcA6052BlZmYSGRkJ2DkKZ86cyd69ex3FSI18YfcjPz+fqVOn8uWXXzqiAz4+PrRp08ZRnduY79R4PTTi790kysrK+Oyzz1i3bl2Tyk9FURg0aBD79+9vEuq+efMmfn5+7Nixg5YtW2KxWOjevTvh4eG0atWKM2fOOPI609LSiI6OxmKxUFBQ4Ehk/x9+XWzZsoWNGzfi5ORESUkJBQUF+Pr68tFHHxEVFcXIkSP55ptvGDRoEFeuXMHJyYlJkybRpUsXnnzySTw8PCguLqZjx46UlZVx8OBBTCYTxcXF7N+/n6effpq9e/fSvXt3PvzwQ2pra9mwYQPR0dFERUVx+fJlunTpQrdu3SgpKSEhIcEhj+rl5YWTkxNZWVlMnjyZ48ePs2rVKnr27MnOnTu5desW586dwy+6NUbf5hRfT6Ew7w55J79FzLVk7fwQRNB7BaGIoHX1pqG6DBHIPbQOjd7IncMbQFEoOPkt4QkvkLV7JRo3b2xmE67N2lFblENdaQEG72DK62oweUVDYREGg0Lz2FjmzJnjUKXq3Lkzjz32GLW1tUyePJn169eTn59PUlISoaGhXLp0iTfffJPIyEhSU1PJzc3lxRdfpG/fvpw4cYIvvviCDz74gKNHj+Ln58eBAwd48cUX2bt3L+3bt0er1fLNN9/g7+9PXV0dUVFRPP/88xw9epTS0lJcXV25fv06Pj4+fP3110RGRjaJEDQKUdxPJP1r4b/OA6jRaHj55ZeZM2cODz30ECtXrqRXr15cvnyZVq1a0bVrVw4ePIivry/V1dUkJiayY8cOPD09mTdvHkeOHMFsNhMUFITJZGLz5s2cOnUKPz8/pk+f7sgjGj16NIGBgTz11FO4u7sTHx+PoigEBAQwdOhQVCoVjzzyCAMGDOCZZ55Bo9Gwb98+unXrRkxMDM8//zwvvPACN2/exGg0civ7NrXNfkNg1+G4R7Qm79g3GLwDCew+ggZTFTkH11J04QAWUxUWczX+nQZSlXWFnINrKbt+lugnXqYs4xx6rwDK0k7iGhFPeUYKVbfTqc69jpNvKKaCLGqLb1N79w6W2ips9WaMAZEYA6LQ+ESgdfOmoqKCAQMGEBsbS25uLh9//DF//etf2b59u0PHODAwkLlz53LkyBEGDRrE6tWradu2Lb/97W85cuQIO3fuZM2aNbzyyit8//337Ny5k0WLFvHNN98wd+5c5syZQ0REBK+//jpr166lb9++jhuOyWQiKyuLvXv3cvz4cVJTU3n99deJjIzEx8eHo0ePsmXLFtRqNevWrePxxx//T55u14BB9xZ/jRBAD3QBUu4t/hpxAnjk3usugKO8VURMwAXgEUVR1Ng9fveXvyZjf6BrD7S9d4wTD4z9kKIo//aHvtGjR5OVlUXz5s2JiIhgxYoVfPnllyxfvpyoqCgHpcX9aOTfmzhxIsePH2fmzJlMmjSpSXrE3bt3OXPmDO+//z5gDx/bbDYyMzMpKipyUE+AXcLp8uXLDB48mKNHj5Kdnc0f//hHBg8eTKdOnRxaxVVVVaxbt84x5pw5c0hOTqZ///4EBwfz4osv4urqykcffUSfPn0ICwtD4x/NrZO7UbQGkpOT+f3vf8+ECRMICwtj7NixlJSU8MILLzjmbjKZmshLBQYG8s477zB37lzHwqy4uJilS5eyadMmrl69SnR0NFeuXHEUdTwoYl9WVubI33N3d2fs2LF06tTpR+kk33333Y+qsN944w3q6+spLy8nOzubzz//nPXr11NXV4der8fFxcWxb6tWrXB3d2fPnj0/qr7+H349PP/884wYMYKjR4/i4+Pj4M1r1qwZ2dnZFBUV4e7uzltvvcXFixcpLi7G09OT48ePc/jwYRRFoWPHjuTm5vLQQw8RGRnJmTNnUBSFY8eOMWTIELy9vdm/f7/jAeGZZ55h9uzZnD17lsuXL7NmzRoMBoODC1ev17Nr1y5mzpxJ69atKSsr4/bt26SlpbF06VJWrFhBblEpNoMbJpuaW9eugqsfdRUlmCtK8O8wEBAsNRWg0aHSaLFZLSgqBUu9mdwjmzB4BtoFCSpK0Lp6YbPZuLXnU6ShDtfQOHTuflSkJ1NfUwFiwy2yNd5telPpGk5GVja3y2q5ePmqwzOv0Wg4e/asg3Fj2rRppKamsmbNGvz9/UlKSmLIkCG8/fbbrFq1iueee44lS5bw5ptvEh4eztKlS5k8eTKXLl2id+/eZGdnk5CQwKlTpzhy5Ajz5s3j448/Zv369axfv57q6mpu3bqFl5cXiqLg5eVFbGwsGo2Ga9euodFocHFxITY2FhcXF/Ly8oiPj//JwrV/Nf7rFoAZGRmMGjWK3/zmN1y4cAEvLy/mzJnDpk2bMBqNZGdns3nzZhYuXOjgB2xUoRARB9nz559/TkZGBv7+/iiKwrVr1zAYDCiKQkFBAf7+/owaNYrf/va3TJw4kTlz5pCTk8PQoUN54oknWLJkCU8++SQ5OTnk5eVhNBqpqKigoqKCtWvXEh4ezpo1a3B3dyeiXTecW3TDqlJTlnGO3GNbULu4Y64o4e6l49jq66grL0bEXs1rravm5q4V1BRk4tthAFHDpqOoNfi0/S16Vx/UOiNuYS3xbtMTFIXyGxcwBkQCQmC3kdTdzcO3XV8URcFSW03x+SRMJXeotarQ+kexe/duQkJCKS4u5rPPPiM+Pp5WrVrx3nvv0apVKzp37oyvr6+DiykvL4+QkBCHYoq/vz8NDQ2OyrX+/fvbFU88PBg8eDDvvPMOI0eO5J133mHjxo00NDQ4aARCQ0PJzMxk6dKlfPLJJ9TX1/O73/2OQ4cOERwcTEVFBW3atKFLly4cO3bsJylH/h0QkWIROdj4/l74dipwHAgE8h7oUgiE3Hv9c3YPwHC/XUQs2MPJIff6lopI3QN9dYDvL/tUP4+amhoAB7k52KtPIyMjmTFjBt9//73Ds93ovXr//fcpKipqUjDx5ptvkpqayqFDh+jRowcffvghaWlphIWFMWPGDMDujQoJCSEpKQmwK1bs37+flJQUMjIyCAwMdOQN3rhxg927d/Pss8+SlZXF2rVrMRgMuLu706FDB5577jlqamq4c+cOjzzyiCOsOmvWLB5++GHGjx/fJJd02LBh3Lp1i5K7ZZjRENxzFDVaD86ePcdbb73F1KlTCQsLIygoiBkzZrBp0yZ8fHwcFYgPSuPFxsY2UdvQaDS0bduWuLg4/Pz8cHNzo0ePHqSnp3Ps2DEeffRRqqurmTlzJoDD4w52r2Cj/NakSZN45plniI2N5YsvvqCwsJB9+/axefNmKioqAFi7di3e3t5MmzaNefPmMXv2bNatW0doaCjh4eGcOXOG69evM27cOC5evEhlZSX5+fkO3tT/4deHoiisWLGCiIgIKisrCQ4OxmKxYLVaiYiIYO/evWzbts1RhBQWFobBYKCgoICIiAguX77M+PHj2b59O2fPniUtLY2goCBqamrIzs5m5MiRZGdnk5KSQmFhIcHBwZhMJjIzM3FxccFqtWKz2UhNTcVqtXLq1Clu3bpFly5dMJlMrFm7ltzcXL4/fJi6BhsWjROlVbWYVEbMDYLOK5iGuhpu7liC+e4d7l4+Tn2V/eFE4+SKSq0FRY3eIwCjdyiK2FDpjdSVFeAW1gqjXzhRQ6eh1hvRuHigaHSUpSXTUFMOigpbgxmtiyemklzuph4jba09J9hUWohTSEtErSM/P5/aOjMNDQ0UFBSQkpLCnj172L17N4qi8Mgjj+Dk5MSqVato164d+/fv5/XXX2fMmDFUVVVhsVh48sknHUwWe/fuxdXVlUGDBnHz5k22bdvG448/TteuXXn00Ue5ffs2oaGhuLi4MGXKFDZv3szgwYOxWCyICA0NDajValq1asX58+fx9vYmJSXFoQjyIC3Tr3JePUgd8P8COnXqJP+sxuuxY8eYOXMmMTExrF27lsGDBzNs2DC6devGp59+yuXLlzGbzaxfv56IiAgGDx7MoEGDGDZsGJWVlRw6dIjw8HBef/11cnNz0Wq1BAQEkJ2dTe/evVmyZAnjx4/n7t27dO3aFY1G46iCys3NxdnZmdraWj7++GMURSE2Npb333+fmTNnsnjxYtLS0igrK0Or1dLQ0ICTbygerXtjDIoi67uVqJ2c0bv4UF9Tin+ngejcfCg4/R21xXcw+kcQ1H0ERef3Ya6poOrGBbzb9UGtc0Ln5kXO/rU4+0eiMbrg1ao79ZV3qbx1GWttFYiN+ppKbDYbbuEtsZmrMVeVEtBxIK4RrblzeCPGwGg8m3fiduIn+DhrMWoUtFodISHBnD9/njt37nDixAlmz57N22+/zdixYykoKCAmJoZOnTrh4+PDiRMnyM3NZcSIESxdupSXXnqJnJwcDAYDVVVVjB07lrKyMkaPHs2pU6eYNWsWRqORzZs3c+HCBfbt20dMTAwDBgwgJSWFJUuW0L17d1JSUrh69SoxMTEEBwdz8+ZNLl26xPjx43+pjqnySzo3GUhRlgITsHvv/ggYROR399nHAXNEJEJRlJvAAhFZdZ/9K8AGvI69aKS5iGTcZ88B5gDWe32D77M1A24CkSJy64F5Tbg3L4KCgjo2Epr+M5gyZYrDUz5y5MgmIcrq6mrS09NJTk5GrVYzefJkAM6cOcNDDz3E66+/7uCoq66uZv369UycOJHq6uomFagXL17E3d2d1NRUhgwZQlFREYmJiQwfPpzS0lJyc3Pp1q0bdXV1Do/dhAkTaNWqFRcuXGD58uUsXLgQPz8/Ll26RHR0NE5OTpw8eZLExMQmnrifQ/fu3dFotTz++3H0GTCI5MP7uJl+hYaGBt577z1SUlIIDw/nxIkT3Lp1i9raWvLz85kxYwY2m40ffvjBoQdstVqZP38+vXv3dlTfPohz586xevVqAgMDaWhooGfPnoSEhBAbG0t1dTVFRUWEhIRQXFzcpGAlNTWVO3fu0K9fP6ZPn84jjzxCfX09I0eOdEhOnThxgq5du5Kbm8u3337bhBNx//79LF++nO3btzuqiquqqn5xVXBcXNy/7Nr6fwG/5L4VGxvLzZs30ev11NbW4uvrS3l5OdHR0XTq1AknJye2bkGZtY8AACAASURBVN2KWq3Gx8eHsrIy/P39HWHfO3fucOvWLUeYcdKkSej1emw2G+Xl5RgMBjQaDXV1dZjNZkQEDw8Px/0qMjLSQWmk1+sxm82o1WoHIbTOyYUGswmV3hlrfS2goFJrEJsNsZhBpbFvlr89k2pdvXGNbEPF9XNY66pAUeMcFEVg16Hc2LqYVi8sIv2r10CtweARACoFc1khaoMz4f3Hk7P/C8wVxUhDPc4RrbCaqlDpDLgERlF0bh+o1ai1Bqy1laBSo3X1wegXQsXNv6KoNbj5hlBbmoeHmyuurq4OfsT8/HxiYmIoLy+npKQElUqFzWZj+vTpTJo0ieeeew5FUcjIyGDhwoXMnTsXd3d3VCoVWVlZmEwmRMThMKqvryc6Ohq9Xk9dXR3t27entLSU06dP4+HhQV5eHiqViieeeIJt27YRHh5OUVERhYWFjtzbfwL/0LX1X5cD2K5dO1q2bElBQQF5eXlkZGTQpUsXwsPDWb58OWfPnmXMmDH86U9/oqKiguHDhzuk3xqpSmbPnu1gOlcUhfz8fOLi4oiOjmbQoEHExcWxePFiJkyYwPTp0+nduzejR49my5YtpKWlcfDgQdLT09mwYQNFRUXU19eTmJhIZmYmrq6uOLt5UFhaic7bA6eQWEozzlGeeRGjfwSiUhPU43HKM85Rln6KiEGT8G7Zjarc61hMVWTu+ohmQ6aS8fUC3CLaoDV6UHh2L6IoGH1DaDb0JbL2rOTulR9QgLqSO6gMRpwDIqm9egpBKE9PRuviQdTwP3Jr76fcPrQB56AYbHVVFJ1NJKj376nKucLts3uJadGSU6dOoVKp6dWrF926dUOr1dK7d29mz57NmjVr6NChA3/+8595//33adeuHXq9vklorlevXixbtowuXboQFhZGQkICL7zwAmfOnMHT05Pu3bszefJkDh06xIQJE/jss884ceIE2dnZzJkzh6NHj5Kbm4vFYsHDw4Pjx4+zbNkybDbbr6I/+/8X9wo+lmIv2HhcRK4oilKHvXr3fugB073XdffeP2i/e8/GT9hN/C3M/KCN+8Z3QEQ+Az4D+03q/1Ls+Dk8+uijVFVVERYWhkqlora2ls2bN/PWW2+h0+lo1qwZ3bt3x9fX1xFafOutt0hJSeGzzz5ziM9v2rSJ+fPnU1BQwIYNG/j66685c+YMoaGhxMXF8eKLL+Lj48Pu3bt56aWXcHZ2plOnTuTk5FBRUYFer6e8vJyDBw8yf/58EhISKC8v55VXXuH06dMEBAQAsGDBAvz9/R0euOzsbJKTk6mtrWXatGk/+nyNC587d+5gNBpxie3Kxl0H2Hk+G1ffIDQZGQwbNoy4uDhHXmK3bt2YMmUK3bp1Iyoqio0bN5Kens7zzz9PXFycI3z30UcfsWvXLke/2tpaTpw4QZ8+fcjKynIoOmzdupV169YxbNgwB1n2tWvXuHz5Mt988w3u7u5NqCQax7t16xYbNmxwqA+ICHfv3nWwEERHRxMbG+sI1ScmJjryyk6ePOkg6U5MTGTLli28++67/9EK+/8mjBs3jiVLltC2bVtOnjyJyWTCzc2NoKAgNmywS6O1aNGC4uJihgwZgtlsxsfHhxUrVpCUlESnTp3w9vamefPmDg666upqxowZw/79+ykqKsJisWAwGBxeRHd3d+7cuYOHhweWe94oJycnzGYzTq4e1JpqwNaAxs0Hld4FnbGe+qpyvON7cTf1qH0RZLmnoWuzgs2CSmfEJjYQG34d+9tTmQKaUVtiAZsVU2E2ece3oTYYubH1PawN9WCuxeLkhrmsAERwCYklY8s7GIObIyV38IrvTeXNFCxmE4gNU95NEBuKorU7N7T2nz7/hxNoqCjBuWskeSd3UFF0GywW6oKaczcvk6IKEzWl9kVXRUWFIy3EarWiKApffPEF33zzDYWFhbRv3x6z2cz58+cpLS2lpKQEvV7PggULeO211ygrK0OlUhEXF8f169fJy8tzSCru2LEDtVpNQEAAbdu2pb6+Hp1Ox5YtW3Bzc3Pc837B4u8fR+NK9ec2IAp7NWMZcAd7taHhni0c2I+d4iINSHig72+AVOw3niNA9AP2l+6NWQWsBpz/r/l07NhR/lk0NDSIr6+vTJgwQdq2bSv+/v4yZcoU6dGjh3To0EHKy8vFYDBIjx495IMPPpC//vWvcv78edm3b5+IiBQWFkp+fr785S9/kXbt2smyZcvksccek1GjRsnJkydl2rRp4uTkJH/+85/F399fOnToIJs2bRJ3d3d57bXXpFOnTrJ+/XpxdnaWLl26SK9evcXNzU08PT3FNyRSAtv1FNQ60Th7SNjACaL3CRW9b7joPAPEyS9SVAZXcQ1rKR6xnQWVRrSunuISFictxy+U+MnLRKXRiZN/hChag6BSCWqt+HYcKK0nLZPg3qPFLbKNOAc3F/RuonZyFffojuIW3UmaDZshEYNfFK/WPcUlrKW0HL9QArqNEJfwVuIcFiceLR4RRWsQtZOrOPlHinNwrGjcfCTgkeGiqDTi5OYp7h6eotPpJDAwSPr06SNff/21zJs3T7y9vWX8+PHy9ttvy6xZs6Rz584yc+ZMyczMlAULFshzzz0nsbGx8uabb8qKFSvkD3/4gxw6dEj69Okj8+fPl4iICHFxcZE9e/aITqeTIUOGSGBgoPTr10/WrVsnGzZsEG9vb2nXrp2EhIRIcHCwzJ07V+rq6mTu3Ln/9LlyD//QNfJTG/Y0i9VAPTDivvZXgBMP7Dsf+P7e6/3AWw/Yj2L3/qmAWqDvfTYNYAF6YK/+tQK6++y/wb5w1PzcfH/JtSUiMnToUJkyZYpMmjRJBg4cKKdPn5Zbt25Ju3bt5A9/+IPcvn27yf51dXVN9jt79qwsXrxYtm3bJidPnpTy8nIREUlISJCGhgYREUlOTpZr167JwoULpXPnziIicv78eZk8ebKIiBw+fFjGjBkjL7zwghQWFoqIyMsvvyytW7eWJUuWSHZ2tqxatUrOnTsnFotFXnrpJenatauIiCxbtkx++OEHERG5ffu2xMfHy6lTp0RE5MqVKzJ9+nQREenTp4/06t1bOk5bKUG9npTAXk+K2slVmrd9SPz9/SU3N1dyc3NlwoQJkpeXJyIia9askYiICJkwYYKsX79ebty4ISIi8fHxMnfuXOnWrVuT76a0tFRWrFghd+7ckenTp4vNZhMRkeLiYhk8eLDMnDlTbDab9O/fX5YuXSoJCQly/vx5GTBggIwcObLJWA0NDfLpp5/K4cOHRUQkMTFR+vXrJ8uWLZNdu3aJiIjFYpH09HSxWCwiInL37l1JSkqS7OxsGTlypGzZskW2bt0qkZGRkp2d/U+cHT/CL7q2/l/bfsm1deDAAYmKihIXFxcJCgoS7A95AoharZaAgABRq9USFBQkHh4eolarpXnz5qLVaiUyMlJ8fX3F399fVCqVeHl5iZeXl0RHR0u/fv0kPDy8yXgGg0EA0Wq14ubmJmq1WgDRu3mJonOyH9PgIk6+oYKiatJX6+YjTn7hAoq9Ta0T1HpRObk22Q8QRaMTVBpBqxewj6PzjRDUGlEb3cQpIFpQqe37gOOvT/u+AojG3U/Q6EXn4W/f776xVUZ3UfTOjrFVBud7NpW4xXSyfwYnNzEGx95rV4t/1+GOzwaIzsnFMZ5GoxGNRuP4vhvbIyMjHe+bN2/u2Kfxr0qlEkVRxGg0iqenp3Tu3Fl69uwpiqKIoiji4+MjERERTfZv1aqVuLu7/9Pnyj38Q+fk/5kD+B+msviX48aNG/Tr14+AgAD69euHTqfjq6++YsSIEZSUlFBcXEz79u25ffs2H374IcOHD0dRFNRqNZs2bWLixIm0b9+e77//Hg8PD/bt24eXlxe5ubm4u7szevRonnnmGTZt2oSLiwsGg4EXXniBtm3bcujQIUelrJ3x+zp5lXVYNEaMbfqjDm1L0fW/4hzYDINvKDn7v6ShqhSVRgsomCsLUWs02KxW3KPa4dWyK4FdH8c5IApFUXPn0EY0Lh74te+Pa0Q8it4ZrA0Upxwkfd1cKrJSsJrrsFoawFyJtaEOjbMbCvYnvoqMC3i16ExY32fI+u5jrGYTNfmZmPJuYqmtRBrMOAVGY6kpxyU0Fqu5loa6KlR6Aw0WG4GPTaNBVBQUFHD5ahqvvPIKixYtIiIykjVr1vDDDz+wfPlyx/e0adMmVq5cSVhYGLGxsXTt2pWYmBj27t3ryNVKS0sjICCAmJgY7t69S1xcHIcPH0ar1XLhwgXefvttPvzwQ3r37s2AAQMICQmhsrKSffv20a5dux8ly/8H8AEwGvvi734ytWSgnaIo95Pbdb/X3mjv3mhQFMWIvcAjWURswNn77diLRyxACvBX7AvOrg+MfV7suYK/Gr799lsmTpzI4MGDiYmJ4eGHHyY8PJxXX321iSrH3r17+e6771AUBaPRSHFxMVVVVRQVFbFy5UqGDx/O1atXHTJNmzZtcuQXlpSUMG3aNEJDQ/n+++8RETp06MCiRYs4ffo0qampfPXVV3z22WdotVqysrLw9/fHaDTSrFkzdu/eTWhoKJs3b+b48eM8+uijjoKGyZMnOyhhGmWhGqktWrZsydKlS6mtrcVqs2FxC0J0Rox+4Zhyb+AS3By1fzQ6nY5jx47xxz/+kTZt2jgk3goKCpg3bx5jxoxh06ZNNGvWDJPJRGBgILm5uUycONGhApCfn4+np6cjz0hRFL7++msGDx6Mt7c3QUFBzJo1i+XLl7NgwQJGjhzJsmXLcHV1xd3dnbCwMMf/xGKx0KNHDz766CPatGkD2KlwnJycaNWqlSMv6f3336dz585kZ2djNpsxGAyYzWaSk5Pp3bs3Z86cQa1WExsby44dOxwekv/h18e+ffvIzs6mvr4ejUZDSEgIWq3W4UUvKChAxM5j20imfuvWLYKDg8nOzubu3buOHFuDwYBKpaKkpIRTp045pNka0x4apRwbbEJlZSVWq73wyFxTg9wL71rrqqktvifppv4b2XhDZQm1xbf/NnGxgrUem7mR0F0BnRFUajxb9yC491P2pRQ2UGmoL74FVgtWUyXmimKH5xBFbf+LQllaMm6R7VBr9ehc3KkvL7Tvh4LaxQOtVwBqvRNirrnXbsNWV3Pv+DYqM+yhbGttJaa7edifp60UX7DzaFotdkWc+tq/1e5ZLBYsFgsqjbZJbl52djZWqxUfHx+uX7/uyHtu/CsiDqnUsrIyrFYr+fn5aLVavL297WOqVI79G9Va/l38mv9IEUgjlcVYEUkTkUYvxO+wL9pigQkiclVEFgAnsVNZwH1UFiJyFRgHhGKnsoD7qCxE5BwwCRirKMrfys7+xQgICMBgMDBr1ixCQ0MpKytDp9ORmZlJXl4eQ4YMYfLkyXz//fesWLGCfv36MWrUKF599VWee+45bt++jdlsJicnh+rqam7cuEFSUhIGg4GPPvqI+fPns2/fPkpLS6muriY7Jwez2czp06c5ffo01RaoqBf07r5UmOrIybmDaA2odE6UXTuNX8cBeMY+jKWmAqeASJyDmlFfVojOxROP6A54te6BxuBMUcoBO3FzWR4Gr0DuHN6AtaEO56AYCs8nonf3xjU4BlCBzZ50qnFyp95UjthsqJ3dUVBxN+0MKq2e6txr6LwCuLF9CZnffYytoR5zaT4BjwxH6+pFfUUJaoMRBUHr4klN3g1cg6Iw+obQ8rl30Xn4kX96DxqjK6KoKCrIJ7uoHJvWSOrlK+j0ejIzM1EUhZs3bzJ58mTeeOMNfH192b59Oz4+Prz88stMnz6d2NhYIiIi0Ov1XL16lQ4dOuDr68ucOXMcOskTJkxg+PDhBAQEkJmZya5du/jiiy+4e/cuZrOZiRMnUlhY6Eh0/09AUZQu2M/xucA5RVECGjfs3rxsYI2iKK0URZmFvfK3MefvS6CzoiivKorSEvgCe95f4y/DCuBPiqKMUBSl0733X4pItdgrhtcCKxRFeVhRlCHATKAph8ivhPj4ePr06eOQSjt06BB//vOfHdqcYNcHPn/+PNXV1cydO5e+ffsSFRVFv379eOSRRyguLmb8+PEOmpEDBw6QlJSE1Wrl4MGDhIWFkZWVRUJCAhcvXgTsuW7Lli2jTZs2rFmzBrBLnG3fvp0ffviBffv28fDDD2O1WvHy8sJsNtslqDw9HXQpGo2GxMRER45vY9X+/diyZQtZmZnUGe0hUbE0ENzzCTROzlSa6qmsrOT999/n7bffdoRbO3XqhK+vL0ePHmXHjh107NiRTp06sWLFCkde1vfff8+7777L559/Trt27TCZTCxcuBA3NzdGjx7NSy+9xMCBA1EUhWeffRYvLy/69u1LcnIyN27cIDo62pFHuHjxYkSElJQUBg4cyLZt2xg1apRDbeTGjRt4e3uTmJjI3r17uX37NsnJyXTs2JFFixbx+OOPs3r1apo1a4ZWq+XixYuo1Wo8PDxYvXo1rVq1YuXKlb/uifQ/OKDVarFYLA5lpDt37qBSqaiurnaEKEUERVFoaGjA2dmZ+vp6h5KOzWbDYrFgs9nIy8ujsqqKGlMd1SaTY0HTuAhxwNr4/l6dgNWM1s0XRaP9W7tKB9YG0P4tXKly9Qb1vewym9W+n82CyuiGMSIe6mtRVGpsDfZKXywNoNbh5BvC/fBs3hG1q8+9Q/1t0aVx8aS2JAdLbSX15cV/O66TC9aaShpKC2gouyfpaLUCKlROrva53v95AOqqsKdVg81sAp0BlVYPKjX3p9FpXO2pKTahSbuicwL4UbV9I0TE8f1qNBrOnTtHZmYm9fX1lJSUUF5e7pCiA/vvotls/llu038p/i8XIfaqwb4PtD2NPRz8CnDyAds8moax3nnAfgT7AlKNPYzV/z6bI4z1c3P6Ja70zz//XLp06SKTJ0+W6OhocXd3Fzc3N3nooYfE19dXpk2bJgsXLpRPP/1UoqKiZNGiRZKQkCC+vr7i6uoqWq1WwsLCxGg0Srt27aR///4SEBAgvr6+0qZNG3F2cRFPT08JCAgQL29f0RtdxNU3RFwCIkTj4i0aNz8J6DpcPOK6itroLgafUIl+8i+icfa0u9/9wkVlcBFFpRFjYJSo9EbRuHqJR2xn8e3YX3QefmIMihJjQDPRuHiJX8eBovfwl7AB48UlNE4UrZMYQ2JF4+YtaofbXRE0OtG4eYui1Qsgni17iNrgLK6RbUTnFSSK1mAPG4PovINF6+YjXq17imdcV3G6dyxUalF0TmIMai4qndHuZtfoJLTfcw4XvcrgLK6RbUXRGsS/y3C7612lEYNvqKj1RtHojaI1GMXVzUOCgoJEq9WKSqUSnU7ncJ136dJFxowZI88884xER0fLs88+K9HR0bJ69Wpp06aNPPvsswKIv7+/uLi4yPnz5yU6Olr8/PxEURRxc3OTiIgIUalU0qFDh3/6XLmHXxL+XcQDYY/7Ng32B6uj2EOzV+6/Fu71TwDSsadPHAKiHrDPwl7dW449zOx0n82IfRFYjb1a+E//yJx/aQhYRCQjI0Patm0r7du3l6SkJPn9738vCQkJYjKZZNiwYbJ161Y5efKkY//q6mpJTU2VsLAwef7552Xt2rUyf/58WbNmjYiIVFVVSUVFhYwdO1ZWrlwpubm5MmbMGMnMzJR33nlHysrKpKKiQqZOnSojR46U0tJS6d69u2RkZEhZWZn07NlTCgoKREQkPT1dBg8eLJcuXZKysjLp1q2bfPHFF03mv2nTJjl06JBYLBa5deuWdO3aVV555RXp06eP1NbWyotTpojR2VmaP/kX6TBzrbR45g3xad9PfDv0l9jfzRH/iFiJioqSK1euiIhIfX29PP/887Jz506ZP3++nD9/Xi5evChXrlyR/fv3y/Dhw0VE5NKlSyJiD/ddv35dlixZIiNGjJAdO3bIc889J66urjJs2DCxWCzy+uuvS2VlpYiIeHp6yrPPPisLFy50jJWbmyvp6ekyc+bMJp8tKyvLMadjx47JjBkzpKqqSjp06CCvvvqqFBYWyh//+Efp3bu3TJ06VUaMGCHJycnSrFkz2bBhgwQEBMjs2bNl9+7d0qVLl196qvzHw7L/zu2XXFtDhw4VjUYjKpVKVCp7uFRRlJ/6bXHYG0OLP9q0OkFRi8rJzREabRrOfXDs+94rKtG4ef/ssQHH/cSxPRCmvX+z36vuO75iv9do3X2Fe2FnR7vB7f88NiBotH+n/afngN75p+fn7CGotaLSG8UY3FxU9++rajyOIopG/4/NrTFUfS8k/2BbTEzMP32u3MM/dE7+n0UgIlKMnXgW+PWpLBRFuXtf/385rFYrRUVFHDlyhPz8fHQ6HdOmTePbb78lLCyMNWvWICK0bduWiooK/vKXv+Dn50dxcTFqtRonJycKCgpQqVTcuZNLfn4+RqORyqoqrmXcxCo2as0N2MrKaHxSqLfakIZ6sFlQDM4UnNyBzicYt4jW1FdXcHPHUvvkFBX1lSWI1YrBP5yG6nJslgZsZhOmwmzqrxUAKurLi1DpnXGP7kRVzlXMVaVU3k6nvqYcsZjR6I00oMJ6zy2uaA1IQx2WyrtoXb3RB0RTfv00ilaPqfAWtjoTzmEtUOtccItqw92UA5gqiu658gXP5g+hKCpqim9TnnYSBRs2mxVMtSh6F8oyL6BodAgKNouFquzLAFjqaxGrBUWtoa74DiDo3P2oryoFgxvVhcX4tujI3YwUFI0GNycjtaYa0tLSSE62R0K9vb0JCQmhoqKC+fPn85vf/IZOnTqxdu1aampqqKurY9q0aY5iGnd3d7y9vcnMzHRIZP2nICIzsXvefgo3gF4/0z8RSPwZ+0Jg4U/YTMCz97Z/G2w2G+PGjXOED3fs2EFERASff/45er2eWbNm8dRTT/Huu+8SGhqKyWRi8ODBDinFhIQE7t69S69evRwKL5WVldy4cYNmzZoxduxYNBoNKSkpRERE0KJFC0aOHImTkxMTJ07knXfeoU+fPnzyySdER0djMplQqVS88MIL+Pr64ufnx4ABA3j11Vcxm828/PLLP5KYMxqNREZGcuzYMT755BPat2/P6dOnGT58ON26dUNRFDTu/riEtqAm7waKSk3gI0OpyrmKzs2bkMem4pK+h7Zt2zJmzBgOHDjACy+8gE6nw2g08tVXX/HMM8+wcOFCRIRu3brxzTffMGDAAADWrVuHr68v0dHRPPHEE4SHhxMYGMiiRYuYMGEC7u7ufPHFFzg7O1NYWMinn36Ku7s7mZmZ+Pr6smDBAqxWKzdv3mT48OEUFBQwf/58Vq5ciV6vZ8KECTz99NOsW7eO7777josXL/LVV1+RlpbGmjVr+OCDD8jNzXUI12dkZBAQEICzszOrV6/m6NGjlJeX/6c5Nv+rICI4OztTUVGBk5MTdXV1iAgGg8ERsv17fX7k1WtEgxWwYqutvNdga+IYe+ANamd3rDXlAGhcPLBU/oTGtaICsa9lpOGBedms9+1ja2Ky1j6QqiNWpL6WhvraH7fXVfIPwWr7e42gqFF0BnuI+H48+P7+XqZKuyNTBFPu9aZGW0Pj5NC4B9BwN/tnp6XSaLFZGtDpdNTX11NaWtp0OJvNrjH+b8A/UwW8GHsuUiOVhfkBu5m/VRwaf8ZuvO/9T/V34AGqCtLS0v6JqdsrDq1WK66urlitVioqKvj4448pKSnBy8vL4WY3m80MGTKEL7/8koKCAnQ6HRaLhbq6OlQqFcEhoeRk3yIgOJjImDj+ev4MitjwcHXD09ubvNw7WBrqEZuNwOBA7hYVUV1dhdpixgJ46cBceI2auyXo9AbqzfaLJSw4kIK8XGxluWgUFWqtBrPNSpeO7Th59KDjgraZazBW3aLXb7pzLe0KhfnXMWLDqlIwmAqpqrZX9wlCbIvm3C0uQq83UJifi4vVgNbDHXNtLQ0NZlzc3am5k45KraYuOwWz2YxKpf7/2HvvMKvKq+//s+vpfXpnZmCGztAEFVRQDDyKioIFNfYATxI1wSQao4m+T9RErLzGPGqi0UexRKxERGmKItIUBIY2A9N7Pf2cff/+2DOHank0Mb/r1e917Wtmzq5nz7r3vfZa6/tdpFkhnkjS9MHLnDZtOqvWmcKhl104izf//gI1B6sR0R6y1DhtLhcdHeZDQZJlrFYrrq59JB120rNz2Fu5E4fDhc0qE5fdZOVmkp0zGkVTWX9QJzs3n9aWZuxOF9FIGN1iQVEUEokEK1euJBQKEY1GkSSJX/ziF4ApK+L1etm6dSvTp0/npZdeQpZlVFXF4XCQnZ3N/v37v7atAMftMPE9jo/FixezZs0ali9fnqopW7BgAVdccQX33nsvc+fOZc+ePUybNo0HHniA2tpaVFXl2muvpampiYaGBmbNmgWYtXinn346gUCA2bNns3v3bt59911OPfVUnn766ZSw+qBBg/B6vWiaxm233cb111/Pww8/zGmnnYbb7eaee+7h0ksvZcOGDaxevZqhQ4dSX1/PO++8w1//+lduvvlmNm/enPoOQggefvhhGhoasFqtWCwW5s+fz3333ddXz1rM9po28mcsAEBSNQ6+/VckVafoB9dQu+o50ium0uMaRNnQFlauXEk4HGbjxo00Njby5ptvsmjRIp588knOP/98xowZwyOPPEJGRgYXXnghr7/+Otu3b+eyyy7jmWeeYcGCBdx3332ceuqpXHnllVx66aVccMEFCCG44YYbOOGEE9i3bx/vvfced999N7quM3fuXB5++GHq6up47bXXuOOOO3j66adZtmwZtbW1NDQ0cPDgQZYvX86Pf/xjli9fzm9+8xvKysqYNm0al19+Oeeeey73338/DzzwANdddx133XUXYKoo/PrXv2bnzp389re//dZt7LuKmpoaurq6cDgcqVpY4CjnT+Jox+34NOEyrgAAIABJREFUn5k1b8fFcZwzNHvK+QNI9PQ7LDL96dNDh1YhGTv0t6qZqWRx2DX0H1+STUesLzjyxddxvO/xJRCf8x1FEhE9RgzhS47Vdy3GYddwnHv1Zc4fkoLRX2MYP75z3u/UNzc3p5j3/yp8ZR3A40hZvCpJ0v8FMoUQFxy23XzgJ0KIIZIkfQb8SQix+LD1z2OSRm4HmoHhQojth61v6tv/hc+7lm+ip7Rw4UKWL1/O/v37CYVCFBYWUlNTk1LYLy8vZ8+ePdjt9uMQCCQsablEW2tB1sCII1sdODKL6DmwE1fJCHr2bcXMbieRdRv27BJ6D2xHUjTQLIhI79GXhOLwIMsK8f6Bpaj4B0+kY89GRDyOrOnmMIuGkDQr9txSkr2dWP3Zpqp6aw2SrGIk40iKQmDkGbRufPOIc+ieDPP4urXvGiTQLNjT8gg1VaNY7QSGnASyQvOmtyEZQ9JsCCMGSBT+x3wOvPlns94DQdroabRufrvvtiggkki6lcwTZiJJgo6dG4i01Zu1IIkoIGHPLiZUvxcQyBY7RiJm1lokkyDJKJqGYSQQ8QSoKiSTKHYvkkiQiAQhmSCQlUNnS2OqrkKWZfx+Pz6fj6amJrq7u7noootYu3YtwWDwCMfxa+J7rbKviObmZu644w7sdjs/+clP+MlPfoLFYqG5uZlkMonT6WTBggXs2rULi8XCunXrWLduHTabjfr6eubNm8fFF1/Mn/70Jz799FNGjBjBO++8w7nnnktvby+nnXYaZ511Fvfffz9VVVV4PB4++ugjPB4P77//PsXFxdx888288MILdHV1sWbNGq677jq2bt3Kj3/8Yx5//HEuueQS7rjjDkKhEGVlZVx22WXMmTOHl19+mV/+8pfMnj2bHTt24HA42Lt3LwcPHkw9C3SrnUFzbqKjdi+tm9+h7NLb2P7YLzCiIQZd8htqVz5N3qmXIIwk7bvW077jA3w5hXTV7cflcjNr1nmcdtppNDQ08NhjjzF69GjWr1+PqqrU1dWxfv16HnjgAZYtW8a0adOor6+noaGB/Px8rFYr2dnZvP3223i9XhYuXMgLL7yAEILS0lJuuummlLQNwCOPPMILL7yA3+/n/fffx+VyEQ6HOfPMM1myZAkTJ05E0zT8fj/xeJzu7m7mzp3Lo48+SnNzc4oYs2/fPsB0yC+88EI8Hg833XQT6enpDBs27LhSOf8LfD+2viICgcAxkaJjoNlAlo8TyfoaztMXQLY6DpEq+p79R5xLVo516FKrFRSLFZFMYhwdITzyLBzKih5vtXZY5A2TiJKM9537ywWUZd2OEftyJ1CyOPqcxS+4f6qlb47752LBf/4n/3fx4i/f8Pj4SmPrK3UC6Uv7/gWYD1wohHi1b1UdkHXU5llAw1dY369nllrf16YqcNj+/3QcPHiQ7du3p/SrGhoaTCFLXUfTNHbt2kUymSQYNo1T92VjMpccqE4f0dY609j6DFy22NHc6ej+LHr2f9J3liSqJxMjFqb34E5QNIQhENEwKBpSny6R6koD3Ybq7nPOVLNIVVZ1Iu0NyLICEtgzB+BIz0cP5CHiEYK1e4j1ttO57xOiHU1Iqo7uzTQHI7Lp/Ol9AVZJwVVcQayrBaFazLcWAATEI4Qa9qK700nGwjRvfptw8wHTdFQdEQ+bYXQBNSueRFItZjEt0Ll7E6ajCxZfJsgKwjBo37aWhrUvEmk5YA7QeLjvLckg3FSN4vCgOP3INjckk8iKiiTLKBYbaDoiFjO3j0dBVkj2tmLEI2juAIrNSVRzm0XPioonuxjDMGhra6OzszPlsL/00ku4XC7S09Px+/181Zec7/HN8MYbb2Cz2YjH4wwePJhRo0bx5JNPsmrVKhRFobq6OtV/98knn+TGG29k0KBBOBwOcnJyGDZsGMuXL2fYsGH4fD527drF888/T1paGvv27ePuu+9m3bp1bNiwgZ6eHp599lkaGxvZtWsXU6dO5Te/+Q233nory5YtS/UnLS01Wbk333wzOTk5PPPMMymyyR//+Efq6uoYNmxYSitwzpw5bN++nfb2dlpaWvB4PGQVliBrOlhddDXW0Ll3M4YQ7H1lsVlH4/ZTu/IZAiNPp+njZbgKBmPEIlgCOTgGTyJz3Axyho5h/fr13Pl//g8DBgzg9NNP54MPPqCnp4fTTjsNn8/HFVdcQTKZJBqNMnr0aAzDYOHChWzcuJFwOEw4HKa2tpZkMkleXh633347yWSSzZs38+yzz3LjjTdy9dVX89hjj3HnnXeydetWVqxYgd/vp6GhgSlTpuDz+Rg0aBArV65k37591NXV8dFHH/HYY49RWVnJ3XffTWNjI08//TQejyc1jhoaGjj55JNZtWpVytEcOHDgv9nivjv4UucPzGftcSNbx3n+9c0FivVwvuWxPoNicx2z/hCjluNE2YRJ+LA4OC5EkmQk+CXOH4ABkgSf17my3/mT+wgpyb6/U2lmFZR+0kff95IP9cX+Ks4f0JcmPl5U9TB8kfP3efdBOtr1Ug4RZ/rQ1vYV/uffEF+1Fdy/Q8riXwK/309RURGNjSZLqJ+GHYsnifeHZBUdoy/VararERALkoiGAYE9oxDFajpYia5W2nd+SKy9wQxzSxIgkeg1JRIkVcWang8iier0gpFE9IWREz2tqJqFaENfMwdJBUnG6s8l3NqAPbsUkkl6D35GsH4/sbZaLIE8SESRFB2SMUQsgpGIEWmtMf82ksgWB1J/aF5W6DmwDcXuNg01HjWdUKurT51dIdbVDEJCVnVCLbUouhWEgWx10D+gjXAPItqDEe7GlldOItwNmFE/RbeCJJuTpHwYQ0rVU78jBCIZJxnsJNnbjtz3dickFYs/G0mSSfZ0mG+xCEACwwBFRVLtJKJhRDJOb81OFIcHIQQ9nSbzSsgK7T3h1DBNJBJUVlayf/9+ysvLj+hG8T3+dfjoo49YtmwZ06dPp7i4mKVLl3LmmWdy1VVXEY/HaWhowGKx8NJLL5GVlcWrr76K3+/n97//PfX19VRVVdHd3c3q1atTDOGLL76Y3Nxc7HY7+/btY/Xq1Xz88cds2rSJyZMnM2/ePOLxeKr9m67rzJo1i8LCQjIyMnjzzTeZP38+XV1dzJs3jwMHDrB7927efPNNXnrpJYLBIJdddhmlpaW8+uqrfPTRR+Tm5rJjxw5sDiclZ16Ja9r1WPy5JMK9tO/4AP+g8biLhhFq2Iu7cCia3Y0lkEu4qRpJ0+ipqaRj1waS4SC17/4PDZuW0yF5CaUNpq2ji/vuu4+nnnqKlpYWpkyZwvPPP4/L5aK8vJzdu3fjcrmoqKigra2N+fPnM2XKFCKRCE1NTRQXFxOPx5k/fz5btmxhzZo1tLS08Mknn/DJJ5+kHOLBgwej6zoej4dQKITNZuO+++6joaGB/fv3M27cOFRVJR6PM3bsWM444wzWrFmTYo12dnZSXV3NtddeyxNPPMHGjRuZM2cOAE8++STPP//8EVIz3+NfC13Xv3iDlHPT9xSUlGM2UV1+85kP5lwgBHraoXJ71XNsl8gja/O++ou08QX1dJ8L+ShnTxjwZapVqSjgUc94kTiUiu6/N4YBcl8ARj28ykw+7v36fPwvAgqfdx9SqeP++TJ5GOvalIMZO3bM/+Kavh6+ig7gv0XK4p/4HY/Avn37qKmpQQiB0+PFEAI9kI/q8h0yin7DUTRIGmh+s62S3CcVEWrYi9GXtgQBif6aBxmLP8d0AmUJZ345Ipkg0rgfECR62sx/fNJMq4JEItgJinlexebCmpZPMtqLNS2XeG87KWOTJVB1Yj1tZmQs3NM3YAyzLqHfoJJxhKIhYhHzOpIxU1cpFgYjgeZJR3P5UXUNDMOksQsByTia248zp4RkuBdrZjFGPGpGOD2H1SFodsJ1e9AcZhMLEYsTaq2DZBwj3EusvzhYVhGJw0L0RyHWaVLfRbiLeHcryUivOQjjIVIpCyMOyQSyxYII9aTS9MlgF6rDh9WXaUZNkwlzf0VDSskRmLIIiqLQ3f0Vi4a/xzdCZmYmFouFu+66C1VVGT58OHV1dWzatIkNGzbgcDhQVZU9e/awa9cu/vrXvzJt2jQqKioIBoPcc8897N69m5UrV5JMJpk6dSo2m42enp5U/81XXnkFp9NJUVERVVVVvPzyyySTSRobG3n88cepqalh5MiR+Hw+hg4diqqqLF68ONXrd9q0acTjcbKysnjxxRdTfTlLSko4//zz+d3vfse+ffswFJ0eQ+OT5c9S+fzvzZZTCEKNVfTW70PEo8iqRrS7BVm1kgj3IskSkfZGDq74K6onnXiwE2taLpKsYc8cQN3mlSR9hXyya5+pJZhMsnr1as455xwWLlxId3c3Dz/8MCNHjuScc85BVVXS09O5/PLLU5qWXV1d7Nmzh2QyyaJFi1AUhdGjR7NkyRK2bNlCT08PL774Ivv37yeRSDB48GAKCwtxOp2MGjWKJUuW0NvbSyKRSPU67081t7e3c+GFF3LJJZcwZ84cWltbeeyxx/B4zBeunTt3smzZMkaPHs2cOXN4/PHH/90m951BRUXFF29wdNrzOPVvkqwetZ1EuHYX/U5Ioqu5f8PjnsKSUXho3dHbKGpqHvvC7OPRTt7hLkh/2vg451Ds7i8+7tG1iEesOkzOxogj4tEjo3aSfISW4RH4MsewP9N2aIeUNMzRnx8Pqn7seV0uF7quc8P113/xuf8Z+DKaMP9GKYvPW74Jnf5vf/ubAIQrs0AgSULWbUJzpwvV4Rey3X2YYjimwjgIdHsf3Vs9kqoOAkUVx6PMyxa70FyBIz5TbIfo64rdc+R+kix0f7apji7JQlK0I9erulDsHqG50g6j65s/Zd1+rNK6rAjV4RW+IZMEmlUgSYf2U/QjtrWkFwg0m3AUDDGPKctCsbmEpFpMunufArunfIJAUkxKfD/dXVaE5k4Tst0jAGHLGtB3LUfdJxBKv3SApArFeYj6LvVT6nWbQFGFbPcKWbemznvMd5MUoTh9ZkeSvmtWrE4habZjz6ko4s477/za9vJltvj/2vJNxtbAgQOFx+MREydOFKWlpSItLU243W4xZ84c4XK5hM1mE5IkiWHDhokzzjhDuN1u4fF4xODBg0VeXp6YMWOGGDVqlDjrrLPEOeecI0455RQxa9YsMWXKFFFWViYKCgpEdna2yM/PF7NmzRI2m01Mnz5dzJ8/X2zfvl0UFRUJq9WaUuafO3eumDx5shg9erT48MMPxZQpU8TIkSPFiBEjxPTp04Xb7RZZWVnC6/WKgoIC4Xa7hcPlFqrVKZAkoXnShSUtT8i6TUiaRWjeTOEqHiUAobr8wuLLNJ8RqiZsWaVCVnXhyBsk0KzCM3CcKWEhqwJJFlkTZwln/hDhKR1tdlOQZGFxuITdbhdWm03IsixcLpdYsWKFGDZsmLj99tuF1+sVI0aMELt27RLjx48Xv/rVr8TixYvFiBEjxPLly8XUqVOF2+0Wubm5YtiwYSIjI0OMGjVKeDweoaqqWLRokTjllFNSf5eWlqa6O0iSJCoqKoTFYhG5ublC0zQxcOBAYbfbhcPhEJpmSltccMEFYtSoUaKkpEQEAgExbtw4cdppp4lFixaJV1555WvbSh/+7fb+bS7fZGzdcsstAkjJZh0uAdMvofW/X8xjSJpNaO60I9ZJRzxzJSH1z4GH73vUHKX7ss1tbW6zm4asiMyTLzhqrpOPOLeelndonSQdJqnCkfIvx1ks6fnCXVpxaD6Tjp6bv0Dy5fDvIcnHmcOPXHR/ntlZ63PWq+701O9H38vPW/rH2NGLLMvCarWKrq6ur20vX9UmvzQCKIRYKISQPmdJCCH2CiFOEUJYhRBDhRBvH7X/P4QQ5UIIuxBiihBi31Hr7xFCZAohvEKIK4UQR/G+/7koKyvD4/GgCJOZpHvSSUZ6SYS7MaIR3AVD6X8rScb63hJiYSTd2tfL0Gqu78/XSzIWf9YR9QXoVoxoiHhPB1j7aygEwkiiOrzIVgcZFWeYUUcwo1jCINbegEjEQAizf+HhqctEjGQkhNWfiS2rGABLTimSqmPEIxiHh+olCUnVSQQ7ibTXQzxiHvPQalSnL/V3tOUgJKIED+7CfJOSSEaCiEQUIxpEsThAtWDEIqgur8kISyaRrG4kVUeSVUQihmL3kIzFMJJxkMCSln/EvU/2RQdVp0l6UZ1mI3pFt6IHcs30dNLAkV2EYYjUm9vh303SdBBJkr0dhJuqCTfXYM8sxEgm+mQHZKTDaimSyeT3qapvCffffz/nnHMOmzZt4sQTT0SWZex2O2+//TaxWAy73Y7NZsPSJwpuGAaRSCTFyvd4PHR1dbFp0yZeffVVdu7cySuvvEJdXR179uxJETIqKipoaWlh+PDhfPTRRzz66KMsXbqU+vp6TjjhhFTnnmXLlvHxxx+zfft2fvvb37Jz505GjhyJzWbD4/EwZcoUWlpaiMfjHDx4kKRqxT1yGgIJSXcQD3YR7WhkwFkLyJ18EfaMfFS7C82dRqKnAyHJOPMGQTJJuLUGISv4Bk/E6g7gyCoyI+np+SAE3VVb0d0+hGHgKalA0ixEg72Eo3ECfj+aphEMBpk5cyZtbW387W9/S3VGueWWW9ixYwfbt29n48aN2O123n33Xbq6uigvL8fr9ZJMJjnxxBNTUcJAIMDdd99NRUUFI0aMSAkAx+NxSktLU+lmr9eLEII777yTpqamVKcJj8fDm2++iSRJOJ1OqqqquOGGG6iurmbv3r2sWrWKt956699tct8ZeL3mszIeN7Mqqqri9XpTUiLAMaUu/aLr/Ti2FMacE0QyZmaiZA17TimoFrP2TTqUVhaxENaMwr7PpD52b9wsWcooBNWKkYgCAlfuIEQyDkLQtP51kqEuQKDYPYAw59K+cxt9ZVVY+jJRfSld2eJA6q/rkw9PfyuAgiWziMwxZ9K9d8uhjF1qjjOjcLJmPU408/BInIwtuwQzeybMOV23YknLR3MfSofLNidGtNdMIR8NWUHVrSS6DwlSx7tbj7jX/UxeTTOjfYqiIMty6n95xNVJEqqqkkwmv5VewN+54qjPPvuMrq4ugh0tSJKEVTYdHgyzZiDS2QSajmR1kgx1ptK8pm3JSKqGpJnpU3QbzpxS05QNU18ISYFYGNnqRFJViEWwBvJMg1ZUDCMBQqJh3Usk+lvN9KVKTbVxM/0pIr3mMeXDQsQiQTIeJdJiagRF2+pMoz+ato+MPXcgst17WFseue+7SIhEjGQsZtYBImHPGYizaJg5CCUN3ZOZGjiSxY5qd0IiSqS1Ft2TYTqnIoHVa6qjJ6JmiyCBINZeB7EIkqwQbT8kAam501AcXhS7m0RPmzlINCu6NxPN6SXWVkc/WaTnwGcpur1ic2IOaDuKzYlv0AkoDi/ICvbsEoxIL6GWg4hkAvOhYiAfFc6/9NJLv5atfI//HUaPHs3f/vY3BgwYQH19PeFwGF3XU3I+mZmZqRZxVVVVDBw4kMzMTCRJIi8vj7feeoumpiZmzZqFz+fD7XZz7bXX4vV6KSgooLy8nJ6eHiwWC6NGjUqxVx0OB8uWLcMwDE4//XRycnLIzMxE07RU15+enh48Hg/Lly/ntNNOw263o+s6brcbRVGQZBk9qxRHZhFGMoavbByKzQEC2ra9R/eBbYRb60gfPhlbIBvNm0Gsu432yo9BUUCSEMkkzR+/RaStjpatq5EtdiJNVaBZKL1gIZb0IqLdrXTu2URg6CRAIGk6dfX1WCwWRowYgcvlIhKJ0NjYSEVFBR0dHbz//vuEw2FWrFhBMpnkwIED/OMf/6C9vR3DMGhoaKC+vh6fz0csFkOWZRRFIRgMsm7dupSmWCwW46yzzmL//v1UVVUxZswYHA4Hc+fO5YknnsButyNJEuFwmHg8zl133cWrr75KdXU1FRUV/O53vyMcDtPV1cX69esZPnz4v9fgvkNob2/HYrEgyzKGYWAYBt3d3SmbsVgsqRIZgJKSElOKy+VCVVXTxvuUEPpboEKfM4Iwn59G3FRpSETN+U0YZl03YPWlE+tuM+c+wHzDd5Ax9gdmgCARIdHbCYpG9/4tGPE+hYf+VKuimY6gJGFLLzDnR0UzAx6qBtEIlrRCsw5RtSBEso+AIqHY7Byq0zOQNBURjXDwrScO3SBFwz2wApBQ3QFUi+Ow9nOAdhghRLOAohEYMdnsPtJfNpRMQixiBhISMfylo5BVHREJY7cd64xZrVasuoZV146o0dQ0DYfDQXl5OVarNbXOYrFQUFBAMplkwIAB2Gy2I8bQkCFD8Hg8yLKc6uTyr8Z3zgH8+9//TiAQQFEUSkpK6GyqPYIRFGk+APEIIhHHmllM2pgzkSwOrP5swCAZ7j3kdMUiBOv3EmtvQLa5UGwONLfZusaIBFEdXsDAWzYeZ0G5yX6KRpF0C+h2VKsDe+4gc5ApFhI9bcgWu8m0VTVQ9T5OiUkO0dxphJqqUFx+82JjkRRzuB+SxQFCEKz6FMlI9JFSMKOJhtkWB0kx35oSUVRfJqGmKnqrPjULVkWceE8bFn82SAoiGiLaZpKy492thGp2pt6Ewo1ViFg4FaEzQn21drKGrNtMYohuBUnBiEXAMExBTTDrGTtbTFHrVPRUApsLEnG8g8ZgyxyAEY+DLCFiYWTNSqi52oxASjKhxipAgJFE1fVUjWayTzxU13UWLFjwPQnkW0J2djZWqxWv14vVauXcc8/lmmuuYeHChXi9XsrKynjzzTfZtWsXfr+fbdu2EQwGqaqqYv369XR3dzN+/Hg+/PBDQqEQs2fPprW1lc2bN3PxxRfT2NjIokWLWLNmDe+99x51dXUMGTKE8ePHU11dTXZ2Nk899RTd3d0UFxej6zplZWVYrVYqKyvZvXs3v/71r1m6dCmbN2/G4/FwwgknoCgKiqIS6Wgi3N6AYrHTW1tJMtQXeVZUemv3EOtsoWnjcqxp+WRPPBeLKwDxCLJqQdEsKKpGPNiJ6k5DdTgRwkDSrCi6jc/+egsNa54l2tkCyRht21aRdfJsNLsb1eGlu7ubQCDACSecQFpaGueddx4HDhygrKyM5uZmhBB4vV4OHjzIKaecwvbt21FVlZqaGtLS0vj5z3/O6tWr6enp4T/+4z+YPn06drudwYMH09vbS0ZGBnl5eVx44YWMGzeOWCzG2rVr6ejoYPHixSnGc7+TMG7cOEKhEJIkceKJJ+JyuVKai4Zh0NraSlFR0b/P2L5jmD17dkpIPDMzE0VRMAyDjRs34nA4mD17Nueddx4PP/wwZWVl5OTkEIlEOPHEE9mwYQNCCDRN4/rrr+eOO+7A4zFruDVNIzMzk6KiInw+H1dddRVTpkwxnUe3C02WSEtLI9LRghHpNbM0CFQMLLJE88a3CNbsQHf6yBx5Ko7MQuyZRZRd9rtUBsuWVYxmd4FmRdKt2DOLMPpVHiIhMASSbsGIh0h0tZgkR0lGtbmQdSuKquMqGoprwAgzAyTJpuMmy1jTC9HcARx5ZRgJkzlsRMNoTg/IKpKqI+s2PCWjUWxO7FlFyLKColvpqfqU9m3vQyKG1eFOERjVeJCA24ZoO4CuytjtVgYW5hIIBBg/fjzZ2dkUFRUxceJE0tPTcTjsLF68mPvvvx9JksjPz8fpdFJXV4fT6aSzsxNJkjjnnHOYOXNmqt/2+PHj6ezsZOTIkTidTkaMGEF6evoRx/hX4zs3M+q6jt/vJzs7m+rqajRNw+VyHbOdikGkaT+tW1YgiySR1loyJ5wLwiB9zJlknXwBis1JfxZdEgJJ0bEGstBcfiTdbFSNkaRxwxskg93IqgpGHFf+YCxOD1Z/NqG63ebbUl+fRUfOQIxwL7o7w2QMJ5PmW5ckm29pySSJvj6HisNjhur7yCvWvHJTVFM1I32OnIGoVrvJxjX6ImQy6G4/mstcEl0tODIHpIpzZacXkYyTCHWh9aVoNafHLMKV+noqJuMm2QVMqr2mY8scgGyxAxKq1U4y3G0SQ+JxPGVjScYj5mf9SMTQArkgK2ZUFAnJ6sSRlgeySveB7RjxKEIyNZtAEO/tItLeiCu3FKvVhnyYtp8Ri5CdlcUpp5xCYWEhFouFyZMnM3bs2H+m+XyPL0BXVxcDBgwgHo+zdu1alixZwhtvvMEjjzxCd3c3sViMsWPH4nQ68Xq9+Hw+Ro0axUUXXUQ8HqewsJBrrrmGlpYWZsyYwV133cWqVauwWq3ce++9ZGdnc+ONN+L1ernkkkvIz8+nt7eXE088kYKCAioqKti3bx/BYJCPP/44lSZbvnw5l1xyCXl5eWzbto2Ojg40TWPp0qWsX78em82G5vKjO71YA7kYsTAiESUw/BRG/fRPJILt5uSnaERa6wjW76V9+1okVUX3pJM54Sw0d4BkNGQWmAuBLZCL3p/yEgaaw4ekaNjSc8ibcimuwmE0ffAysZ52JCTSMzJZuXIlu3fvprGxkaqqKhYsWMCBAwcYMmQIl19+OQMGDGDjxo384Q9/wG6309XVxZgxY1i4cCEnn3wyTqeTnJwcWlpaWLp0KcOGDWPJkiWUlZWRl5dHbW0tl19+ObFYDJ/PhyRJdHR0EI1GCYfD5OXlUVpaSkZGBkVFRbS3t6fu07Zt26iqqkr1nAVSfYW/x78e9913Hz/84Q+ZOnUq2dnZOBwOysrKePnllxk0aBB79+7F6XRyww03MHbsWN577z1mz57N888/T0VFBXfddReDBw8mFovx4IMPYrPZyMrK4rbbbuPZZ5+lq6uLaDTKgw8+yCOPPEJpaSllgwYxYcIEysrKeP7555kzZw6SJHHddddRXl6GVVeQJZNop4kYuXInATVGwAJVL95FRn4xaSUjEIk4kmpBsdghESMw5CSGXfMHsifMRPdlgpEgc+x0FFVHsnuQrHaEkcSeWYRZyRRIAAAgAElEQVQzdyD+ISdiS8/HWzKK7JPPxz9sMsH6PbiLhpsSYa40wvV7TJKlrKA4PTiyS/CWjsI7YBju3GK6KjeQU1iCJd6LnIyRDPdgIY5EEoRhytL0ycEJIcjNzWXq1Kmkp6dTUFDAoEGDyMjIoLW1lQkTJvD73/8en8+Hpmk0NzdTW1vLihUryMnJobCwkB/96Ec4nU6GDh1KUVERs2bNory8HF3XU2LtH3zwAR6Ph4KCAj788EN+9atfsW/fPsaMGcPll1/+rdjVd84B7G8VVlZWhhCCsrIyYrEYfr+ftLQ0ysvLcbvdyLKEw+EgMy1AMhaBZJzOT5YDguaPXqfx/b+bby+JCGhWhJEEI0G4YT8gIZIGoZY6FKcfzeEh3NGIq2AoINFbU0m0s5lQU7V5UX2OjGp34SkdiWJzEhgyEVtaProvA0mScOQNwuJNNwWlVR3J5ibZ2w5IZs2TwwvRIIMu+hWq1Q2KQnf1p4hkHNnqAklCc/rAEKhOP7GuFmIdjVgCuYSaD4Aso7rTMXo7UZw+fGUT0PoijYlY1JzYVA0jEkRSVPyDJ5jXnoyRNvw0Yr0dKDYnsjsNw0iaOn+A7s+ia9dHyKoF3ZuJrNuwZpYQGHEKdq85+MMttUgWU/4lHgmBEBjhHqKdTRCPomsaiqIiiQQk40RbDlKYl40sQ0FBAbIsM2LECLKysqitrWXw4MEEAgFWrlzJNddc8y1a13cbwWCQWCzGSSedxJgxYzj55JO5/PLLqampQZZlgsEgH374IVu3bqWxsZFTTjkFTdOorKxk+PDhNDc388c//hFVVXnllVcAEELg8XjQdZ3q6mpkWaapqYlf/vKXdHV1UV1dzf3334/T6eTNN99E13WGDBnCjBkzaG1tZdu2bdx88804HA78fj979+5F0zSSySRCCOLxOO7sAeRMvhC5z8EzYhHiPR10Vn7Mp4//klhvF6rTQ8boM0gmogRbDtJbs5NENIQto4CM4acS6RvLkqKR6O0g0tGErFtRrQ5QVeI9rVgD2cR7e6h/70VyTjwPV8kokBRUh5uWZpMVX1lZiaqqVFVVsWjRIrq6umhrayMUClFZWUkkEuGSSy5h+fLlpKWlsXbtWn71q19x1VVXUVlZyezZsykvL2fz5s2sX78eh8NBJBKhsrISu91kLNbW1mKz2VIRJcMw0DSNdevWkZGRQSKRYNmyZciyTEaG+fwJBoOEw2Fqamr47W9/yy233EJ+fv5x7eB7/PPh9/t57rnnGDduHFu2bGHs2LFcffXV5Ofno+s6r7zyCnPnzuXss89m7NixFBQUsHbtWqZNm8aWLVu4+uqrmTRpEpWVlfT09DB58mTuueceAoEATzzxBF1dXei6zn333cfu3bv5yU9+wjPPPENDQwNNTU0Eg0E6OzsZN24cTz/9NK2trTz00EP87Gc/47LLLuOjjz7inHPOMWWKIkF+cOY0RpbmE27cR8BioMW6UWIhBo2dTN1bf8YmIsiKQry3E9liR1JUAiNPJWPEqQy7+o/knnwBuZMuIBmLEmzYS6ipmniwk2hrLbG2OkbMfwhJUckcMw1nbimBYZMp/cEVFI0/HadFx6j/DHe4mVjdTgrdKpqqEGmrJxLq4b/+679wOp2kp6dz0UUX8dxzz/H8888zffp0/H4/EydOpKenh3A4zC233ML06dNZsGABhmHQ1dXF6tWrWbJkCZWVldx+++1kZGTgdru55ZZbiMVinHrqqXi9XmbOnMnq1at55ZVX+OCDD5g2bRrLly+nsrKS7OxslixZwttvv82GDRv47LPPWLRoEQUFBVx11VWsWbPmW7Gr75wDeNtttzFmzBja2tpwuVxUV1czaNAgent7GTp0KKFQiMmTJ5Odnc2VV15JV1cXbrcbVVWJ9bXdkWUZi0VHkSUcbi+yMLC4PCSjISz+bHRvOkgg4hEsnjTiXS0oup3u6m0oDi+JcJdZrtZXZ2fPHICk2wi31FC75kWS4WCfWGYYzeai4PQriDRVEw/3Ius2XAVDELGw+bbj8ps1fZEQ7sJhHFzxFIlwD/bMAX11iTJGtBfF5kEAuieNUP1uLN5MADwDR+PIKQUjaRYCA8lgpzlY2upRbC5EMo4zfzDpI04FYaB70mn4YClIKuljfkAi2JkivdhcAVMoVAhcxSNNxxFAlkhGQ2SdNItoWw3h1jqQzT7FGAbDzv8pvsw8bFKSkqGjsNlsOGxWFEUhFuzCMJKpN7PrrruOU089lfPPP5+HHnqI0aNHk0gk2Lx5M7W1tbz33nu0t7fjcDi46qqrvmUL++5i2rRphEIhHn/8cSKRCDU1Nbz11lsMHjwYu91+BMlAURTeeOMNpkyZwsaNG2lvb8fn87F7924mTZrEo48+isvl4qabbuIHP/gB4XAYu91OOBwmIyODjIwMOjo6MAyDcDiMx+MhPT09JRq9adMmFEUhmUwyc+ZMHn30UWpqaqirr6euro7PPvuMSCxBMBSmprGN5i3voDrctH6y0vwyQpCMhjAivaYckxAISZhRjGQS2WInGQ6SOW4Gte+9aBKvLHZzWFvsJBMxgvV7ife0k+jtRnOnEe1uJxHsQPVlsefFP9BbvR3V7iIRDmLNLMKeXULB0NGpGrxIJILP5yMcDnPgwIFUG0RZlnnwwQfZuXMnwWCQjo4Oenp6iMVivP/++3z66adcddVVVFRUEI/H2bp1Kz09PSiKgsPhwGazkZ6eTjweRwiBqqqEQiHS0tLYvHkzjY2NBINB6uvr6ekx5ZdkWU51/RBC0NbW9n1pxbeIhx56iDfeeIPhw4fT3t7OHXfcwcUXX8zBgwdZsWIFDz74IBdddBGLFy/mL3/5C7/+9a+5+uqrSUtLIxqNcsopp7B161YikQgFBQU0NjYydOhQ/vznP3PZZZexf/9+hg0bxn333cfSpUuZPHkyBw4c4C9/+QvvvPMOF154IS6Xiz//+c+88MILbNu2jcsvv5xLL72UmTNnsmXLFn7961+zfPlys3XhKadQW1PDqFGjGDNmDD6fj9NPn8KwfD9jhg7EtusfdG/5ByRj2Jxe2j5ZRSIcJNxSQ8eOddgyCuiu+pScybOJtDcwaM4vyTnxXDSHF8XmINxah+ZwE2+uwqcl8ITrMTb/nXy1l2yfA6dFJSsrA7vdzrx583jttdf46U9/ypgxY/jFL35Be3s7a9as4cYbbyQej/Pcc8+laostFgsXX3wxzz77LDk5OaxevZorr7ySH/3oRxw8eJDq6mp8Ph9nnXUWF154IY2Njfz85z9nxYoVuFwuKisrmTVrFj/60Y8Asx6zvr6eYcOGccEFF3DeeefR1tbGrFmzkCQpFSFMJBLMnz+fuXPn8vrrr387hvVV6cL/f1q+CZ1+9+7dKVkE+ineui5OOOEEkZ+fLzwej/B4PGL8+PFi3rx54tZbbxVNTU3ivPPOExaLRbjdblFeXi7Gjh0rJEkSTqdTpKebFHC73S4sFouwORxC0UyZFFsgR2hOn7DnDTZlSeweoXkyTLmXPuq5bHMJ/4jThObyC8XmFLLNKTJPmGnKRSAJ2eoSuidDKA6/QNGFpGhC0qzCO3iiyJp4rvCUjhH5p/9QDLv2fiFbnUK1u4XmThPOwhHCP/I04Rt8opBUXWjudOHILxeKwys0V0CoDp9wFpQLe1aJ0DwZwlU0QjjzB4v8038oUDQhWxzCllEoFKdfaO40UTLr5wIkoTp9qXunWBzC3S9tASJj3HSh+3OELbNIpFWcLuw5A4Ws24WreKRQbE4xat79Qnd4hc2bLhTdInSLVfh8PpGTkyNycnJEcXGxKC8vFzNmzBDFxcVizJgx4s477xSzZ88Wfr9faJomVFUV48aNE2eddZb4+OOPxYIFC8QTTzwhzjzzTFFeXi6mTp0qHnvsMVFeXi7+67/+62vbSh/+7fb+bS7fZGytXr1aACInJ0fIsiwcDoeYNGnSIakEVRWZmZli5MiRKQkERVHEgAEDhKqqIi3tSPmEnJwcUVhYKIqKikQgEBCyLIusrCzh85n2l5+fb8pBWCwiMzNTqKoqVFUVDschKSflMCkIh9N56PhS3+eSKnR/tgiMPE04CoYI2e4RisMn0PrHnlNknnDOkbIRIGzpBaa8hfRF8hGH1lkCOX3HREi6w5TQkBTz2JLaJyfVJ8GhaEJ3eYVmP1L+yOFwCLv9kByH3+8XsiwLWZZT99NqtQpd1494vh3+OSAkSRKqqgpN04SiKGLixIlClmURCASErutCkiTh8/mExWI5Qm7E6XQKm80mAoGAKCkpEenp6V/bVvrwb7f3b3P5JmNLCCHq6+vF3XffLa677jrxzDPPiCuuuEIsXbo0tX716tVi9+7d4sorrxRCCLF48WLx8MMPi9WrV4ubbrpJJBIJIYQQw4YNE3PmzBFCCPH++++LUCgkhBBi165d4u9//7t47rnnxOzZs8X06dNFc3Nz6viGYYjZs2eLvLy8Iz4XQohHH31UJJNJIYQQ8+bNE5WVlWLRokXioYceEtu3bxdCCNHe3i5++MMfiq6uLrFu3Tpx0UUXifT0dJGbmyucTqcYf/pMMebqO0Xp+T8X9qwBYtClvxWjFz4lBl58q0irOF2MXviUKL/0tyJt2CShWe3i1ClTRW5urhg4aJCYMmWqmDJlili2bJno6uoSbW1tQgghfvnLX4opU6aIadOmCSGEuOGGG4647uuvv15kZWWJIUOGiE2bNol58+aJ4uJi8eijj4o777xTvPPOO2L58uXi6aefFrFYLLXfypUrxSOPPCKCwaBobm4WZ599tqipqRETJ04Un332mRBCiOnTp4vzzz9fnH322UIIIRoaGsT06dPFmWeeKT7++GMhhBBLly4Vt956q+jp6RGzZs0St99++9eyjePgK9nkV+4F/P8nfJOeiu3t7ZSUlGCz2cjMzKSyshKfz8e6dev44IMP2LhxI8888wzFxcUkEglGjhzJ3r17qampYdGiRSxfvpzXXnsNIQQLFy5kyJAhPPzww6xfv56HH36Y++67j87OToQQ1NTUoKoqQgg0i4VQMIgnqxBD0YgnBKGGffiHnkT7Z+8jKSq+8gkoFgt5p87l0//7Y5KRIIrLj8XpxT1gJI0fvoKrcCgoGtG2ehLhbtS+CB2yijAS2AK5OPMGodpc1K97GcXmxJFdjLd4FJ6SCsKttex94R4ceeUUTJ1Ly7Y1eErG0Ln7Y6JdzRjREJHWeuw5A9EcbkIN+8iZNJumDW/iHTyRjp0fIkkyvfV7cOaUoljsxMPdRFpqSMZjYCSRZAXV5kJ3ejGiIVRVwedPwyIlaG9uSMlU+AMBag4exGazccEFF9DZ2ZmK6KiqSn5+Pk8++WSfKvpY2tvbyczM5MMPP6SkpIS5c+fy2muv4XQ6+dOf/sS1116Lpml0dHSQnZ1NXl4eO3bsYNmyZd/E3L7vV/oVUVxcTFVVVUrGQAiz8Dw9PZ36+kOM8IqKCrZs2UJWVlaqIw+YshWSJB0hj9AfxeuHw+EgFApx9HPr8Nq0wxEoLKejvsqsszXjc2a96+F9RFO9Us1/te7PxoiGSPQRljSXn3h3K6h2SHxxCylbRhHh1hokmxsR7Og7vNwnDq8cJhr/BZB1U5Iibp5LttgxUi2+ZI4WvfV6vQSDQZLJJIZhoKpqqsORcZR0Rb9syIABA6iurj7inlmtVuLxeEqCIpFIkEgkjpAa6YemaUiSRG9vb0re4mvg+7H1NbBw4UJycnI444wzjsvETiQSTJ06lbPPPpv33nuPqVOnHtGzedmyZTQ2NnLVVVdxxx13cPXVV5Obm3vc4xwtJbN//34CgUCKRLJjxw4OHDjA9OnTWblyJcuWLeN3v/sdDsexLdD27t3LXXfdxRNPmOzdZ599lgEDBuD1etm4cSOvvPIqbW2tJF1ZfLJ1C/5hp+AfehINH7yCM78cd24pB1/+A0OL89j52XZOOukkzjnnHKZNm0ZTUxN2u50XXniBG264IUWgePfdd3niiSd46qmnWL9+PStWrEiVSWiaRn19PXPnzuXKK69kzpw5WCwWJEmivr6e66+/nhdffJE9e/bwP//zP8ycOZOmpiamT59OOBwmGAzy+uuv43K5OPvss3nrrbeIxWLMmDGDWCzGI488wsaNG9myZQu7d+8+ppvLokWLSE9PJxQKMW/ePH7+859zxRVXMHTo0H9GdP2f1wv4/yUsXLiQ/Px8fvaznzFixAhuvfVWSktL2bNnDytXrqSwsJAJEyYQi8W45pprGDJkCJFIhHnz5qUGVElJSUo/a/bs2Sm5i4KCAkaOHEkymeSll15CVVUyMjKYNGkSVl3HbrNhExEskQ7StSgDy8rI9zsIFJQihKBr72Y6Kzex82+3ERg1Bdlix+rLJNRYRbSzEUfOQOK9ndj82TjzB6FYHPgGjaNwxo9wZJoaTZrTR9e+LbRtfx9ZsxLv6UAS4MguYe9L99L88T+QNQvJSIh4qIeequ10Vn5E5+4NhJuqSYR7kTWdrPE/wBbIJhEJUv2P/0a2Omj+6HXcRcNMgojdjSu/nKwJZxMon0BgyEk40vPQLDaGTjwdIj0MCNgQoQ48OkwcVc7pp05CCMGoUaM4/fTTSQsEmDFjBkOHDmXGjBk88sgjvP/++0yaNImdO3dy8cUXU1payvDhw4lGo5x33nmsWbOGWCyGx+Ph97//PRs2bOCBBx5g7ty5qVTXP/7xDxYtWkQ0GmXz5s3HTILf41+Dft2q/u4a/b/X19cf8UDbssXs9NjU1HTE/oqiHKONdbjzB2ad4RGOnqwiKepRzt8hTc722n0YiX7nDzRP+lHOH6l1/QGzWHt9ny6aAopuOn/wpc4fQLi52iRv9Tt/YCoGGMmv5vwBGLGU8wcc5vzB8ToedHZ2Eo/HU3ae6GtjebjdK30M+X5Hrqqq6hiHuV+Tsf/3/uMc7fzZbDbcbrPG9xs4f9/ja+Lee+/F5/OxadOm43Y5+u///m9mzJjBtm3beP7557n44ouPWD9jxoxUaczs2bPJzDTLgW699VZWrVqV2k5VVQzDYMKECSlbKS4uTjl/AE6nE7+/r1Y8kWD37t0cOHDguNddWlqacv4++OADGhsbWb16NR6Ph8suu4xnn/0ffvrTn+JXIowZVEBGQQm7nvkt0Y5G3DnFOHa/RXGWj/+Y/gPeeustbr31Vn74wx+SnZ1NfX09vb29OJ1O/vM//zN1zqlTp6baP+q6ztNPP83LL79Ma6s5pnNycli1ahXNzc3s378/xYLPycnhxRdfBGDAgAFcddVVBAIBcnJM8mMsFqO7u5srr7ySCy64gObmZhobG5kyZQrvvfce999/P7NmzeKpp55i48aNx23lN3/+fM4++2y2bdsGmA7h8OHDufHGG/lnvCh8FXznIoBgimk+/fTTVFZW8uGHH/Kzn/2MuXPncsMNN7Bu3Tr++Mc/snTpUnp6evj0009JJBKUlZVx++2384c//IHa2lpOOukkTjrpJNxuN/v27aOwsJBbbrmFM844g127djFx4kRee+01Wlpa+PTTT7nxxhu59tprUVWViooKFixYwJIlS8jPL6C+vo4dO3aQkZFBIKeI/fv3UXzabOq2b0BSNbzlE+jat4VQw36QJDLH/wcIg7bt76PaXejuALJmoaf6M2TdSvqoKdS9/3d8g8ZiC+RSt/o5kFVUu5tEqItkLIbmdGP1ZmLxZ+MbOBbdk0akrZ6mTcsxYlF0t4/uqu1knnAWse5WPMUjObj8rziyBxDpbEZWNXzZAwg37yfW2cLwIeWs//ADEokEgUAasVgUh8OBy+XC5/PR2dnJ0KFDOXjwIDt37sRisbBkyRKmTZvGZZddhtvtTomdvv3220yaNIm1a9cyduxYamtr6ejowOVyMXHiRMLhMG+88Qbz58/nhRde4Morr2TNmjXs3buXrq4ubr75ZgYNGsTjjz/Ok08+STAY/CZvVN9HKb4isrKyjnHqvsf/2/iG88f3Y+sb4PHHH2fMmDHHtIkLh8OEw2Guvvpqli5d+qXHWbJkCW+99RaXX345U6ZMobe3l97eXrKystiyZQsvvfQSt912G0888QQLFixI7VdfX59yiMB0AKPR6DHRv2uvvZZbb72Vp556ivPOO4/hw4ezatUqbDYbEyaYZMLJkyezdu1aAFpbW7nxZz+npraO3qHnIiwuHJX/QAu3cv1Pf8rMmTM/97v09vbyyCOP8Itf/OKYdYZhMHfuXP7whz98YwLTunXrePfdd7ntttsA82X2oYceYvr06Zx88sn86U9/Yvr06cTjcf785z9TUlLC+PHjGTPmX9/ftw/fRwA/D5qmsXbtWgzDYOzYsWzdupWKigp6e3sZMmQIDzzwABMmTOCee+5h6tSp7N+/n08//ZQbbrgh1VT97bffZvbs2Vx99dUMGTKE9957jx07dvD6669zxhlnsGLFCn784x/jcrm49957iUaj5OXl4XK5OPfcc1OdEB588AHWr1/PWWedRWlpKRMqhqKL2P/X3r2HRVWtDxz/7plhmOEyAoI4iFxSUcEbSlqogJmQcOycSrN81J78qWRHUzN7rGN2UsnyqGUcrKNZaWrqSc2e8HLydrycJEXITBFIUQG5Q1yGAWbYvz9GJi5eIDNR1ud55vGZPWs2e8a9Zr17r7XeRVr8x7jKJahKMlHknMWYm8EDT87GI/gJdF7+2Ll54TF0NPYdfSnL+AljQRYaV0+6PD4djbMelY0G2WRCoVIj2WhQ61yoyE5HH/wkTl360mPcG1SXWyZ9aN08ubAzlpryYlx6PoRb4HCUWh0Onn44+wXRachTOHh0JeCZV9Eoa3Fz1NDPy5WSn/6LVJZPbXUl+o7u6HQ6XF1dCQ5+mDVr1jBixAi2bduGTqfDy8sLDw8PoqOjGTp0KHq9njlz5rB//368vb3RaDRkZGQQERGBv78/x48fx9vbm969e5OYmMjixYutqSscHR25cOECwcHBlJaW8vDDD5OTk4O/vz+7du3Czs6OvXv3sm/fPkaOHCkGq/9B3NyaLiYvtECLFqRvHbZv3363D6HNmjx58nXXCNZqtbi4uDQr+AN44okn6NChA4MGDQLg1KlTzJo1i8TERAIDA4mJiUGpVKLX663vyc3NJSYmpsF+VCoVVVVVPPzwww22r1ixwpoapWfPngAMGzaMjRs3cvHiRQD27dtnLe/q6sp7K5ajVimxzUpEWXIFRVkOL82YQXx8/A0vMuPi4tBqtURGRl73dYVCwRdffNGi4O/AgQO88847TbZ37ty5QaDr7u5OTEwMQ4YMASx393x8fOjWrRvLli0jMjKS7t27N9hHcbGll6Aunrgb2mTLmJyczOTJk5kwYQLPPvss33//PREREaxfv56QkBB69OjBlStXeOqpp3jxxReZN28e3t7eVFZW8swzz/D8888zdOhQnJ2dWbRoEfHx8dTW1jJhwgSqqqr4y1/+QkpKCgsXLqRXr14sWrSIUaNGsWzZMjw9PTly5AiPPPIIFRUVxMbGsmvXLqqrqxk/fjxr1qxh/PjxhIaG0r9/f/r4d0fK/xkH2cCljQvIOfg5GTtWICkU2Lv70KF/OH7j5qNu18HSDQwUnU9AZadDH/xnasqK8B31VyrzM3Ef9Cccvf1p17U/p1fNwDtiknWWrmy2rDKSkxBPWcaPuPd/FJeAoaRu+Ds536zE8cw2HM5so6uTipAH+5Gbk83SpUvZunUrW7duRaFQEBkZSU5ODgaDgeTkZEwmE+fPn8fT05NVq1Zx+PBhUlJSSE9PZ+7cufznP//hrbfewtPTk4CAAEaOHEm/fv0oLCwkJyeHwYMH89lnn1FdXU1ycjLBwcGkpqayZs0ann76aQIDA0lISKB79+7Mnj2buLg4Jk6cyO7du3n99dfZtGkT/fr1u4tnWttSVVV160Jt2i0uymXzzV9vheqP7RT+OOfOnePQoUNNtufk5PDcc89Zn2/cuJFVq1bddF+2trYMHTrUGtCEhISwbNky/P39rWVUKhVPPPGE9bm7uztxcXFN9vXUU0/x3XffNdhWl2fX3d29wZjC2NhYfH19AZp0kbq6uhIUNIDKSz+iLjiPk7MLUVFR/Otf/8Ld3Z09e/ZgvJaVo/57JEnivffeu+nnbYnQ0NAG4yfreHl5MWfOnGbvx9vbu0li5zfffJOff/6Z6OhoHnnkEQASExNv74BbSHXrIvefgwcPcujQIa5cuYKzszNZWVmsXr2aWbNmIcsyw4cPx8/Pj4KCAg4fPsyJEycoLy9n5syZBAUFcfjwYSZOnEiPHj2YMmUKp0+fZtCgQWzfvp3IyEhsbGx47rnnqKmpIT4+nvbt29OrVy86dOiAXq/nww8/ZPXq1daktBs2bGDy5Mn06tWLXbt2kZ2dzaxZs5g2bRqff/457u7uHDt2jAULFqDVanFycsL+4rdc+K6Yyloljt0GUprxA07DJ3Jx92pKL5xGpXWg4IdDuPWznFhuQY9RdOYIZkMpNrr2aFw80Di70yl0LAD6IU+Sn3QAt96hOLR3I+vr9/HtrEfp7kyHDg4E9fLDVFODn5+ftRtg5cqVfPnll9bB5suWLWPnzp3WDOhvvfUW06ZN429/+xtTp06le/fupKam4uHhQXV1NQUFBaxZswZZllm+fDmnT5/myy+/5MiRI+h0OgwGA9nZ2Zw8eZLZs2ezYcMGSktLmTdvHl27dgUs4ybCwsIIDw8HYMeOHbz77rssXryY6OhoNm/ezOuvv95kMLPw+6s/oUO4nntvuM2tTJs27W4fQpuTlJSEg4MDtra2DbafOHGC//73v3zwwQfWbePGjWtWN/2oUaMaPPf09Lxp+eLiYtq1a0dFRQWOjo5cuXKFV1991bru7W/xwQcfMGPGDOs4vICAAHbv3o2q5AoPjhjR4Df80qVLVFVVNVMt98wAAA9hSURBVFgvd+xYS1tWN87wViorKzl27BiPPvroDcsolUpr/szfW/3/pzrr16+nX79+1jG7d1qbvAMYFRXF3LlzOXXqFPv372f69Omo1WocHR3R6XT069cPWZYpKyujY8eOvPrqq2RmZhIYGEhmZiYBAQHodDq8vb15/PHHcXJy4vz583z77besXbuW1NRUnnnmGTQaDXPnzqV79+7s3LmTnTt34u3tTf/+/dm8eTPt2rXDxcXFmsS4U6dOpKenM3jwYIqLi5k0aRKxsbE8//zzZGZmMnz4cJKSkizjCyJG4NvBkeqr58netxa1bKamKAv9Q3/GK3wSvn95Ca2bJ+Zqy10ZOxc9NnY6OoU+g87Lny5PzqayMJuS9CSyjm7Dwd0bc3EWPlI+jhcOYijI4tGQwcTFxfHG/PkoFQrrmMjp06eTmJiIWq3GaDSycuVKunXrxrBhw/jll1+Ii4tj3rx57N27l/Xr1xMVFcXBgwcJDAwkPDycw4cP07dvX0wmE0VFRSQlJfHKK69w5MgRMjIyWLhwIRcvXmT+/PmsXbsWX19fUlNTGThwIKdPn2bGjBmUlFi6r1944QVKS0utg3p1Oh2hoaEMGzaM/fv3884774jg7w9yVxIDq2yRtE1X8mnCpv6PeAt/9pQ3m+hwd4axady8rv+Cyvb621ugufXlRjOvhTtrzZo1dOvWrUlXa58+fZgwYUKDSRqSJDV7CMzGjRuve1exsYKCAmbOnElSUpK1e7Rz585s3LiRLVu2NP+DNFKXdLxORESE9bN069atQdno6OgGn/N60tPTG9wNbayyspL09PTffLxvvPEG+fn5N3w9Pz/f2k4118qVK/+w4A/a4CSQmJgYQkJCSEpKIicnh7fffpujR48yYMAAtFotAIsXLyYpKYnly5ej1+v59NNPqampISkpCVmWqaioYObMmdja2vLee+8xb948PvzwQ+bPn09tbS1vv/02//jHP1i7di3R0dF88803/Pjjj/z9739n5cqV7N27l/j4+AYne52cnBxiY2Ot4yvOnz/Pu+++yyeffNKkbElJiWU2rasrCQkJODk5YTBJaL164dj7EcqunEOhssXZ79fl0ErST5F3cg/aDj5UleRia+eI8WoaA/r4U2mooLCoiPdWrCAkJASdTkdWVhYvvfQSXbp04cknn8Te3t6aeiAqKopt27ah0WjYvXs3WVlZ1NTU8MILLyBJEhkZGXz++ecYDAYcHR2ZPn26ZdmtejMHc3NzKSsro2vXruTm5vLaa69d97N+8cUXaDQavvnmG0aPHk1ERIT1h+3f//43gwcPtg5I3rRpE2azmcjISJRKpXVyyW8kBqo307Rp0/joo49Qq9WYTCaGDBlCXl4eqamp1NbW4upqWSe7qKjIevFQdxFUNxaoPkmSrGmU6mak3pwlnYuktMGyQg6WGcAq9Q1m4EqondyprTFiMlaAueHsYBsHF8ymassycPUotA7UVpaDSgtmI6g0lkXv5bpZt0qgfneu5bnCVttwgXqljWWJRsmydCO1JtTOeuRaEzW/5PNreppGR62yRa43s7kxlUqFra0tBoMBjUZj/Z7Ly8uRZbnJzOrG6t4DlkbZYDBQUVFhOWSlEpPJZF1Cs7Cw8Kb7ugVRt1qRrKws7OzscHZ2vtuHAlgmGA0bNgyApUuXMnDgwBbvw2w237GA6syZM/Ts2fOG+9+8eTM6ne6GYxLvsGbVrTYXAP7www/4+/tjY2NjzXDfXJmZmVRWVpKdnU1oaGiD12pqapqkRPj666+JioqiqqqK9PR0+vTpw08//UT79u3p2LHjbzr+xs6ePYu/vz9Xr15l27ZtxO/aTaWhglqHDhg9AjHrPKxLzdVXmvIdml8uoa7IxVajYczo0YwaNQpvb+8bpnZISEiwZksHMBgMTW6Pb9y4kXHjxlnzuWVkZHDmzBm6dOlCnz59bvpZSktLOXr06A0rjNls5vTp09cd+FxfXeNVv3vgNohGqpnGjx9PYmIiGRkZhIWF4ePjw759+6ioqKCiosKanw4s6SOys7NRKpV4eHiwYMECNm/ezNWrV5k0aRJLly7lgQceICUlBZVKZc2t6eTkRJcuXVCpVKSkpNCuXTtycnKorKwkIKAX+fl5FBYWYmNjg42NDWVlZdja2lJVVWU5VxUqTGYT1ZUGUNpgY6tFaavBWFoM5hp03QdRmp6MSuuAraMLlcVXcQscQfmVFFCpMFf8gizXIskyrv2Gk/t9PDXGCuw7+VFx+RySjQ1aN09qSgtRO+sx5l5C7dwBY0kBmnbtqcy5AFhy+/lERZOX8A0VORnYu3qgkBSUF2ahUChRKZWYTTXUVFdZh1io1Wprt59GoyE/Px+NRoO9vT21tbX4+Phw9uxZXF1dqaysRJIknJyc0Gq1FBcXU1NTY33s2rWLqKgo+vbtS1paGg8++CBmsxmtVsuePXtwd3ensLAQX19fMjMzAazrCZeXlzN48GDWrVt3y67CW2hVdUuSJFsgFhgDVAErZFleeoOyfYGPgL7AOeAFWZZP3Gz/rT0AbI3CwsIAmDVrFn/6059Eb07ziQCwLTKZTOzZs4dPP1tHYUE+NS4PYPQZ/Gs3lixjk3MGTdZJbNW2jBkz2rrMj3BdraqRaomWNGh1bqdurVq1ilWrVqFUKhkzZgwnTpzg8OHDjB07losXL/L999+j1+sJCwujf//+2Nvbc/z4cRISErhw4QImk4mRI0eyb98+SkpKiImJwdfXl8LCQl577TV8fX3p27cve/fuZe7cuUyZMoVDhw6xZ88eFixYQFVVFeHh4QwaNIgjR47g4eFhXT/Y3t4epVJJUVERI0aM4OChQ2RcvGi9EFSpVHTq1ImrV6+iUKmoKCvDRmOPjdaBGqMBR++emE0mvMKfp6q0kLStS/F5bDIV2WnIMhSeOYyNvQ598JOodS4U/ngEr0cncOXAJqqKr6JxaEdl3mWqDWVUG8qsa43r9XokSbLeFc3OzmbgoEH06tWL9LQ0jh49ysSJEwkODmbhwoXU1tYyevRounbtip2dHQkJCRw7dgwfHx+CgoJIS0vj+PHj5OXl0bt3b/r06UNBQYE16Bs0aBA6nY79+/cTERHBmDFj2LBhA4GBgZjNZoqLi/nkk08YMmQI5eXlhIeHM2DAAL7++mvi4+MxGo1ERkYSGxvbYFbob9Sq6pYkSR8AjwDPAZ7A58BUWZY3NypnD6QBW4DVQDQwDugiy3LZjfb/e7RbaWlpfPXVV8ydO/e29nOvqAsAhw0bxuzZs635J4VbEgFgW1ZdXc3mzZv59NNPqdU6UdEtAtlGg/bnQ6iKMwgJCeXll2ffbvdoW9CqGqmWaG6DVt/t1q36d9U//vhjVq9ezdSpUwkPD+fkyZMolUoUCgWjRo3CaDSybt06unbtSlhYGEajkdTUVMrLy1GpVA3GOC1ZsgQfHx+effZZzp49S8+ePZEkif/9739s376dZcuWAb/e/b18+TI7duzgoYce4tixY3Tp0oWxY8fy1Vdf4efnx44dO/jnP//JxIkTUSgU5OXlMWHCBC5dukReXh5btmyhxmSy3Ikzmy2BoVKFd/felFXL5OXloukcQIcBEeSd+pbyKyn4Pj4dCVCU52FTdAGVoQBzaT45WVeorKykc+fO5Oblodfr8dDrMZvNGAwGlixZgouLCy4uLqxdu5aXX34ZsKRYqUsqC5Yk2I1zrCUnJ7NlyxZGjBjB1q1bWbJkCcnJyRQWFhIaGsq6deuYOnUqCoWCp59+Gh8fHx544AHs7OyQZZlLly6hUCiIiYlBoVBQVVXFd999R1xcHHFxcbz55pt89NFHACxatIiHHnqIgIAAXnnlFTZt2vSbz5NrWk3duhbUFQCjZFned23bfOAxWZaHNCo7CXgT8JVluVayjOVJBd6VZfnjG/2N36PdMhqNXL58GT8/v9vaz72iLgA8cODA75rO6+TJkxw8ePB+DqRFAChYTvTXXn8do9YNk4M7tlmnmDJlirWbVrile/JLakmDVt+dqlu5ubmcPXvWOqbnXlFWVsbly5cbPH766SwlJcVIKjVVTt7UuHVHVttjk38e26ILYCzFRq2mV0AA3t7eeHl54eXlhbe3tzVVRWuQn5+P0WjE1dXVOv75D9Y6vghAkqRg4ChgJ8uy8dq2MGAvYC/Lsqle2dWAgyzL4+pt+wwwy7L8fzf6G6Ldarm6ALA5k1Naorq6muLiYusqKPehZtUt0aF+nwsKCuKvL77I+++/j/KXLMLCwkTw1zb0BWyxNGp1jgJvSJKkqt+g/RHc3d3vyR9bR0dHAgICCAgIsG4zm80kJyfz7bffcvDQIaoK0gDLpJXAwP6Eh48gJCTkjqWP+L2IxN0N6IGiuuDvmlxADbgBVxuVPd/o/bmASDp6j1Cr1ffk79HvTQSAbUBkZCTvv/8+YFn7UQR/bUJLGjShBZRKJQMGDGDAgAG8+OKL1qWplixZYl3aSrjn2GEZJ1tf3fPGuXVuVLZJDh5JkqYCU8Gyvuy5c+du/0jbkDlz5mA2m8X31kJ1K67ciggA2wC1Ws28efPIzMxs9okh3POa3aCJRur2LF++nKqqKtq1aye+uxZoZb9FRpoGcHXPDc0s27gcsiyvxjJRhKCgILmVfeZWT5IkUlJSWtu5ct8QAWAb8dhjj93tQxD+WM1u0EQjJQhkAc6SJKllWa5LGtkRy0VT0XXKNs7j1RFxV/1316NHD3r06HG3D+O+1SZXAhGENsDaoNXbdqMGTRDaumSgGgiut20IkHid8bLHgeBrs3+59m/wte2CcM8QAaAg3J9a0qAJQpsmy7IBWAeskiRpoCRJjwOvAB8ASJLUUZKkuqnSXwIOQKwkSf7ACkAH3DC9kiC0RiIAFIT70K0aNEEQmngZOAEcwLLKx0JZlusWt70KjAWQZbkUiMJycXUKGAxE3iwJtCC0RmIMoCDcv14GPsTSoJXSsEETBKGeaxdNz117NH5NavT8BND/Dzo0Qbgj7slE0JIk5QOX7vZx3INcsSQHFpqvQJblNjODRtSt30zUrZYTdUtoDlG3Wq5ZdeueDACF30aSpJOyLAfd7eMQhPuNqFuCcGeIunXniDGAgiAIgiAIbYwIAAVBEARBENoYEQC2Lavv9gEIwn1K1C1BuDNE3bpDxBhAQRAEQRCENkbcARQEQRAEQWhjRAAoCIIgCILQxogAUBAEQRAEoY0RAaAgCIIgCEIbIwJAQRAEQRCENub/AY7L+X3GbQL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data:image/png;base64,iVBORw0KGgoAAAANSUhEUgAAAoAAAAC7CAYAAAD17y9kAAAABHNCSVQICAgIfAhkiAAAAAlwSFlzAAALEgAACxIB0t1+/AAAADl0RVh0U29mdHdhcmUAbWF0cGxvdGxpYiB2ZXJzaW9uIDMuMC4zLCBodHRwOi8vbWF0cGxvdGxpYi5vcmcvnQurowAAIABJREFUeJzsnXd8Tef/wN+fRBISI8SepaQNgraxd62itbpLUTVbFN+qaqnRougwalPbT4ettPbemxLECmImIkv28/vj3Nze5GaS5IY879frvHLOecb5nJv73PM5z/MZopRCo9FoNBqNRpN9sLO1ABqNRqPRaDSazEUrgBqNRqPRaDTZDK0AajQajUaj0WQztAKo0Wg0Go1Gk83QCqBGo9FoNBpNNkMrgBqNRqPRaDTZDK0AajQaTRZBRN4SkaK2lkOjyWqIQW8RSXe9RUS6isgNi+PGIlI5va+T1RAdB1Cj0Whsj4iUAa4CFZRSPjYWR6PJUohIQ2AH4KCUik7nvnMBuZVS90zHCmimlNqSntfJauSwtQAajUajAUBsLYBGk4XJsPGhlHoEPMqo/rMqegk4CyAiz4mIEpE3RcRHRB6KyFoRKZjK9gNF5KaIBInIFBHZLiJdTWUiIsNM5Q9F5G8RqWDRVolIZxE5JSIhprbPW5RXEpFtIvLIJNv/RERMZXlF5DcRCTBde6VevtJkBdJhTPUTkcumMbFNRF60KOsqImdNY+KoiDSyKLsqIt0tjhuZ5MiRCpmumP5eNF1Djy9NhmPxvewoIjdEJFBEfhERB1N5PRE5ZPq+/ysiH1q0XSAiC0XkuIjcFxFPEXETkaWm7/ddEZkkIjlM9fOZ6j8UkdsiMltE8pjKGpmu39P0119EFotILhF5DthuumyU5ZhL5r6umvo6bJL9HxEpYxpHYSaZPUx1zUvAInLV1MVmERlpOldbRPaISKip30+f/JPPAiil9GbjDXgOUMARoCbQALgDjE9F245AMPAuUAlYC8QCXU3l/YALwKvAi8AvgC/gbCpXwCWgCeAFnAN+M5XlAq4DY4EKQEvTcT9T+WTgIOAJVAT2AP9n689Tb3p7wjH1MRAEvA+UBxYB5zFmILoCoUBnwB0YB4QBpU1trwLdLfpqZJIjR0oyAdVN5bVMY0+PL71l+GbxvTwP1Dd9Z28A44GiprHwmWksvAsEAm+Y2i4AYoD2pu+vHbAL2Au8AtQBrgFfm+qvAP4CqpjKdwIrTGWNgChgq6m8rWls9QHsgQ4mOUsAjqm4r6vAbaC56dnmDwQAPYHKpnEYd+2uwA3TfiHTdd4GcgMeGLODY01jvovpN+BtW//vnvh/b2sB9BZvAL5hce4nYFsq2u4Dxloc5zd9Obuajq8D7S3KBbgMfGg6VpgUOtNxf+Cyaf9j4GSC63UBLpn215gGa27TcVngZVt/nnrT2xOOqcPAdxbH+YAfTH+PkUCJBPYDE037V0lZAUxUJovy8qZjPb70luGbxffO8jnxkUlh+hZYk6D+CGCraX8BcMSirJLld9h0riXQDXgeY3KigEVZGVP9UhZjxdOifCXwq2nfPJZSeV9XgQkWxyuAnRbHA4F/TftdMSmApmMFNDXt/wQcTND398BhW//vnnTTNoBZi0sW+0GAQyraVAEmxh0opR6IyHkAEckNlASWikisRZucGG8yKV3XA6gkIiEW5XaAk4g4YgyCDcA9EdkOrMKYLdFosgqPM6YqYrztA6CUegh8DmBaMvouQf39GGMlvWXS40uTmeyz2D8CFMCYwauf4BmQA7hncXzVYr8iEKQsnJiUUhsBROR1jAkIX5MVkSXuGDOJ8HhjNikuW+w/wpiNtDx2SkUfHhgz8ZbsA576ZWCtAGYtIhMcp8boNTqRenHHcf/f94CzCeoEpuK6OTC8rnondl2l1H4xPBffAFoBPwIfAI1TIbdGkxk8zphK2MaSxAzF7U0bGDMHliT2G5sqmfT40mQylp61cd/nSOD/MGYCLYmx2A+32E9u7OTAWJ2qlkjZLYwl5MT6eBLnj4TewrGJ1kqe8ETO2fMM6E/aCeTp518MWwrAcMzAsNVAKRUI3AWKKaV8TG9lVzBmN6qmou/zGG9mVy3aVwOGKKViRWQAUFMptVQp1RHjIdVIRIqk4/1pNJnNReCluAMRcTEZrFcGvDHs9yyphTFWwHh45bUoK5eG68ZTHvX40mQyloqZF4Z96inAPe733/QMaAF0T6wDjLGTV+I7En4sItswxogLYG/RFxhLrHmtu7LCVjHrzmE95mvz35h/atEK4NPPVKCvybPQA5iLYbgaN1h+Ar4VkXYiUh6YDjTD+FKnxBKMKfK5IuIhIs2AaRiGtGDYbUwVkToiUg7DIcUXuJ9O96bR2ILJQH/TmKoAzMSwhzqLMQv3qRie8+4iMg7jwTnH1PYw0FtEKosRt2xQGq4bt8xW1WS+oceXJjP5WUS8RKQJMArjt346UE1ExolIBRF5C5iA4SRihVLqLLAF45lRVUTqAcOBf5RS54C/gcUiUlNEqmKYNBRRSt1KhXxx4+NlEcn5JDeaymtVEpF8GJ+Bp4iMNY35zhjLv79ksAwZzlM/hZndUUotNyl2MzBs++ZizPLFTaP/gPHWNQ3DQeQ40EIp5ZeKvoNF5DXgZwzj9wcYRr9fm6oMx3hzWw3kwbCTeF0pFWPdm0bzdKCUWioiJTAUQVcMj8Y2SqlYYIWIFANGY3hInsAIGPuvqfkwjDFyFGOGYBjwRyqv6y8iC4BlwBfo8aXJXJYD6zGWN2cCY0wrPa9j2KMOwvCqHaGUmpFMPx9iPG/2YUSomI/xHIormwxswpik2IwRqSI1nAb+AXZjmDWtSvWdpZ2fMe65jFJqkIi0xriH/2G8hP1PKTU3A6+fKehMIE85plmGy0qp66bjHBgzBO2UUjtsKZtGo9FosjamGHtX0Blosh16Cfjppx3wp4i8ZJoJ/BnDc+qAbcXSaDQajUaTVdEKYBZGRAaJkYkgqe3/gG8wlpo2Aycxgj2/ppRKzHNJo8nWpHJMaTSaLIyIrEphHH9iaxmfBvQScBZGRFyB5FJXhSilbmeWPBrN044eUxrN04/JDtclmSr3TPE7NcmgFUCNRqPRaDSabIZeAtZoNBqNRqPJZjyVCuBrr72mMFzI9aa3jN6yFXps6S0Tt2yFHlt6y8QtVTyVCuD9+zoOqkaTEeixpdFkDHpsabIaT6UCqNFoNBqNRqN5fLQCqNFkICKSX0SWiEiAiNwUke9FxN5UVkBE/hCRIBG5KiJdErStKiL7RSRMRI6KSPUE5e+IiI+pfI2IFLYoExEZIyJ3ReSBiPwQd12NRqPRaLQCqNFkLNOBkkADoBPQhf/ywy4A3IC6GKnFZolIHQARcQE2YgT0fgUj/dFfIpLHVF4dWAh8B9TCSBm2yOK6A4GuwNtAe+B9YHDG3KJGo9Fonja0AqjRZCytgElKqTNKqe0YeV5fFZHngTeAnkqp00qpX4ElQFwA03eBKIyck+cwFLqHpvNg5M9coZRaoJQ6BXQGWpiywQAMwMjZudOUEnAIRgJzjUaj0Wi0AphduHXrFmfOnLG1GNkRf6CjiDiLSHHgNeAoUBO4lSD35h6gtmm/FrBXKRULoIyAnXsTlO+Ka2jKBX0NqG26TinLclPfJUWkVDrfX7bn9u3bnDp1ytZiaDTPHHfv3uXEiRO2FuOZRSuA2YQvv/ySvn372lqM7MgnQCMgGLgJ3AZGAsUAvwR172AsF/OE5cVMx34JyrBor0knhg8fTv/+/W0thkbzzDFy5EgGDBhgazGeWXLYWgBN5nDt2jVbi5BdKQ8cB0Zh2On9AvyAMTMYkaBuBOAoIgI4J1HuZNpPrtzZ4pgE+04kQER6Aj0Bihcvzrlz51JzXxoTrVu3BsjQz00pxdWrVylbtmyGXSOz8fDwsLUImizO2bNnbS3CM41WADWaDMJk5zcJeE4pdcN0rjuwGfgaa2XMCXiklFIiEp5EeZhpP7nycIvjKIt9LNqbUUrNBmYDeHl5Kf1gTht9+vQBYMeOHRl2jcDAQGbPns2kSZMy7BoaTYcOHfjll18oXry4rUXRZAJaAdRoMo5XgOA45c/EUcAeQyErmqB+UeCWaf/mE5TftDj2sdjHor3mKcLV1VUrf5oMZ+XKlbYWQZOJaBvAZ4gHDx7g4+OTckVNZuEHuCZwvIibXvsbKCEiz1mU1cMI+4Lpbx3TcjCmv3USlNeLa2i6RmnggFLKD/C1LDft+5mcRTQajUaTzdEK4DPEpUuX2Ldvn63F0PzHAeAEMF9EqohILYyl1sVKqUPAP8AiU9lHQEcMG0GAP4HcwFQRqQj8hGFDuNxUPgP4QER6iIgnRkzAjUqpixbl40TkVRFpCIwDJmf0DWs0Go3m6UAvAT9DeHl54eXlZWsxNCaUUtEi0hrDDnAbEImh2A0xVekMzAUOYngHd1dK7Te1DTK1nQV0B04BrZRSwaby/SLSAyOAtBuGXWFPi8tPBAoBK4AYYD6G84lGo9FoNFoB1GgyEtNy7DtJlN0F2iTT9jDwcjLlCzFm/hIriwH+Z9o0Go1Go4mHXgLWaDQajUaTrhw9epSJEyfaWgxNMugZQI1Go9FoNOlK5cqVKVGihK3F0CSDngHUaDQajUaTrjg5OVG0aMJIVZqshFYANRqNRqPRaLIZWgHUaDQajUajyWZoBdBEv379CAuzypL1TPL999+zZcsWW4uh0Wg0Go3GRmgF0ESfPn1wdna2tRiZwoABA3j11VdtLYZGo9FoNGmmVatWNrnuyJEjOXHihE2unRFoL2ATFStWtLUImUbOnDltLYJGo9FoNI/F0qVLbXLdfv364erqapNrZwRaAdRoNBqNRvPUkD9/fptc183NzSbXzSj0ErBGo9FoNM8oa9euJSYmxtZiaLIgWgHUaDQajeYZ5fLly1oB1CSKVgDTiL+/P/v27bO1GBqNRqNJR0TESURmi8gDEbktIl+kok0BEbkjIl0zQcTHYsCAATg6OtpaDE0WRCuAaSQoKIhr167ZWgyNRqPRpC8TgTpAU6AXMExE3kuhzSSgcEYLptFkBFoBTCNly5bl/ffft7UYGo1Go0knRMQF6AEMUEodVUqtASYAfZNp0xKoAdzLHCnTl6lTpxIUFGRrMTQ2RCuAGo1Go8nuVAWcgD0W5/YA1UXEKlqGiOQBZgI9gchMkTCdeeGFF3RIsAQcPXqUTZs22VqMTEOHgdFoNBpNdqcYEKCUCrc4dwdwBAoBtxLUnwD8rZTaJSKZJGL60rx5c1uLkOVwc3PLVvaSWgHUaDQaTXbHGYhIcC7u2MnypIg0BN4AKmWCXJpM5LnnnrO1CJlKqhRAEXEAxgOdAQF+x7CViBCRMsAcoC7gCwxSSm20aNsYmAyUBw4B3ZVSPhbl/YAhQD7gT6CvUio0He5No9FoNJrUEE4CRc/i2JwkXkRyAXOBfkqphyl1KiI9MZaJKV68OOfOnUsfabMJAwYMAEiXz23Lli04OjrSoEGDJ+4rq+Ph4ZGqeqmdAZwItAPaAgpYBviLyHBgDXAOqA60AVaISCWl1BURKQWsBb4F1gPfAGtExFMpFSsiHYDvgA8BP2AB8CPQO5VyaTQajUbzpNwE8ouIo1IqzqavKMYsYIBFvRoYkxmLLZZ+nYGZIlJLKRXv2aWUmg3MBvDy8lKpfTBrDPr06QPAjh07nrgvV1dX7O3tKVxYO23HkaICKCKuQB/gdaXUXtO5kcC7QGPgBaC+UioYOCsiTYGPgWEYXlUnlVITTO26AbeBV4EtwABgqlJqram8N7BFRD5XSoWk541qNBqNRpMEJzCcOeoAO0zn6gFHlVLRFvUOARUStN0N/IwxgaHJohQrVszWImQ5UuMFXA94hKGwAaCUWqCUagnUAo6blL849gC1Tfu1gF0W7cKAY0BtEbHHmDXcZdH2AIZS+lLabyV7cOzYMaZPn25rMTQajeaZwfRsWghMF5EaItIG+ByYAiAiRUUkl1LqkVLKx3IDYoC7Sqm7trsDjSbtpEYBfB64CrwvIv+KyDUR+UFEHDE8p/wS1L8DlDTtJ1fuCuS0LDe9aflbtM9QnsYYSC+88AKtWrVKVd2bN2/i7e0d79zTkhJo1qxZthZBo9FkLwYBh4FtGCFeRiulfjOV3cJY9dIkQmRkJLt27Uq5oiZLkRobwDxAWaAfRnT0PMAMU9ukPKfijGeTK3e2OE6qvZmMMKb96quvGDBggM1tAo4ePcq2bdsYPHhwqtuk5v5PnTrF/fv3UUqZjWm9vb2xs8v64R/9/f2zhMG0ttnRaLIHplnALqYtYVmSsV6UUpkyYZGVCQ0N5dixY9nCweJZIjUKYDSQF+iklLoEICKfA4sxbB7yJajvxH9eU0l5VvmbykiiPCzBuQwxpl21atUT95EeeHh40KlTpwzpN444Y9oNGzbg7OxsVXfUqFH07t2bIkWKpLscj8OzonjZyoNeRJyAqcDbGC9VP8XZ4mo0Gk16kj9/fvMkg+bpITVTQX5AdJzyZ+I8xvLtbQxPKUuK8l/QzJvJlMcpgeZyU8R1N6yDbmYIs2fPzozLZCmUUome79ChA25ubpksTbZgItABw4P+DaAlMFwMF8I1GOOgOob90QoRKQtg4UG/BPDCGGtrRMTOVB7nQf8JhjNWdQwPesvrpjWvqUaj0WiyCalRAPcDOUTE0+JcRSDYVFbNlEcxjnoYzhyY/taLKxARZwwHjwNKqVgMe4t6Fm1rY8w4Hk/jfTwWOXJkvzjYSUWt9/T0zLKfR0xMDE2bNrW1GGnGwoO+h1Jqr1JqHzASeIX/POh7KqXOKqW+B/ZheNCDhQe9Uuos0A0oheFBDxYe9EqpIxihk7qKSO7HyWuq0Wg0muxFigqgUuoixkzFfBF5RUTqA99jLF1tBa4BC0SkkogMwfD8nWNq/itQU0S+FpGKwDyMpa6tpvLpwP9EpIOIeJmOf82sEDDdunXLjMtoUkF0dDQ9e/ZMtMze3p7169dnskTpgq086NOU11Sj0TybTJo0iUuXLqVcUZMtSa03wIfAKQzvqNXAKuBLpVQMxtJWYeAohp1Te6XUVQDT3w6m9keAIkBb0+wfSqnlGMtYMzAekkeA/6XDfWVb7t27R2xsbJLlSS0BJ0dsbCz3799/ErFSJEeOHAwcODDJ8qc0abmtPOhTymuq0WiyAU2bNqV48eK2FkOTRUnVbIBplqKbaUtY5gM0TKbtRmBjMuXjMYzkNenAjz/+SJcuXZJ0okhOOUyKc+fOsWzZMsaMGfOk4iXLs+L4YYGtPOhzJFEGmeRhn51Iz3RV2YlncLxnCd555x3mzJlDvnz5qFy5sq3F0WRh9HJQKvjyyy9p3bo19evXt7UoKfL999+ne5+VKlXKcOXvGcVWHvQqiTLIJA/77ER6pqvSaJ6UuXPnkjdvXluLkWFERUWRI0eOJO3ZNakn6weEy0TOnTvH1atXrc6PHTvW5spfegVwfloCQacHBw8eZNCgQbYUwVYe9Oa8pgnaJsxrqtFonjGeZeUPYPz48WzZsiXlio/Brl27ePToUYb0nRXRCqAF169f5/bt21bn0yNwcmhoKHv27Em5YiKcPHmS/v37P7EM8HhLwFmNQ4cOceHChRTr1axZk4kTJ2aCREliKw96y7ymln0nzGuq0Wg0TxXDhg2jWbNmGdL3qVOnCAnJFB/ULIFWAC1o3rw5tWrVypC+g4ODOXPmzGO1rVq1KtOmTUsXOR7HCSSr8ejRIyIiEpq4JY69vX0GS5M0tvKgTymvqUaj0Wis6du3L4UKZR8/Oa0AZhJFixald+/ethYjRQXwzp07tG/fPk19xsTE8Prrrz+JWGmiYcOGeHp6plwxa2ArD/rk8ppqNBpNuhAYGMiGDRtsLYbmMdBOINmMlGwAixQpwsqVK9PUp729PUuWLHkSsZ5ZbOVBn1xeU41Go0kvoqKiCAoKsrUYGcrrr7/Ob7/9houLS8qVnyL0DGAWIyAgY230IyMjU6yTWu+q3377jStXrgDg6ur6RHJpNBqNJuvh6+ubbBSIQoUK8d57GZtl0tamS3/++eczp/yBVgCzHB9++GGG9h8WZhUF5LEpWbIkefLkSbf+EuLn50doaGiyde7du8e7776bYTJoNLZi3bp1nDhxwtZiaLI5xYoVo0OHDunWX3R05vih3b17N90SGDyliQhSRCuAWYwRI0ake+gSS4eJhw8fplu/devWpWDBgunWX0JWr17N6dOnAeuQLnH3UahQIebPn59hMmg0tqJ06dIZOr40mtTg4OCQrkG7Bw8ezJEjR9Ktv6TYt28f+/fvz/DrPM1oG8AMZvz48QwZMsR8fP78eUQEd3f3ROvXqFGDV1555bGvt3HjRgoVKoSXl5f5nOWysr+//2P3ndl88skn5v2aNWua7+nKlSuMHz+emTNnAuDs7Jxoe43maaZq1aq2FkGjSXd+/vnnNLd5nKDP7dq1S3Ob7IaeAcxgEip6d+/e5c6dO8m2eZLQJSVLlrRyY793716i+4nx77//8umnnz729dODcePGcfjwYavzcZ9L2bJlzcpfQjZs2JDisrFGo9FoNNkdrQBmMAlDqtSvXz/NWUV8fX354IMPzMebN29m1KhR8eosXLiQX3/9FU9PT8qUKROv7NatW+b9uEDX0dHR8c7HUalSJX766ac0yZcWwsLCePXVV63O79ixA19fXwB69OhBtWrVkuzDx8cnyTiAd+7cSZWji0bztHLs2DGdmlGj0TwxWgFMhvDwcNauXQvAtWvXHjuQ85NSunRpFi9ebD5u1qwZTZs25dSpU+ZzAQEBFC2aMHOYQZyiF+vixk0/PwAuXLjA7NmzE63v5BQ/jWxCQ1pfX1+rjCK9evXi5MmTKd6Ls7Mz27ZtszofHh5uNg4uWLAgDg4OSfaxatWqRFP2AXz00Ufkz5+f4ODgFGXRaJ5GPD096dmzp63F0DzDnDlzJtGsWFmFzZs3p7ialZXYv39/lswwkm0VwOjo6ERjF61du5Zly5YRHR1NdHQ0d+/eZc6cOaxZs4abN2+m6RqBgYGpSlmWGuzt7blw4QJdunThxo0b3LlzJ95S8cCBA2nVqlWibW/duoU4uRDj5MrNm4YCWLFiRUaMGAEYytexY8cSbRsQEGDllDJjxgyuX78OGA4m8+bNY9asWVStWpVdu3al+XMCeO211yhXrlyq6g4ePJgXXnghyfKIiIh4M6YaTUZz9+5dli1blinXcnBwyFbZCjSZz4ULFxJdIbIV0dHRKKXMzn/BwcFERUXZWKrUc+rUqXR1wEwvsq0CePDgwUTTq3l7exMaGopSity5c9O9e3fefvttevToQYsWLdJ0jStXrrB37970Ehl3d3cWLFjA5cuXyZkzJ5UqVUq0XlBQULxlUD8/P6IdcxPrlBv/+/es3PD9/f3ZsWNHon0VKFCARYsWxTs3btw48zKznZ1dPCeM4OBgwsPDAcOj+Um/9IGBgfTr1y9NbZycnFi3bt0TXVejSQtubm60bdvW1mJoNOlChw4deOmll2wthhkR4fTp04wbNw4w5CtevLiNpUo9vXr1okSJErYWw4psqwDWrVuXoUOHWp3/4osv6NGjR7wlyDNnziS5JBkQEJDozNulS5c4fPgwH330kfnclClTntg+TURo0KBBkrN9APPnz2fXrl3s37+f2NhY/G7dItYxN7FOeVBKWU2dlyhRwjzLFxgYCEBISEiKWUMGDBiAnZ0d77//vvlc69atef755wEjevratWutFMi04OrqymefffbY7Q8ePPjYbTWa1GJvb/9MBorVaLICdnZ2VKlShe+//97WojxTZFsFMC3s2bOH0NBQtm7dahWRvECBAonmQSxcuDDVq1c3HwcFBeHq6pqsh+/GjRt59OjRE8v72Wef0bhxYzZt2kRQUBAB/v6G8ueUGyBJ245Hjx6ZFdapU6eyZ88eqzp+fn7mGE6dOnUy38/BgwcZNmxYvLrVq1fnnXfeeaJAzZcvX6Z8+fIAfPPNN2zatMlctnHjRnx8fLh//z5Xr16lTZs2ZgU2jt9//z3TAo9qNBqNJv1JTRiY/v378++//2aCNM8O2VIBjIiIoESJEokqWy1btrQy1vzyyy/Jly8fQ4cO5dChQ6m6Rp48ecxT6PPnzzc7XCSnAN64ccM8Q+jn55fksmxqaNSoEcOHDyciIgKlFMrRhVhHY4bi7t275npLliwxK0j79+9n1apVAAwdOpSGDa3T1AYGBppt/CxjDdaoUYOvvvrKqr6Tk5OVU8nUqVMTVcrGjBljNesYp1RevnyZli1b0rx5cwD69u2Ln58fTk5OeHt7c/DgQf7880+rlHQ//vgjOXLocJcajUbzLDNu3LgkzaIymtOnT9s8fNrjkC2fjE5OTmzfvh0fHx8KFSoUz3t27dq1SS73HjhwADu7lHXmNWvWYG9vz+uvvw5A8+bNOXz4cJKBKf38/Ni7dy89evQwn4uMjEzWa2j//v1s3brVatYtjt27dwP/xf2LdXBGORgKoKVXr+WS9JYtWxIN0WJJxYoVqVixotV5EUl1QOaiRYty6NAhihUrRtmyZXn06BHvvPMOsbGx3Lp1i5IlS5rrxhnWR0RExEtjN2XKFPP/olSpUoleZ+7cubRr105nU9BoNJosQPPmzVm/fj2Ojo7p3rctTTA8PT0fK8C1rcmWM4BgOFRcuHDBajk0ufAjqVH+AGrXrk3NmjXNx97e3ixYsCDRuv/++y/9+vWzytDx3HPPmRVIS3x9fTl37hw1atRI0jni4cOHrFy5EvhP2YuxdyImOhJxcIpnA9itWzfzDNnYsWNTdX9PwhdffEH58uUJDQ01O4vkypWL5cuX89dff1GyZEnu3btn5Xns4eFBkyZNACMMzKVLl1K8lpubm04Tp9FoNGlEKZUhpjPr1q3LEOUvK/A03le2VQAB3nzzTSpXrmwV0y6OhPZ+SXH58uV4SlXhwoXjhWmoWrVqonZ3YWFhfPjhhyxZsoTevXsTFhbG5MmTE71G3NKon58fV69exd7ennz58iVaNzY21jx449LAhdz34/6pHYRGxrBw4cJU3Ve+py/fAAAgAElEQVRCgoKC+Ouvvx6rbRwjRoygWrVqNGvWLF5+Scu3t4IFC/Lpp59y48aNRGdBixYtSp48eazO79u3j+3bt5uPW7ZsSY0aNZ5IXo1Go8lu/P3330ycODHd+01oDqSxLdlWAfz8889Zv349U6dONQd7tiQyMpKCBQtaxQrcv38/y5cvj3fu8OHDVvH+fHx8GDBgAGAoNAcOHAAM+7e40DAnTpxg8ODB5MqVCzDi6/3999/s3LnTSp7GjRvj7+/Pd999R8uWLZO8r+bNm+Pq6kqNGjVQSpmdIh5cOkWeMpVxylsQd3f3ePd16tSpVAXVjIqKsgrrkta0ay4uLowdOzZRb+i4uE4iwtKlS5k0aRKnT58GDPvIuNiDtWvXNnuFWWYEOXHiBFu3bjUf58yZM1E7Ro1Go9EkTcuWLRONkqF5tsiWCuCRI0c4cuQI3t7eDBw40Gyb9/HHH7No0SL8/PxwdHTkwoUL9O7dG39/f+bOncuSJUuoUKFCPO9egHfffZe6devGO/f888/zzTffWF373Xff5eWXXzYfV6lSxbzfs2dPlixZwoIFC6wUsl27duHm5sb69euTvbeVK1ciIvz888/cv3+fBw8eII65KNH4A5wLlyY2R06uXL0WzxHk3LlzqYr6HhwczBtvvGE+jo2NpV27dsTExKQqC0gcNWvWtFpqv3TpUjwbyM8//5wJEyZQu3ZtAM6ePRvPwytPnjyMHz8+3hvlJ598wnfffZdqOTQajUaTPTh+/DiRkZHs27fPysQouyKpXebMSnh5eam4UCSPQ2RkJJs3b+aVV16J5wASFhbG9u3bCQgIwNHRMV74kujoaEQkWS/eOAYMGEDv3r158cUX0yRXYGAgp06dwsPD44kj/d+5c4eRI0fi6OjIuk3bCHYqRLE6Hch9/yx5g66wceOGVLnWWzJnzhyqVatmpQAHBATw888/8+233z6RzKklNDSUPn36mOMLhoaGZqQBcNo+pKecJx1b2ZFGjRoBPJHXfjZFjy1NssSNrW3btqXaBj8pxo0bR7du3ShSpEg6SJblSdXYypYzgI6OjrRu3doqd66zszOtW7emevXq1K9f33x++PDhnDp1Cnt7e+7fv28Va27y5MnxbNVGjx6dqPKXlK1hREQEwcHBhISEsHHjRqtQJgB79+7ljz/+sDofl/N206ZNTJ061Xy+cOHCNGrUiPV//UWhcpUpULEe9jmdic2Zh/DwRwQEBNClS5dkA1P/9ddf5qXtjh078uqrr1opf2DEQsws5Q+MZeS4iPAxMTG0b98+066tSV9iYmKsck1rNBrbMWbMmHgRF7IC6ZH2bejQoZmi/NWtWzfFJApZhWypACZHZGQky5cv58GDB+ZzUVFR5MmThwcPHjB8+PB46d22bt2Kj48Pjo6OxMTEcPPmTfLmzZto3507d+by5ctMmTKFXbt2xetj6dKllCxZkgIFCpi9Yy2pUKECr7zyChEREYwfPx4w8jV++eWXgPGm1LVrV3N9EaFOnTrcuX0bO9di5C5RHjv7HMQ6uwHGkuqoUaPMnktt27Y12/MdOHCAn376ifz585tDuyxdujRLvTmVKFGCTz/9lICAgHjBoTVPF2fPnk3S8Umj0WQ+9erVI2fOnObjkydPcufOnQy/bkhISJKK59MUzH/v3r2pWinMCmgF0ILz58/z0ksv0bZtWypVqsTq1avx9/fn+++/p0KFCvzwww8ULVqU1q1bm9vUrVuX0aNHExISwrlz55g1a5Y5dVlcKJY4Ll26hJOTEwEBAcybN898vlWrVvTu3Zvdu3cTEBCAk5MTAwcOjNe2cOHClCtXDgcHB6pVqwYYoWzi8hk7Ojpaeca2a9eOatWqEZ23OAHn9qNULDEuhRB7Bw4ePMhzzz1nrrts2TLzMupLL71Ep06dqFOnjjkm36VLl/jf//6X6s9y27ZtTJgwIckfjo4dO6bKgeSrr75i27ZtfPzxx1YOKF9++SUPHz40525+0jR7mszH09MzU2ePU2LatGnm2JMaTXakYcOG8ZZbL168GM9mPCUGDRrEsWPHGDJkSJquu3r16iSjTOjf9oxBK4AYwZK/+uorAgMDGT16tDmDR8Il2zFjxjBixIh453LmzEn+/PmZP3++uX3r1q2Jjo7m8uXL8ULJ7Nu3D2dnZzw9PZkxY4aVHPXr12fcuHE4OjpSunRpzp8/b1Xn0qVLVK5cOVX31aJFC3K45CPWpRAxkeFEBQcSqxTheYqxY+fOeG9VO3fu5IMPPmDGjBk4OjpSuHDheH3duHGDQYMGpTo0zqVLl/D09DSHqomKimLp0qXm8h9//DGe3Z63t7c5W4olY8eOpVKlSjz//POsWbMmXlmpUqX4+++/uXLlCnv27OG7775jwYIFREZGsmDBgngewRpNUvTo0cP8gPnkk0/i5bbWaLI7b731Fp6enqmu//XXX1OtWjU6duyYput06tSJt99+O9Gy2NhYoqKi0jWqQ5cuXdK8tJzWqBdZHa0AAq6urlSoUIF///03nndqhw4dcHNzS7H9zp07KVKkCEWKFGHfvn0MGTKEN954g86dOyMi5jciESF//vzMmzePTp060bhxY6sv4Jw5c7hx4wa1a9c2z+jNnDmTP//8E4D33nuPa9euxWszadIk7ty5Q9OmTc3nAgMDOXDwIJGuZUGEQlUbc3PX71zfsoiLZ04SEhzM9u3bmThxIp999hnPPfccffv2Zc+ePYkqeSLCokWLWLFiRZKfQ/PmzYmIiMDX15f33nuPvXv3xltKmD59utl+MqH9ZfHixalbty7Tpk2zWtKtUqUK3bp1o3PnzgwZMgQfHx/279/PzZs36du3L6GhoZw/f57Ro0djb29PgwYN2LVrFxs3bkxSVlsgInNFZIfFcVUR2S8iYSJyVESqJ6j/joj4mMrXiEhhizIRkTEicldEHojIDyJib1FeQET+EJEgEbkqIl0y5SafQgYPHmw2hRCRNDtHaTSa/3BzczOH6Uov7O3tcXBwSFdHqxEjRiSb+CExPvroI3Ns3WeBNCmAmfkAy0j69etnXk48cOAADg4OfPDBB2zevJk2bdok2mb69OksWbIk3tJtHGFhYZQoUYI///yTxYsXM2TIEG7fvm3+co0dO5aXX36ZiIgIXn/9dY4fP87777/P+PHjrb6Anp6euLq6UqtWLYoXLw4Y2TxCQ0P59NNP2bZtG3Xq1AGMmUtvb29q1arFvXv3mDVrlrmf2bNnExsTQ1TB583nchYoQvG6HSjZsjfikIvt27dTunRpxo8fT8WKFXn55Zc5f/48d+/e5erVq/Hkql27NocOHeKtt96yuv/33nuPgIAA1q9fj5OTE6NGjTKHiInDwcGBlStXWjm4jBs3jgcPHpA3b14qVapEp06drN7ybt++bVYYBw4cSLly5bh37575bczDw4PmzZvzyy+/4OjoyIYNG3jppZfYvHlzIv9J2yAiTYCPLY5dgI3AAeAVYDfwl4jkMZVXBxYC3wG1gLzAIosuBwJdgbeB9sD7wGCL8gWAG1AXGA3MEpE66X9nTz/u7u62FkGjSXeGDRuWqD3500x6vpyVK1cuzW1+//13ChQokG4y2JpUK4A2eIBlGP379ydfvnzs3r3brNA5OTlx6tSpRJchIyMjadKkCa+++iotWrSwKg8NDSUiIoL+/fszY8YM3nvvPXbu3Gk2BM2ZMydBQUEEBwczefJk1q5dS3h4ON9++62Vt1CtWrW4e/cut2/fZsuWLfz7779UrlyZgIAAhg8fHi/7x6FDh1i3bh21atXiwoUL8WIHLl++HJUzH7G5/vuyFqvTHofcrsTGRBOerxSHjxyhbdu25lk6Hx8fmjRpwtSpU+Mtt968eZNFixZZxSDctm0bISEh1K1bl4sXL5pnUebNm0e+fPnw8vKKVz/OiWT8+PHs2rWLgwcPYm9vz99//22uky9fPqto8ZaDvmjRotjZ2dGmTRsuXrxIUFAQXbp0MSuIRYoUIU+ePNy+fTvLJOc2jZXZwF6L0+8CUcD/lFLnMMbDQ9N5gH7ACqXUAqXUKaAz0EJEypvKBwAjlFI7lVI7gCHAp6brPQ+8AfRUSp1WSv0KLAE+ycDb1Gg0WYiWLVvaPPPG7NmzGTNmTJLlqc0s9ejRo/QSSWNBqhTAzH6AZTQVKlQAjJy5H3zwgTnDxKhRowC4deuWue6NGzfo2rUrJUqUQESIiIigWbNm/P777wA8ePCAnTt3cunSJa5evcrOnTuZMWMGW7dupU6dOuYAyfv372fjxo0UKFCAFStWULZsWZo0aWJWbsaMGWNe+jx58iQzZszg2rVr5MqVi3bt2jFw4ECrZVOllHkAdejQgVq1agHG8m++fPmIcC3Dgwv/xZ2KDHnAtU2/cu/4FkLsXIiKjKRDhw7m8kqVKjF06FDee+89XFxc2LNnD3///Td37tyhePHiVj8mFy9epGvXrrRt25aKFSuaz48cOZK2bduybds2goKCiIqK4ty5c+byrl27UqxYMVasWEGOHDkSVaqT4uLFi+zatYvFixcTGBhIVFQU8+bNw9HRkddff51ffvkFBwcHXFxcyJEjR1bxHhsD7DBtcdQC9iqlYgGUse6+F6htUW52FVdKXQeuAbVFpDhQyrIc2AOUFJFSQE3gllLKJ0F5bTQaTbagbt26NjFnmDNnjtl+vUiRIvESH4DhHOnr6wsYwZlTY1fu7+9v3r9y5UqKYVYuX75slcUrOa5fv24V3u1JOH78eLy0pHEEBQXFizAChvNpQgfHzCK1M4CZ/QDLMEJCQsyeqUWLFuX06dNmj9vg4GDWrl1Lnz59uHTpEgAlS5Zk2bJlHD9+nL/++ovjx49ToEABcx/Hjx9nwoQJVKlShdKlS1O9enWaNWvG7Nmz6d+/P0OHDiU0NJQGDRpQsmRJfvjhB77//nt2797N22+/jZ2dHfPnz+eff/4xzxi2b9+eDz/80Dw7l5ShqqenJ926dYt37ty5c4wZMwZvb2+CYxyIDjO+WDGR4Tjmzk+Jem9TvN6bOJaqijjkNCvDAD/88AOnT5/G09OTF154gcWLF/Pbb78xbdo0rly5YnX9Xr16MWnSJEqXLh3PA3nkyJH88ccf3Lhxg0OHDrFq1Sp69+7Na6+9RmxsLEWKFKFChQqMHDmSDz/8MN6U+oQJE/D29mbfvn1s3bqV6tWr89VXXwGGsr169WoePXpElSpV6NixI25ubub2ZcqUwd3dncjISLp27crhw4fjheyxBSJSG2OW+/MERcUAvwTn7gAlU1FezHTsl6AMi/Lk+tY8w8S9yGo0cXzxxRfmZ5olafHuTS01a9akWDHjJ6pt27ZWqUtdXFzMMW2HDRuWKiU1Lt5tWFgYc+fO5ebNm8nW37ZtGz4+PsnWSVj/zJkzydZJy2RC7ty5E43nu2PHDivb9L1791qZXGUWOVKqYPEAqwxYxgEpBiR0U70DVLMof9wH2PWU5Hpcjhw5go+PD927d8fLy4t8+fJx7NgxwMi3W6tWLaKioihZsiQRERE4OTkRGhpK/fr1zcGhw8PD+eCDDwDDe7Vq1apcvHiR559/nuLFi1O+fHk6dOiAnZ0dU6ZMYeDAgQQFBTF16lQaN25MREQEX3zxhVnhq1q1Km3btmXy5Mk0adIEX19fypcvz+nTp5k/fz7ly5enYcOGVKpUKd69XLt2zcoeYc2aNezfv5/SFSpyJzSYQi8ZjiGX10yhwttfkMPZpKjZ2RGZrxTnL1xg69atnD59mh49epg9c+Pud/ny5fj7+9OmTRtiY2PN4QE2bdpE7dq1zWFi4ti1axdVqlTh+vXrtGjRgrfffpstW7bQqFEjjh07hp2dHWfOnGHdunU4Ojoyffr0eD9MTZo0wd7eHh8fHxYuXMicOXNwdXUlPDyccePGcf36dQYP/s9SIDIykt9++40PP/yQwMBATpw4gZ2dHblz56Z37942NegXESdgHjBAKfUggSzOQESCJhGAUyrKnS2OSbAfV55YW0cREZXglVtEegI9wXDGsZyt1aRMXM7vrPK5PS3/Qw8PD1uLkG0YNGiQVWQHgO7du7N27don7n/ChAm8//77lCpVKkXnj1dffTXNM15xylejRo3o1KkTpUuXTrZ+9+7d09R/ly7J+8jdu3ePnj17smrVqlT1ZzmxYkliPgYJJ3Eyk2QVQBs+wBKTJV0eUnHeupbthwwZEu/4s88+Y8KECbRs2ZIhQ4awbds2fvrpJ3O5j48P586dw87OjsaNG3P37l1q167Nw4cPzV/sKVOmEB0dTZ06dRg4cCAXL17k3XffZfTo0axbt44SJUrg6+tLx44dyZUrF61atcLZ2ZmlS5eybNkyBg8ezKpVq6hXrx7BwcFs2bLFKhXOoUOHcHd359y5c+zbt49///3X7GjiffEyHg5OvNHcZOjafCYLZ0/jjTffpYBbQeMzjSmFXfhDNm3aRP78+bl16xazZ8/m448/jqecbty4kTp16jBixAizA8qRI0dwcXEhX7583Lt3z7w8vX//fq5fv86WLVto06YNs2bN4tKlS5w9e5br169TpkwZYmJiqFmzJuvXrycmJobOnTvz8ssvEx4eTt26dXF2diY2NpYXX3wRJycn1q5di7+/PwUKFKB27drx/leRkZHcvHmTmTNnMmnSJGbOnMnKlSv5+uuv+eOPP3B0dHyih+ETPqS+AS4qpaxTuEA41t91JyAsFeXhFsdRFvtYlCfW9lFC5Q9AKTUbw8QDLy8vlRUfzNeuXWPo0KFZIkbftWvXKFOmjPm4T58+wH+p4B49ekSuXLlsIRqgFSuNEXZr//79NGjQALCOuhBHeih/AK+99lqiCmZiODg48M4776Sp/9y5cwPG8yUzuHjxInnz5jXbrRcqVCjVyt/TREozgLZ6gFmR3g+pW7ducfDgQdq1a0dISAj+/v7mH/Xly5cTFRXF9OnTqV+/frwZJzCWOAE2bNjAihUr4nkGK6WoU6cO7du3JygoiGLFiuHq6oqHhwfh4eGULl2aLl26MGrUKHr06EGVKlXMylbczKCXlxfu7u60atWKFi1a4Ovry759+9i7dy+BgYHkyZOHXr164eHhwd69e/Hw8KBjx45UrFgRBwcHVq1eTXjVt7DL5crpTZfNskXkr86MIw8JD/Am5Lo3hao2JvfZ1ZTM70JgYCD79+9n6dKlfPvtt/zwww/06dOHffv2MXXqVGbMmMEnn3zChQsXcHJywsPDgz/++INVq1Zx+/ZtlixZAhgPn7t373Lr1i0KFSqEh4eHOZj2rFmz4oWFqVixIhcuXCAmJgYXFxfKlStn9oL28PCgS5cuiEi8B1pERAQtWrSIFw6gatWqXLhwgddee41Dhw7h6OiIl5cX+fPnj/egtgEfAMVEJC5PoCNgbzpeBiT8VS4KxBmg3kym/KbFsY/FPhblyfWdpQkODrYKal6mTBnzd8zWDB8+nLlz55qdnhLSpk0bNm7cSI4cKS6wZBnixmzVqlVtLYomHQgNDeXQoUNmBfBJsIzCkBTJzfrFraQ9CXHPyMzKsLF9+3ZcXV2TVVTv3LmDm5vbUzXOE5KSDeAHGI4bIaaH1hdAfdN+Sg+Z1D7ASLCfKQ+pTZs2mf9x3t7eZk/UW7du0alTJ/744w+2bt3KiRMnAMxLoIsXLzYHGPb29o6XsWPlypXExMQwc+ZMQkJCaNq0KTlz5mT16tVMnDiRd955h3379tGyZUt69epF06ZNzV/oM2fOcPToUTZt2sTYsWNxcHAwO0eULl2a9957j/r169OtWze2bdtmtkFctWoVgwcPxsvLi7feeotr13y58SCcyLBQ7HLEf0A55SuIiOCYpwC5S70IIgTlLcupUydxcXFh165djBw5kty5c/Pmm2/i5uZG3bp1KV26tFmRsrRHvH79Ov/884/VFHbhwoWpVq2aOSNKhw4dmDx5Mo0bN2bPnj34+fmxaNEi5syZQ7t27Vi6dCk9evSgTZs28ewm6tata/V/c3BwMDvLREdHs3v3bsCwKwkODqZAgQLUqlWLefPmxXPmsRGNMEwnqpm2OcAR0/4BoI6YptVNf+uYzmP6Wy+uI5NtbGnggFLKD/C1LDft+5lsbQ8AJUTkuQTlB8ji+Pr6WmXBieNJk8GnF4sWLUpS+QPYvHnzU/dQuHPnjjnvt7+/fzyje03W4/79++aZ58RwdXXl888Tmh0/HiNGjHhsW8HY2FgrG0AwZtgiIhIuECZNRngBL1iwgDlz5lidj46OZtGiRfESFSTGjBkzHnt1qW/fvona1Wc2Kf1KNQIsA9UNBLyAjkADYFicTZHFA2yCqW7cA2wuWD/ARCTuARY3g2H5AMswxo4dS7ly5QgMDOT999/n8OHDnD59ml69ejFhwgTOnz/PxIkTqVatGvfv36d///5ER0fTvHlz7OzsWLhwIe7u7jRp0oRBgwYBMHr0aNzd3dm+fTszZ84kKiqKQYMG8frrr3P37l0uXrxoNkiNiYmhWbNmPHjwgIcPHzJt2jS++uor3Nzc8PPz4+jRo7zyyisMHjyYH3/8kdy5c2NnZ8ejR48oUKAAn332GcOHDzdPTf/www9ER0ezfv16xo0bR648+chRohK5Cic+8/XI349LK3+i0scT8NuzErF3IPzOff74808a1K9PzZo1ASPPcPny5VFKsXPnTubMmUPFihU5f/48gwYNYtOmTfTu3Ztu3bqRK1cuAgICWLVqFbVq1WLu3Lm4u7vToEED7t+/T7du3XB2dmbcuHGEhISwceNGmjZtiqura7ywNgnp2rUr9+/fp2DBguZz69atY/v27dSsWZPjx49z584dZs+ejbu7O3/99RcDBgxg9uzZVK9enZ07d5o9o22BUipexG4ReYCxDOsjIneB74GpIjId6IERKmm5qfoMYKeI7MUYS5OBjUqpixbl40zjKAYYZ6qDUuqyiPwDLBKRvhhhmjoCjTPubtOH0qVLM3fuXFuLke3w9PQ0Z3uIy1Pevn17W4qkSYaCBQvy9ddfZ8q1LOPLphU7Ozu2bdtmPt6xYwfVq1dn1apVtG/fPklbOYjvdPEkXrL37t1j79698eLSwn92fzdu3KB48eLmF8wcOXKwfv36eJMRw4YNo2/fvvFmQuNWApMiKioqyUDTo0ePjme/f+fOHfMzPTNJ9pVaKXVNKeUTtwHmBxjwJ5Ab4wFWEfgJ6wfYByLSQ0Q8MWICJvYAe1VEGmLxAMtI6taty9ChQzlz5gxt27bF3d2dMmXKMGXKFK5evcq4cePMdgZ//vkn/fv3J2fOnLi7u3PmzBnc3d3p0aOHOfzKunXrOHv2LNWqVWPmzJkUKVIEV1dXevXqxY0bNxg2bBiVKlXC29sbMHLg3r59G09PT1xcXGjUqBGhoaHmYM5xX4IFCxbg5ubGwoULWbNmDfv27eOff/7h119/pUmTJuZBFRoaiq+vLzdu3CBnzpyEla7Dw+vehNy8QGxMNCE3DD8dvz0rCbrujd/uPyn/1mDEzo7cpV4g9JYPBeu8SayC+/7+5kEwbdo0PvroIz766CPCwsLYsGEDTZs2pXDhwuzcuZP+/fszYsQIXF1dcXJywsnJiRIlSlCuXDmOHj3KiBEjCA4OZteuXURGRppzFSul2LJlCzNmzDC/BVq69B86dIgvv/wSX19fcuXKxccfm0NP0rlzZ/bu3Uvt2rWZPn06EyZMYOHChbz44os4OxtmpeXKlaNbt240bNgwTWEAMhulVBDQGuOl6RhGwOZWSqlgU/l+DKVwGLAfI8SSpaXyRIxl5BWm7f+AHyzKOwOBwEEMU47upj5txsmTJ5kyZYotRdCkgvbt22vl7ykgoQNeerNjx45kx6uPj49V1qaUuHDhAqGhoXzxxRfJKn/wn+cv8ES/5SKS6NJxXNafX375xSq7lqurK+fOnTPH1u3UqROFChXC19c3Vengli1blmwqPMsl8YiICPr165fa20lXJLW5XQFE5DugnlKqkem4OjALqAicAvoopY5a1O+CkYXADdiMEZj2nqnMHmO2sBvGDMZ8YEhcWJnk8PLyUkeOHEmpWqKEh4fz6aefUr58ea5du8Zbb73FuHHjqFevHqNGjeLzzz/H19eXWrVqceDAAWrUqEHJkiUpXLgw/fv3Z82aNURGRtKjRw/27NnDW2+9hb29PfPmzUNEcHFx4YsvviAkJISaNWtSsGBBGjRoQJ48ebh//z6zZs2iR48enDhxghdeeMH8ZvPtt99SuXJlc67hq1ev8txzzyV6Dw8ePODLL79k1qxZTJw4kRUrVpAzZ04e5S9PdHnD5kMpRWTwAwIvHAIgR67cFKhYl8ggfwIvHMKleHly5i+GQhEZEkiuqCDU2U3Uq1ePKVOmYGdnx40bN/D29qZs2bIMHTqUnj17MmnSJHr37s2GDRuoWrUqtWvXZu7cufF+KLZt28aJEyd4/vnnyZUrFy+88AJlypRh79695M2bl8qVK+Pr68tbb73F+++/T1hYGI6OjnTv3p38+fPj7+/PkiVLqFOnDh4eHnTr1o2hQ4eSN29eypcvz/r16/H398fT05OXX36ZmJgYJk+ejKenJ82aNSM6OprXXnuNLVu2PNZ3JAHZKi/Yk4ytlAgLC+Pu3btJfq+fVho1agTAihUrePToUYY/mJ8hstTYMjk9TsWIehEB/KSUmpBE3XeB4UBZjFWsYUqpdcn1nx5jK2416ttvv03URCYgIID8+fOnOfrBvXv3WLFiBb179zafCw8PJywsLMnMF9euXcPX19ccHeNxCQ8Px9vbm2rVqsU7f+vWLXNe7u7du9OpUyfAUDzLly9v1U8cBw4cIDQ0lCZNmqRZli1btnDhwgU++eQTfvvtNypUqBAvjmGnTp0oU6ZMssGtwZg1feedd8ifP79VWWBgIB9//HGyaVXTgVDdAfsAACAASURBVFR9AdJkVKOUGhan/JmODyulXlZK5VRK1bBU/kzlC5VSZZRSuZVS7eOUP1NZjFLqf0qp/EqpgkqpwalR/p6UnDlzMnDgQGrWrElAQAC5c+emRo0anDx5El9fXyZMmMDt27cJCwujePHinDx5kt27d2Nvb4+fnx+Ojo54eHjg7OyMr68vv//+O/PmzWPu3Lls2LCBqKgovL29adiwIeXKlePq1au8+uqrfPPNN7i6utKiRQt69uxJdHQ0dnZ2dO7cmaCgIIYMGWKeJVy3bl08O6jPPvuM2rVrm9PM5c+f3zwtX7lyZc6fP09YzkJc9DbiGAVd+5fbB9ZyfcsCini9RhGv13CrVA8R4fbBdbgUr4Bz0XJc+WsGoX6X8Pl9AmfWzOJhDjc2b97MiBEj2LhxI61bt2b37t24uLhQqFAh5s6dy5tvvkm9evVo2rQpL774IpUqVaJo0aIsXryYadOmMW/ePAYPHkyNGjW4ePEiV69eJTw8HKUUX3/9NVevXkVEKFCgAPny5aNPnz4MHToUV1dXnn/+eRYvXsyIESMYNmwYRYoUISoqioCAAP7++2+KFy+OUoqvvvqKo0eP8vXXX7N8+XJzAO5vvvkGMKbwFyxYEO8NUmN7nJ2dnznlDwwj+ZCQEE6fPs2ePXtsLU6SHDt2TNv2Jc9EjBn5pkAvDBOn9xJWEpH6wGKMFauqGJEyVorISxktoL29PZ999pk5GkNCRo0alWi8v5RwcXGx8h7PmTNnksrfvXv3GDp06GMpf+PGjYs3o3fv3r14y8RxxMbGWu1HRUWlqHwVLlzYHIcwrdSrV8+sdL777rtWQayXLFkS7/ohISE0a9bMqp9evXolqvyBMbuYwcpfqskaVtWZjFIKFxcXfvvtN1588UUqV67M9evXmT9/Pj/++COXLl2iSpUq1KtXj+vXrzNt2jQaNmzIsWPHKFWqFDExMbRq1Yq7d++ya9cuBg0aRHR0NIGBgWzbto2AgADatWtHiRIlWLJkCffu3aN+/frkyJEDLy8vVq9ezbhx47h48SItWrSgXr16vPLKKwwbNoz/+7//Y9myZXz77bdmeaOionB2diY8PJx8+fJRsmRJvvvuO1avXs34CROoWKc54WXrUfb1Twi8dJxLqycTGx2Ja/lXiAg0dO7YqEh8Vv5ErsKluX9qB7ERj4iNieHWvlW4vzeUwtVbERQeSbhzERYvXszMmTMJCAige/fuFC5cmL59+1KmTBnWrFnDyJEjKVWqFO7u7rz00kssXryYI0eO8Omnn3LixAkKFSpEnTp1mDp1Km5ubhQsWJA6deqwfPlyvLy8CAsLY/r06fTr149cuXJhb2+Pq6sr/8/eeUZFdaht+xrKwNA7CqIIAlawYEEUFDQWELuxixoNosZeYjRqNMZjbERjEgVbLKDGFsWCnSYioiIKonTpvbdhvh8c9pGgiUlMeT+91mItZs9uM2vPzLOfct9Dhgxh7969KCsr89lnn6GhoYGOjg5Tp06lvLwcOTk5RCIRR44coaSkhIyMDCFwrNc/rGf27Nls27atkX3de/4d+Pj4vHUR2pSUFCZNmtRgWVnZK0UF3ioaGhooKyvj6OjI2LGN4oV/DU+ePCEnJ+efPo1/Jf91u5pBneRZhEwmO0NdhWrOK1afQp3L1Z7/tkd9A1znfy5Yf+V5MnTo0AYZvpCQEOF/Ly8vWrVqRWJioiC2/CaoqKg08mD/NfT19QXb1KSkJPz8/N54WwcHB6FlB8DExETop3+Zl8uk9f8rKiqyb9++X92/mZlZA2eqNyEnJ4ecnByUlZVfG7jVs3fvXqKiooA6eZrfWwb/N/HOBYBJSUkoKSmxd+9eduzYwZIlS7Czs0NdXZ2BAwfi7u4uuFFUVVU1sHMxNTVFJpMRGRlJQUEBjx8/5vvvv0dfX5/Y2Fi2bNmCtrY2ly9fJiQkBG9vbz7++GOMjIw4dOiQYHnToUMHcnJyaNeuHYMHD2bKlCksWLCAiRMnkp6eTmRkJLa2tshkMoKDg3F1dSU7O5u8vDxUVFRwdXXl+vXrbN26lRoNY9JkmiRc2EN1SQGp146gZtKG3KhbVOSlU11aQG1NNXKK4roAMeYOWpa2yCurUltdiZZlV8qzk9E0s0HFoAVKFnZUqxoQExPD2LFjkclkeHt7s3DhQrKysujRowdr165lyJAh7Ny5k6ZNm7JmzRpyc3MJCgriyy+/xMvLi1GjRmFvb8/GjRsJCgpi586dREdHo6yszNmzZzExMeHp06fCezJixAg2bdqEh4cHd+/epVu3bkgkErZs2cKwYcPo1asXd+/epbCwkPbt22NlZYVYLCY8PBz4X4kgPDycrVu3MmbMGMaMGdMgkH7Pv4eWLVs2+BF4G5iYmDSa6lu6dOlfLoqsoqKCgoLCPyo6/iZMmDABKyurf/o0/q3YUCdF9nIKNwjoKhKJfjksuQP45ReLDFDmb6aqqoqff25ceVZVVf1N6ZY35fTp06/U36zX5lNVVcXIyOiN92dvb096evprXZqKi4tJSUlpkAHMysp67dBLZWWloNbxR7l27RozZszAz89PsG99HXZ2dg2EqN/25/7BgweC1exfzTsXAMbFxXHkyBF++OEHjhw5woABA8jMzKRfv36oq6uzY8cO2rdvj1gsxsPDAxcXFwoKCggPD2f8+PFoaWnh6upKfn4+ERERFBUVkZiYiKenJyNHjuTLL7/k1q1bJCUlYWVlxfnz51FSUmLGjBmkpqZiaGjIkCFDOHDgAMrKymzbtg0bGxvc3d3R1dWlb9++eHh4cPPmTby8vDhz5gy7du3i8uXLjBgxghkzZhAREUFpaSlSvVaUt+qHvEQdsyGzyYm6ibqZNVpmHbGasIac6ECyowIpy0om694VqkryUTFsgZZ5J0Rycpi5zSHn/lU0TDsg0TWiPCcVFJSoFKtRptKEgIAAxo4bR2JiIp988gmjR4/Gw8MDmUzGlClTGDFiBJmZmezatYsnT57g7e1NdnY2sbGxrFy5ktLSUtTU1GjTpo2QufP398fKygoLCwu++eYbrK2tWbVqFdXV1TRp0oROnToJU9bKyso8ePCAAQMGcPv2bYYOHcrhw4c5d+4cP/zwA9OnT2fTproWnXHjxjF79mwWLlzI7NmzGTt2LM2aNXs/UfovxcnJSfgBeZu8rDMJsHPnzvfCyO95E5oCeTKZrOKlZZnUaXfqv7yiTCZ7IJPJHtc/FolE7QBnGlqb/i2IxWK++uqrRsv19fX/dG9eRkYGX331Fc7OzgwePPi16+np6f3msSorK/nuu++ExxUVFa8d7IiOjubixYsNsvdKSkoNBgILCwu5c6euvz0nJ4eAgIDffD0pKSn4+voKjy9evMiZM2cAGD16tDCw+Vvl4zZt2vyqesXvYcSIEY0s5po2bfq7M5h/lP9bYlVvgZ9++onw8HAGDhzI7dv/k0VLSEggIyOD3Nxchg8fTm1tLdevXycyMhJXV1fS0tIYN24cixYtwtbWFltbW9atW8fcuXPx9PTk3r171NTUMHnyZL799luePn1K//798fT0ZPjw4Rw9epTa2lohM2hoaIimpiZ5eXksWLCA2tpazM3NuX79OiYmJnTo0IErV65gbGzM3bt3+eCDDzA1NeXu3bs0bdqUIiU98uITadbcjtqqCrLvXyc3KghlPSMqFcTkPrqJSAZFzyMw7jmU5AfXKMtMIj8mlJrKMoqe36fdjM20GDSDlGuHkegZUZQUjVhTH6S1GAyYjkJuPI9PbicpMZHx48cTGhpKVFQULVu2pHXr1ty+fZt58+Zx9uxZ3NzcePToETKZDDU1NXx8fFBTU8POzo47d+4wevRoamtrOXr0KNnZ2VRVVeHm5sbly5fZuHEjHh4eGBsbc+7cOUJDQ8nKysLAwABra2tycnJYvXq1YByekpJCTU0Np0+fZuDAgTx4UKdj+OjRI54/f46SkhIbN25kw4YNrFy5UpC3eM//v3z33XdMmDABDQ2Nf/pUfjdSqZSKigpUVVV58uQJZ86cYfny5f/0ab1rvM65Cl7jTgUgEokMgFNAIHD6Fc+/VZvFJ0+eYGlpyZ49e7h//z5btmz5Tb26X1JeXo5MJiM8PPxXy77V1dVYWVmRmpoK0EhXdcOGDQwfPvyNbrBqamqorKxs8PpNTU1f+X5oamrSq1cvcnNzBZtFLS2tBtvX+8zXC8a7uroKzx0/fhxHR8dGziQFBQVUVVUJ66mpqaGioiI8rq9I/JoO5pEjRxg9evRr5V1qa2uprq5+Y+HrhQsXEhcX12i5vLz83+Jg9c4FgPWZq/Xr1+Pu7k5cXByPHz9GQ0ODjIwMRo8ezenTp2nVqhXe3t5UVFQQERHBpEmTGD9+PJcuXWLGjBlYWVmxatUqwUd3+vTpjB07lg4dOlBYWMjIkSPJyMjg0aNHtGnThk8//RQVFRWUlZWFLFpqairffvstFy5cwMvLi7CwMNq1a8eNGzeYOXMm/fr1o7CwECcnJ4KCgqitrcXY2Ji4tFzKy1JpNXIRLwJPoKCiTklyDDIRaLe1R6JtgIqhKRqmHUgO2E95zgtaT/6CR7sXIidWRq1ZaxTVdZEXK/Pi5jFUjMypyEsHWS0GnZyRV1Lh0Z5FmLrMooWLJ6V3jrNkyRIOHDiAgYEBmZmZHDhwgGnTptGxY0dCQkIwNjZm0aI6q2hPT08qKysxNzdHU1MTRUVFgoODMTIyoqysDCcnJzp06ICrqyuenp706tWLw4cPM2fOHDw9PTl//jwffvghpaWlgqXWiBEjCAsLIz4+nq+//prJkyeTnJzMwYMHGTVqFIMHD8bS0lLwSy4qKqJ9+/bY2dn9Y9fau0hFRQVTpkz5XT1Bb4OWLVv+qjjzv5ng4GBu3brFypUrMTc3/1f3Ef5/zOucq+A17lQikagZcJk6FYtRrxpifNsOVr6+vjg6OrJmzRqKi4t/0xP3VYwcOZIePXqgp6f3m4GCtbU1eXl5FBUVNRrg8vb2/tVA58CBA+zfv19oo/rljfjWrVsZO3bsa8vHN27cYPv27UBdptPX1xcdHR0WL17MjBkzXjl8AXV+8tbW1o3chIA//XtgY2NDu3btXutIcuPGDVatWsWiRYsa6Q7+G3nnAsDq6mrOnTvH1atXKS4uRlNTE1VVVSQSCSUlJWzZsgWRSIS6ujpSqZTi4mJMTEwYMmQIcnJyWFhYsHnzZq5du8apU6fIyclhyZIl5OXlMWTIEDp06EBaWhqqqqpkZ2eTkJDA9evXKS8vx8PDg+TkZLS1tamqqqJfv35cunQJMzMztLS06NevH8bGxjx58gQ/Pz/i4uIYPXo027dvx9ramqioKKTqhshrGyMrfUpW5BWqCrIwdhxLZX4mWm16kBl6FnllZZQ0DZBWlqPSxJychzcoSXtGM6eJ5D4KIuvuJTRM6wIliZ4xeY+D0bbqjrHjWDLCzqHd1p4Wg2Yg0WtG3IlNqOk0JSEpCWtrG+7eDefDDz/E0dGRbt26kZ+fT1ZWFmPHjuXSpUt4enri7u4uaBrW1NSwa9cuevbsyYYNG5g7dy6qqqp07dqVH374AWNjY5ydnampqeHIkSOoqqri4+NDTk4OZ86cIT8/n/DwcFRUVBg9ejSJiYlA3aTX/PnzKSsrw9HREXV1dV68eMHmzZtJSUlBXl4ea2vrV0olvOevQ1lZ+R/R+hs4cODv3iY9PZ0TJ078Yxpc9Tg4OAiWXWKx+P/LSen/A7wAtEUikVgmk1X9d1kT6rKAeb9cWSQSmQFXqQsO+8pksr9lvPr+/fvo6uoCvHZYoaioiKysrNdKpezdu5fQ0NA3/szExsby/Plz1NTUOHfuHO7u7kBdWTYvL4+PP/74lQMnQ4YMoVOn/w1GX79+nb59/6dF7+joKEwZFxcXk5iY2CBIrFdxqFVSR1NDIrSMfPrpp+jo6DBr1ixmzpzZ4BjwagcpqLs53bp1KytWrHij1/0qRo0a9drnnj9/jr29PV5eXq8dDAkJCUFXV1doD3NxcfnD5/I2eOcCwEOHDmFmZoaxsTF79uxBTk4OT09P+vfvT0BAADo6OhQVFbF69WqCgoLQ1dXl3LlzbNiwgb59+3L37l3atGnDhQsXWLduHWKxmB49erBr1y48PT355JNPWLt2Lebm5mRmZvLs2TN8fX1RUFDA2dmZFStWsGvXLpo2bYqnpyfV1dXo6OgIEicaGhqCgriGhgZnzpxBS0uL0NBQWnTrj5L1IMqykinPTsGgYz8UlFVBJkUkr0BB7B2a9HAh+cqPqDQ1x6T/FGTVVcQcXkt5dgoi+V7UVpYj0WlCQdxddDs4otrUDA3zjqQFnUBOUYmKnFSqSgqozM9Az9qR1uPrpFXSA/YiEuWzbds2Bg0axP3792natCnl5eXcu3eP3bt3061bN2bNmoWpqSkeHh4UFhaip6dHu3btcHJyorq6msjISMrKyli4cCFubm5oamrSv39/YmJi+PLLL7lx4wbGxsbY2dnRuXNnMjIyGDVqFPv27aNXr174+vqipKSEvr4+Bw4cIDIyEnV1dZYtW4ZEImHw4MGIxWK0tLQ4ffo0p0+fJiMj4x++6t4tfqloX1JSgry8vJDN/begpaVF165d39r+ZDLZn2oIf/r0KZaWlr+5nq+vLxKJhKFDh/7hY72nEfeBKupkYG78d1kvIEImkzVo0hKJRDrU6doWAv1kMtnfNlr9KuuyX/L8+XMiIiJeGwBqamoKwd/FixcpLi5m9OjRr92fnZ0ddnZ2lJSUNOqP09HRYf/+/a/cTkdHRwjwampquHHjRoMAsLCwkNzcXLKzs9m7dy/q6upMmDCBkJAQ1NTUBMHlWrEqGppqQobfy8uLxYsXN+gpfJkvvvgCd3f3RtlRsVgsOF3Vc//+fWpraxvJvbyOzMxM7t+/L9i0vszRo0cZN24cnTt3fu3+pFKpMNwSGRn5jweA79wQyNy5cwkKCsLIyAgfHx/i4+Pp0qULu3fvZu7cuSxbtgx5eXlWrFjBli1b8Pb2xsPDgwkTJqCiokKrVq0IDAxES0uLkJAQPvnkE0QiEc7OzgwfPpyVK1cSHx/Phx9+SPv27VFQUMDBwYHk5GTMzc05f/48ysrKuLq6UlVVhUgkolmzZhw+fJi+ffuiqKhI586dcXFxwc7ODqlUirq6Os3adCK/tBqRSA7VpmZUFmQR//NOZP/9wTGyH05Tu2GoNmuNSEGRgqcRPD+zg5qKUhDJoWHWkZLUp4g1dFFtZoFeB0ey712mLDuZ0pRYFJTVqC7OpbIgEzkFRSoLMkm+cpAXwScB0LMfRUmNHPv376dFixaMHj0adXV1Fi5ciKmpKZ9//jlSqRRLS0vWrl1LdXU1rVq1oqioiMePH3Py5EnWrVvHuXPncHV1RV1dnV69euHs7ExiYiKJiYlkZGQQHh7O7Nmz2bhxI5mZmSxbtgyxWMzkyZOprq5mw4YNnDt3jjNnzuDs7IyioiIikQgrKytcXV2xtbXl1q1biEQikpKS/s+WBf9/4vjx41y6dImwsDBh6vvfgEQieatWgS872vwR1q9f/0brDRgwQBCffs/bQSaTlVHnVrVLJBJ1E4lEbsBi4BsAkUjURCQS1d/BfAnoAe6Awn+fayISid7OZMCv8HJf282bNwU92PT0dDp16kRKSgqdOnXio48+euX2t27dEnzvAbp16yZkn38LNTW1VwY+b9KDqKCgwNq1axssq6iooKamhvbt27Nq1SrWr1+Pn5+fkOmrqKibx5EpKFFR8b/2TDc3t1+Vghk7dqwQqB48eFDw3JWTk8Pe3p4NGzZQVVWX5JXJZDx//vy1weQvGTp06Gt9ietbOH6N3r17C2X3lStXvtEx/0reuQygtrY2cXFxrFmzhsOHD+Pq6kpxcTEtW7YkNTWVrVu3oqSkhLq6OqNGjWLFihUYGBhQXl6OvLw8cXFxdOnShRMnTpCcnMzevXs5c+YMCQkJREVFERwcjIqKCra2tpiamqKgoMCVK1coLy/nwoULDBkyhPXr12NpaYmWlhatW7fm/v379OzZkz179hAYGMidO3dIT0+vK0uXllJYUka+nCIGtl2REytRW1mBiqEpYi0Dnp/ejl673qgYtiDvSQjyikrYzPIi5dphcqNuknzlIGomrVE1MkOi25SyjASkFWU07TmMp74bsPhwOZUF2VReO4RBNxeSzu1CXqKGooYhKqrqFCdGg/0I5BSUaOo0CfXcJ+zZ442mpgZz585FSUmJyZMno6Ojw7Vr1/Dx8WHw4MGEhoYycuRIkpKSyMnJwcfHB0NDQzp27IiioiIymQwLCws2bNhAbGwsnTp1QiQSERAQQHR0NI6OjhQUFBATE0NkZCQtW7bkypUr3L59m40bN1JWVoaDgwMikYiKigphortdu3YMHTqU+/fvs3nz5j/UI/Oet8vUqVOButKNjY1No0ndv5uamhoUFN7eV9/z588xNzdHKpX+qf0ePHjwjdb7LZ2yv5qffvqJ+Ph4lixZ8o+ex1/AQuosSq8BRcAXMpmsvpk1HZgK7KfOKUQDiPzF9oeBiX/LmQK2trZCMKGrq8sPP/yAiYlJo/Vu377N8ePH2bJlC6ampvj5+XH37l1Wrlz5WqHnP8KNGze4c+cOS5cuJT09/VenacvKykhKShKmi/X16watX+5JzM/PR6SojExRhfy8ZGG5ra0tT58+BepaumJjY2nfvr3wvKWlJdu3b2fmzJkoKytz8+ZNWrZsCcCuXbuEz390dDT+/v7MmzePFy9eNDi/mJgYmjdv3kiqKjAw8LUDIP8XeecygLW1tXTt2hUlJSVevHjBsWPHGDlyJBEREeTl5aGjo8MXX3xBdnY2kyZNQkNDg6ysLIYPH86WLVuEkuK2bdtwdHTkzJkzZGRkcODAAUxMTHB3d8fJyYnr16/j6elJ69at8fPzIywsjBs3bnDy5ElycnLo06cP+/bto0OHDnTs2JHHjx+Tl5fHJ598Qvfu3amsrOTatWukp6Wh0WkQyvomVJcV8/ToBl4E/4SmWUcMOn9A0+5DSA8+iUTfBEU1bQy7DqYsK4XqkgLEOk2BWkpSYsl7FIR687bUVJSiZWFLRtg5VJq05OGuT3i8fyUKGnqk3zqGUe8x5D64jkgko6Y4D2llKdKqSgrj76PevC2Jqek8j3/O9evXUVNTo0uXLpSWltKpUydKSkrYt28fmpqaXLlyhR9//JEVK1YgFovp1q0bjx49wsPDg7y8PNauXcvmzZvp27cvixcvxtTUlIMHD5KVlYWJiQlnz57F3NwcLS0tZDIZt2/fplmzZkyfPp2vv/6aHTt28NFHHwnl3sWLFzN27Fi++OILHjx4wI0bNwgNDaV169b/9CX3HiAqKoqBAwf+qeDv7NmzQlbgj1L/A/U20dPTAxCyCn+UV00D/hsZOXLk/4/BHzKZrEwmk035r3OVkUwm2/LScyKZTLb/v//r/ffxL//+tuAP6jJvysrKODg4CN+xr6JHjx5s2rQJPz8/vLy8aNKkye/+XqwfXPw1evXqxaxZs6ioqBAGAgHS0tIauZMoKCgIwx8vf6YjIiIEUeiExESkYnVqlTQoKysVJnMXLVokuHVkZ2dz6tSpBvuOj49n7969PHz4kD59+mBmZoZUKuXKlSu0a9eOzz//HDk5OSwtLZkyZQpqamqN9DEDAgJISUlp9Bp/Gfw9ePCg0Wfh7NmzDQJKV1fXf60v/TsXADZt2hR3d3dOnDjBhx9+yKBBg9DX12fmzJncvXuXrKwsTp48ibGxMV26dCEiIoK1a9eSnJws2I4ZGxvj5uaGlpYWWlpaJCcnU1NTQ3x8PIGBgYSFhbFr1y6ys7MxMzMjODiY4cOHC64Yjo6Ogup4hw4diIiIoLy8nHnz5mFgYMDx48fx8vJCRUUFTQNj5Jt3wshuKBnBJ1HSNaI4JYaM8PMk/LwTJe0mmI9aQm1NNerNLMl+cI0XgceRGDRHVlWJgpouKgYmqDZtSUXuC+QUlUi9dYzcR4FomHZABEgMWyAnJ4e8RJ2yzEQMbAdRkZeOtKoCfRtn0m+fpaas7gJuPuhjcguKKS0tRSQSkZKSwrNnzwgICKBbt27Y2dmxatUqkpOTsbS0pKSkBC8vLwoLCwkJCWHatGlYWlqio6NDhw4dCAoKIiMjAwMDAz777DPc3d2RSCRIJBJcXFwwMDBASUmJtm3bMnPmTHr16sWmTZvw9vYmJSWFHj16MGfOHCQSCTY2Nly9ehV5eXnWrl1Lfn4+rq6u/+wF946Tl1fXP6+srPynhZ8zMjI4dOhQg2WxsbF88sknb7yPbt26sXXr1j91HvUsXryY4OBgQRPs1wLA15WN6qmurn6lntt73lPP+fPnuXr1aoNlZ8+eZcaMGQ2W7d+/v5Eloby8PHZ2dtjb2zNq1CgkEonQY/cmpKSkvNJFprq6milTpgB1QZ26ujpJSUls2LABqCtNOzg4CL7sBQUFXL9+HbFYzNChQ6mpqaF79+5s27YNgNatW2NpacnTp0+JjYmlRlUPqWrdDdY333xDXFwco0aNEnptjYyMWLVqlXA+ERERmJmZ4evry5IlS5BIJAQGBhIcHExRUVEDzT1FRcXX+nbPnTv3jUTTra2tBQvSepSUlBpMCdvY2LxRmTwy8pcJ5b+edy4ABPjss8+IiYnBx8eHM2fO4OvrW3fBxcZSWFiIs7Mz5eXlHDx4kObNm3PkyBH69OlDbGws0dHReHl54eTkRFZWFkZGRly7do2AgACOHj3KmDFj6NixIzk5OaioqDBu3Di6d+9OQUEBt27dIiwsjMzMTPz8/Gjbti2RkZEoKCiwdOlSoqKikEgkXLx4kcOHD/P48WPSs3KIO7GZ8tw0qsuLqK0sQ1ZdibSygpYus0BWS1rgcQqf3UNeWQ1pdQW1VWWoMbi6oAAAIABJREFUGbXC1HUW+tZ90G3Xm/zYcDLD/ZFWlKDb1p5aaQ0l6fGYfDAVw45OKKpq0qzPOOSVVCh9EYeSpgESw+bkRgeSGx2EQee6kftE/x+QieRQVlZGWVkZOzs7MjIysLKyYvHixdTW1tK7d2+eP3+OgoICVVVVlJeXc/bsWXbt2oWHhwdpaWn4+flx5coVPvjgA1RVVbGwsGD27NnY2NgQERFBeHg4//nPfxg8eDBKSkpcu3ZNCKoVFRXx8/PD3NwcV1dX9PX1efz4MWVlZYwZM4aKigpatWqFra0tY8eObSS0+Z6/loSEBCor63p2li1bRnp6OhYWFn964GLGjBmNgiwrK6s37p1722zevPmNpswzMzOFMvjrUFRUZO/evX/oPFJTUyksLPxD277n/w7t27dvkLl79OgREyZMYNKkSWzZskXIhDk7O+Pt7S18BuuZOHEiw4YNQyKRkJWVRXV1tfDcb2Wozp8/j56eHjdu3GiwvH///sIEbz3JyclCBszAwIAvv/xSCFLLysoaZMcUFBS4f/++cBMXHh7O+fPnyc7OprKyAqmaAbWquiCSo7KyEm1t7ddKuVRVVXHkyBFKS0tZvnw5gYGBlJeXk5SUhIODA6amppiZmQnrh4eHk5yc/Mp9vY6bN28yfvx4IWv51VdfNXpPBgwYILiwREVF0bFjRyEgLC0tZceOHY32W1lZ+cYtIG+Tdy4AVFBQQFtbG7FYTG5uLk2bNmXQoEE4OTnRvHlzLl68yLhx44iJicHf3x9tbW2cnJyEgKempoYJEybw8OFDRCIRK1asoLa2lh49elBZWUlkZCReXl64uLiQkpJCRUUFpaWlODg48PDhQzIzM2ndujXx8fG4u7szefJkvv76a65du0ZUVBSBgYEMHTqUpKQkAErys6kozCI96AQWo5ZgOvhjZLJalHWbUpqZQOoNX1SNzNFp25MXt/yoyEmjLCsZRQ1dihOjyH8cTNIlH4wcxtDEbhjqpu3JjgxAJJIjPyYUaUUpmfcCKE1/jrySCnLyCpj0d0ei34zaqkqkVeWoN7NCJpOR+ygIY4cPaTP2UzQ0NFiwYAEZGRlC4Hz58mWcnZ1ZuHAhx44dY/ny5aSlpbFy5UoCAgJYuHAhmpqa7Nu3jwcPHiCVSvH19cXb25tbt26RkJDA9u3bqayspEePHri5uTF+/HhEIhEeHh6sWbMGLS0tli1bxu7du+nduzfR0dGCIvzhw4dJTk4mKysLT09P8vLyWLJkyVvt93rPb3P8+HHi4+OBuqnFP2rM/ktEIhGenp6Nlv9bxJ9fNwRiaGjYwIHgbRMQECB4k75tcnNz//Rwy3veDi1atMDY2Fh4vH//fkEqZcGCBUBdwKGnp8e8efO4fft2A0Hxej2+3bt3M3XqVLS0tITnfm0KeMSIEVRUVFBVVcXJkycbqCpcunSJI0eONJAu6t+/PzY2NpSUlFBSUkJsbCxHjhyhoKAAIyMjJk78X6W8oKAAkUgkBEgdOnRg6tSpZGfXedhL1QxAToFaVT0yMzOFdotXIRaLefr0KXfv3hWmcCUSiSBgbW1tzeHDh4X1c3JyhPevHm9v70b9gC/Tpk0b0tPTiYmJoaSkBCsrK54/fy78Bv2S8ePHN5jcFovFrxwUUVJSIjY2ltDQUH766afXHv9t884FgADdu3enffv2dO/encDAQOzt7Xnx4gVqamrY2toSFhbGtWvXSExMpHPnzvj7+/PkyRMkEglTpkzBwMCACRMm0LZtW2xsbFBQUODrr7/G09OTJk2acPDgQY4ePcqXX37J119/TV5eHpMnT2bNmjWkpKRQVFREXFwcmzZtIigoiOXLlxMUFERUVBTm5uaoqKgQEhJCq1atUNc1QLWJGU17jUKsoUvMj6vRaWtPVWE2aYE/odHSGt32vcl9FEhVcR4SPWOa9ZlASWosebF3kFOSoKimDciQlhejYdoB3Q4OSPSMqSkvIefBdaQVZRSnxJB0YTfpYT+TFe6PimELkJNDJpNRlhHP430ryH0cTMK5b3ng8yny8vLU1NTg5eWFpaUlc+bMoWvXrrRv356TJ08SHh6Og4MDAwYMoFOnTtjb21NRUUFCQoLQH3j+/HmsrKzo1q0bgwcP5tNPP+Xp06d07NgRLS0t7O3tuXPnDrGxsVy+fJmPP/6YHTt2cOHCBbZs2UJkZCSKioqEhYWxYcMGbGxs8Pb2RllZmWHDhvH555/z8OHDf/pye+dYunSp0My9ZMkSYmJiyM/P/83tDh8+LFgz/V1cv379T18jhYWFJCYm/ukewD/K1KlT6dWr15/ax8s/yrt37xay5tu2bePx48ev2+w9fyPr1q0jLy9P8NDdvHmzcPMjEolYvXo1/v7+pKen4+Pjw8WLF4V+123btgmBhUQiaaR9eenSpUbHO3LkCGFhYcJ3qpKSEkpKSg0+o0pKSigrKwse9vUcPXqUQ4cOUVZWJpSGCwoK2Lt3bwOv3Tlz5jRw3dDV1aVHjx785z//QaSkikxcNxFcraKHv7+/YA/34sUL4SaznkePHvHNN98IQtkA6urq/PjjjwD06dNHkKGprq6mbdu2wvRvTEwMjx494syZM6ipqXHjxg2qqqq4e/dugyDawMCArVu3EhQUxMKFC+ncuTP9+/dvkEGNj48XhlQOHz7M3LlzuX79Ov7+/igqKr7WVu/MmTOYmZlhZWXFiBEj/pYbr3cyALSysuLq1as4ODiQlZWFjo4ODx8+pH379jRr1ozMzExiYmLIzs5GTU2N6dOnY2RkRPPmzUlKSiItLY0vv/yS06dPM3XqVGbNmsXYsWMpLCxk/fr1uLm5oa6uzuXLlzEyMsLa2prPPvuMjIwMNm/eTEhICLNmzQIgKCiI58+fU11dzbRp0wgMDGTJkiXY29tTXFyMQk0FYlVN5MUSMu/408RuKOombbGe5UX7GZspSnhA0iUf5JVVqS4uIDc6iIzbZ6jISUXfpg8qBs3Rs+lDUfxDkJOjMi+dvMchqJu2x3zoPKrKizF2GINeB0d0bfqiZWGLtKYKaXkJSmragIhaGVQW5SKtqkCvozNq2nrk5+cTEhLC2rVr0dHRoXXr1gwaNEgYeBk1ahTnzp1DTk6O3bt38+GHHzJv3jycnJwIDg5mwYIFuLq6cvfuXQICAlixYgUZGRmCxqBIJEJBQQEzMzMSEhKIjo7m2rVr3Lt3j7KyMn788UdiY2PZvXs3gYGBdO3alRYtWpCXl0d1dTUikQhNTc1Xmpi/5+9DQ0OD7777jrCwsN9c18XFBScnp7/hrP6Hurr6H+pNXLNmjVBC09DQwMTERPhxerm09jquXLnCzp073/h4GRkZf6m7Sv0PJtTJfdT3WK1fv/69leK/BCcnJ0pKSrh48aKQ1crOziY0NBSRSMTDhw9ZtmwZZmZm7Ny5k4EDBwq9ZwsWLGDMmDHIyckxadIkoW/vZQICAoRBj/z8fLp06UKrVq3Q0dFh9+7drF69mkGDBjF8+PAG20mlUmbNmtWgDGxiYoKhoSF6enq4uLgImpXGxsYcOHCA4uJi7ty5w44dO9DV1W0QzKmqqqIoFlOpYQz/vQ6l2i1o06aN0Nv4/PnzRjcm6enpr+xTrM90BgUFcfHiRaHNq0WLFqxevRqATZs2cfr0aQwNDVFXV+fevXuUl5fTpUuXBj1+VVVVjB07FkNDQ9auXUvLli3Jz8/H2dlZWCctLY2UlBTy8/OxtrZmyJAhWFhYCP6+UqmU+fPnc/LkSaKiooQs5N27d6mqqiI2NhYXF5fXuo28Td65ADAkJAQtLS0++OADFBUVOXDgALNmzUJXV5fc3FwUFBQ4e/YsTZo04cWLF8jLy/PZZ58xZcoUvL29mT9/PtHR0UyfPh17e3vS09NRUVFhzZo1KCgosGnTJp48eUJYWBibN29m3Lhx7N+/HxsbG0xNTVFTU6Ndu3b06tWLiRMnkpqayvLly1m4cCGLFi3izJkzLFu2jLFjx6Knp4eetiY1WfFk3D5DcWoMyGRIq8p5vO9TQIZIXpHSF8+I/3kXKkbm1MpEqBlbomHagbzHoRQmPKTgWQQVeWlk3wtAWl1JZWE2IpE8GaFnUNIypDApCnmxMqoGpqg1MUPFoAXyShLklFTQsuiCbhs7FNW0UTOyQJqTjLqSPF988QVr1qyhc+fOyMvLc/ToUdzd3VFQUMDFxYWFCxdibW1Neno6N2/eREFBgb1797J69Wpu3brFzJkz0dfXp7CwkM2bN9OjRw8mT57MokWLEIvFTJo0iZCQEExNTVm5ciWlpaVUVVVhYWFBUVERUqmUjz/+GDs7O1JSUpg2bRpHjhyhefPmNGnShJqaGk6dOsXdu3f/6UvunWbVqlV4eXm9keuAlpbWK+2b3pSioiImTJjwu7axtbV9rWDur+Ho6Ci0FtSXsOr7gkaOHElBQUGjbX7++WdBBLZ3795MmjTpjY9XP+3+Z5k6deore2Jffg/Gjx/f4MfHz8+P77///k8f+z1/Dnt7e3x9fdm/fz8RERFA3TWfkpKCt7d3ox4yR0dHZDJZg8x0dnY2bm5u2NraNtp/aGiocKO2c+dOioqKBNcRRUVFwc/9l9+pZWVlfP311zRp0kR4buDAgaipqXHw4EFsbGwABNtTCwsLJk6cKFQGioqKmD9/PiYmJsTExODr64ucSES1QRvynoRSXVKAVN0QmYoOe/fto6qqig4dOuDv79/gPPr37//KPuPKykqePXuGTCajZ8+eKCsr0759e2pqatDX12fjxo18/PHHeHh48ODBA8FqTlNTE5FI1OAGUSwWs3XrVk6cOCFkTS9dutRAV/Dy5cts2bKFyZMnC9sVFRXh5+fH9u3bkUql6Ovr4+XlxYULF4RgPi4ujilTpmBsbMzIkSNffRG8Zd65ANDLy0sQh1y0aBGlpaVoa2szfvx4ampqGDRoENHR0ZiYmODl5YWxsTExMTEsX76cr776itDQUPr374+qqioDBgzg22+/JT8/H2NjYy5fvoyHh4eQWfzpp5+YOXMmUNeovX//fiZMmMDq1auZNm0ajx8/5vz58+zduxdra2uePHnCjh07uH//PiNHjuTjjz8mPT0dLcVa5GRSmn8wjYK4u8ikNWi16kr2/avUlBWirN0ERXVd1JpZItHWRyaCjNtnaOk2F4l+M+TkFakuK0ZBTRukNeh3cib30S1qqsrRNu+EsqY+SloGVJeXIDE0xaCTMwZdBlBTUUp1aT5GvUagqKpB/pMQ5PMT6NixI6dOnWL58uX4+PiQm5vLtm3bsLOzo2PHjnh5ebF06VJat26NtbU1hYWF/PTTTw3ESadOnYqvry87d+5kxowZ+Pj40KdPH4yMjLh37x5t27Zlx44d+Pn5MWnSJKZPny6UNDQ0NMjPzxfuaCdOnIi2tjYmJiZIpVJkMhlXrlwRLOTe888TGhrKs2fP3vp+09PThYlDDQ0NvLy8gLpG9JczEn+EI0eOkJCQwMWLF/H29gbg888/p6qqir59+5KTk9OgTFNSUgLUTWa+Klh7+vSpsL6SkpIwPfwm6OjovFKE9/eyYsWKRj2xJ0+e/NX3atSoUUyfPv1PH/s9f5yamhpu377N0qVL8fHx4cmTJwAkJiby8OFDxo8fL5Txq6urhTLxoUOH+PHHH3FzcyM0NBR9fX3Onj37ymNYWlqyfPlyPD09mTRpEubm5vTu3Zvy8nKmTp2Krq4uZ86c4erVq8KNTF5eHh999BEWFhYkJydTWVnJ8ePHWbp0KV27dmXo0KEcO3aM48ePM3v2bMaMGYO/vz8bNmxg8uTJXLp0iQcPHtC/f38iIiJQUFDAz+8Y1XoW1KrooqCigUhBEURylDfrSkZ6OocOHeL27dv07dsXHR2dBtm3X3Lt2jXc3d0ZPXo0mZmZrFu3jr59+9KvXz+OHz/O6NGjhYBQT08PQ0NDmjVrhkgkQiaTsXr1au7cudNgoMbFxQU/Pz/c3d3x8fFh1KhRgieySCRCV1eXrVu3NtAmrKio4Pvvv6dJkyb06dOHRYsW0aVLF3bs2CH0SIeGhlJcXMzq1avfys3em/DOBYAzZswgPj6e1atXExwczLp16wgMDOTatWvo6uqyc+dOTp06xdWrV9m9ezft2rWjsrKSXr16sW7dOmpqakhJSeHq1at07doVHR0dzp49i7a2NoqKivzwww989NFH9OjRg9LSUsLCwti+fTufffYZbdq0wdTUFHNzc7p160Z4eDg9e/Zkx44d1NTUMGLECGbNmsXgwYP54IMPaNGiBR999BHKykooFL0g5fJ+mjlNQKymTWVhFqpGFsgpiNFuY4fl6MVIy0uoKspDt10vJE3MeHZ8E8XJMdRUltO0hxsGXT5AUV0HaUUZlh8uR9O8IzVVZUj0m6PTxo6UgL08P7WN2uoqStMTkJNXoCo/iwT/H+psrqilJD+XsrIyunTpwqBBgzh79iympqbU1tZy584dTE1N8fb2Zvr06QQEBKCgoEDz5s1xdXUlNDRUyD7ExMRgbm7OpUuXWLBgARUVFWRmZlJWVoa1tTVt2rThu+++Y8aMGbi4uNCrVy/OnTvHxYsXkUgkaGlpYWFhwdWrV0lMTKRp06bExMSwYMEC7t27x/z582nevPkfnqx8z9uloqLijUqjv5f6EtPLj6Hubrq+D+ePUFRUxPbt29HQ0MDBwUG4I+/Xr5+gBbZ06dIGQe3LvUyenp6NBjMWLVr0t4vISqVSvLy82LFjB8HBwVhYWAB1Jb760pOuru4rbfq2bdtGYWEh8vLyKCoqMmXKFPr3r1MDKCsr+90TlO/545SWlrJ9+3YSEhJwdnZmzpw5xMfH4+PjQ2pqKiNGjCA1NZUXL14QGBhIUFAQly5dori4mGnTphEbG8uYMWMa6PHt2bOHgwcPCj15Y8eOZdSoUezfv5/58+fj4eGBvb09cnJ1YUJtbS05OTk4OjoSHx/PrVu30NHRwc/Pj5ycHE6dOkWLFi1ITU2lQ4cOdO7cGZlMhkQioaqqitTUVDp37syePXto167Oi75r166kpaWxfft2cnNz+djDg7jn8eRLjKitqUbN2JKK3DTKc14g1TSmWtecQ4cOC7ZusbGxQkBbU1PTwJZu7ty5rFu3DolEwrVr12jSpAn37t3DwsKC6OhoLl++zOjRowkICEBRUZEnT54Ikm/1bRDt27cnMDCQJ0+ekJWVxY4dO9i8eTOnTp0iIyODnj17YmpqytGjR4Uy9smTJ3n8+LEg63Tr1i3Mzc0JCQnh559/ZufOnWRlZbFp0ybCwsKEqsesWbMEC9i/i3cuAOzXrx9hYWHExMRw4MABZs6cyfjx45GTkxP6FPbt20fr1q3p1asXqampnDt3Dk1NTb766ityc3OFUu6tW7eIjIxk2rRpnDx5kgcPHpCYmIhYLOazzz4jNDSUnJwc7OzsUFJS4j//+Q8RERFkZWUJY/uff/457u7u3Lp1Cw0NDX744QdcXFywsrLi3r17nDhxgtLSUsoL82hiak5u1C1E8vLod3Qi73EwYk0DEIGSpj41FWUgL8+Lm36Upj+nSXcXtC27UpmfSU15MRnBpyjLTESia4ycohK1VRVk3TmPapOWxBxaS9OeI5DV1iCnKCbp4h70rPtg0PkDFJRUkKio0tyoCaamppw8eZKwsDDmzZvHjRs3ePHiBU5OTujp6fHVV1/Rp08fVFRUiIqKQiwW4+vrS5cuXdiyZQsKCgrcvHmToKAgTE1NuXnzJvHx8UilUpycnOjZsye6urqUlpZy6NAh/P39iYyMJCoqioKCAlq3bo2GhgYZGRlIJBKOHTtGcHAwqampzJgxgyFDhjBkyBDk5OTeutfre36d8PBwZs6cSWZmZqPn+vbt20Dl/1Vs2bJFCCrOnj37Wo/RlxGJRI0a2qFOCuODDz54sxOnrqfo008/FR5raGhw584ddHV1UVFREdw36t1noO574uUM4Muv+5tvvvnbeudmzpzZqCG+Hjk5OYyNjRkwYEADnUF/f39BvsLR0bGRfzPUaaYeP35ceLxw4ULGjh0L1A2KbN++/S2+ivf8GpqamsydOxcVFRVcXFwET/sOHToQFhaGhYUFUVFRxMTEcPr0aZYuXYqzszNOTk5MmjSJnj17NijrS6VSnJ2d6dy5c4OS7pw5c3B3d2f+/Pn4+fnxxRdfkJSUxOjRozl27BhLlizBzc0NmUxGbW0tEyZM4P79+xw9epRhw4YRGxtLly5diI+PR15eXhisGDp0KB07dmTixIn4+PgIx7O1tcXJyQk1NTV+/vlnkpOSMOg9BmVDM56f2kZ1eTG50cEknq9rQag06U7Uo0fs2LmTCxcu8Pnnn9O0aVOqqqp48uQJUqmU2NhYvvvuOywtLenTpw8ikQhra2v69etHfn4+RkZG/Pjjj9jY2NClSxfOnz+PWCwWXEHqlQbqs5mLFi3i+PHj5OTkYG1tzaJFixg6dKiQLNLQ0OD8+fOC1uGNGzcYMWKE8BqjoqIEH+XDhw9z/vx5Nm/eTFxcnCCGDXVTyiEhIQ0+c38171wACHV1egMDA3bv3o1IJKKoqIihQ4cSHR2NpaUlgYGB5OXlMWzYMDQ1NTl27BgVFRW4ubnRpk0b/P39GT9+PCdOnKCwsBB9fX327NlDeno6H3zwAR4eHuzatYuwsDAOHTrEzz//TGJiIs2bN+fgwYMMHDgQa2tr0tLSCAsLY/bs2URERLBv3z6uXbtGx44dmT9/PhkZGSxcuJBz584xa9YsmsiXU5mfTnFSNGVZyejZ9EXbojOqTc3Jj71DdXEuciIRNRWliDUMyXsShuy/07/SqnIsxixDxdCU6rIiCuMfYNx7FG3dN6IgUQORiJK0ONSMLClMfkyrkYtIvelLWvBJVJq0pLVlKxCJqKqqEoYs3NzcGDRoEHJycpSVlWFsbMz+/ftJSEhAVVWVyMhIZs2axTfffINYLKZNmzZ8++23DBs2jDlz5iAWi3F0dCQ1NVUQ0x44cCD5+fk4ODjw3XffkZeXh4qKCtXV1aSnp7Nu3Tr27duHvb09tra2XL9+nb1792Jvb8/27dvZvn071tbWxMTECPqE7/l76NixIz179mzk1lFdXY2/vz/R0dH4+voSHh7+yu379esneJ3269ePYcOGvXK9/Px8ampqCAkJQUFBgVu3bjV4vra2luPHjwtlqjehZcuWrwwk64mLixOkNuqZNGkSsbGxwuO0tDTh/98rPVRbW8v58+d/1zb1bNu2rYG+WT2+vr7U1tYyatQoLC0tWbFiBQDz588XMqf1Arznz59vNHU4aNAgoXEd6gRt60vBgwcPbuD28J6/nj179vDixQtBh87Z2RkHBwe0tLRYv349Li4uODs7s3XrVqGv3MDAAHV1dcrLy/H29ubHH3/E2NiYuLg4vvnmG7799ttGN0q7du0SnKq6dOnC4cOH2b59OwsWLKBz584cO3aM3bt3o6+vz48//khCQgKXLl0SbrYvXLiAr68vmzZtQiQSsWDBAmJjY+nTpw9qamqkpqYKxyotLUVLSwsbGxv27t1LpaI6UWe9qSjMpNXIxSip62BkPwL1FnUZQ5miMjqdB/A09ik/7N6NRCJh9erVfPvtt3zyySdYWVlhbGyMg4MDTk5OKCgoIBaL0dDQYPv27WhraxMTE8Pq1au5fPkyn3/+udCDV1lZSbNmzbh8+TIHDx7ko48+YvPmzezevZsvv/yStm3b4ujoiEgkYurUqbi7u2NoaMiuXbvYuXOnUHZ/+PAhs2bNYtOmTZSUlHDq1ClSUlJYtGgRsbGxzJgxg2fPngmajoWFhYwcORJ/f3/mzJkj7Ofv4J0LAGtra0lKShImiEaOHElYWBhubm48e/YMsViMtrY2UVFRzJw5Ew8PDzw8PIiLiyMuLo6+fftibGyMsrIyBw8eZNCgQYwZM4a2bdvi5ubGjh07MDExQSKRUFtby7Zt2xg2bBguLi5kZWVRWlrKggUL0NLS4vvvv8fLywtdXV2hkXb06NFs3bqVjRs38v3333Pnzh3Onz+Po6MjSKvQ0jMkLeQURckxPDv+NSI5BcqzU3gReAJ9a0fM3ObSov8UmjuPR9XIjMJnkUj0TRCJ5CjLTKTg6V20W3dHvXlbqopySTj/LbJaKdpW3VDRN0EmL8fzn7ZSkvYMBbGEJt1dqc5Ph4I0Znt6snr1agwNDQWR5/Xr13Pq1CnWr19PdnY206ZNw9bWlsTERDIzM5kwYQLV1dV069YNsVhMaGgokZGRTJ06laKiIsLCwkhNTSUqKoqqqirmzp3LTz/9RGxsLCNGjGDo0KHY2tqirq7OvHnzmDVrFosXL8bd3Z1PP/0UqVTK/fv3efbsGQsXLkRZWZna2lrBKuhl3az3/LUoKiri7u5OixYtgLovdx8fH2JjYzl9+jRRUVEoKSnRsmVLysrK2LlzJ7W1tUJ/jY2NDVFRUURHRzN48GA8PT0b3Q3n5+czZ84cSkpKuHnz5ivPQyqVsnv3bsLDwwXJpVdx6dIloZFcTk6O0NDQBhpnL9OqVasGjgMAW7durXM6EYmoUW9K4n+1O+tJTEwUmvVfRU5OjhBESaXS18qt1EsfvY76Sc9fWnUVFhY2CILrJ+InTJhAQEAADx48EPqPnj592qBEv2nTJu7cuUPPnj0BmD59egPNNEtLy/efrb+ZzZs3Y2hoSHBwMBoaGpiamlJRUcHGjRsb9JMOGTKECRMm0LJlSw4fPsx3332Hr68v8vLyPHv2jHnz5tG6dWuWLFnCw4cP8ff3Z/fu3bRt25aVK1cCdRnxnJwcoqOjGT58OEZGRshkMqKjoxkwYACKior4+/szdepUhgwZwpIlS4iKiuL69eskJCTg4+ODjY0Nffr0QV1dXegVDAkJISwsDD09PX7++WdatmzJhx+OJSkpCe32vdG3x2MlAAAgAElEQVTt/zHySiqkBhzi4a655MWE8ch7MVoWtmRHXiEt6CRFRcVUNm1Peno6+/fv5/Tp03z44Yc4OjqyYsUKHjx4QLt27cjPz6dNmzY4OjqyatUqxo0bh5OTE1KpVGgjiomJETL3K1asYPny5ejp6WFvb0+LFi2YOHEicXFxeHt7M3v2bL7//nucnZ0JCQmhZcuWTJ48mcTERJ4+fcqWLVu4ceMGM2fOpLq6mkOHDtG7d2+Ki4uxsrJi3LhxXLlyBRcXF6ZMmYJIJCI1NZVFixZhamrKli1bKCsra3BT+VfzzgWA9+/fp1+/fuTl5fHkyRMcHBwYPHgwR48eZdmyZTg7O3PgwAEcHR1xdHTk4MGDdO3aFW9vb+HLWk9Pjzlz5rB69Wqqq6tp1aoVX331laAn1qdPH4KCgvD19aVVq1Z4eHiwcuVKnJ2dCQoK4unTp5SWlnL//n1atWrFixcvuHDhAiKRiLNnz6KqqsqJEyeAuibe7t274+/vz9O4OJLDLkFtLRU5KRh2cyE/Lhw96z6oNjElL+YO+XERVOSlIy9WRs3YCjl5RWrKS1BU16WqKBdZrZSasiJktTUknNuFgoomsUfWI9bQJTcqEN3WPZEYmJB++wzyKupoW3XDpO3/Y++9w6Mq0///15meSe+9kYQQIHQF6cvSgtIVlV0UQSmCwO7iwlooVlAEBAUVFZCuFEEgoUgXQs0SSgKBhATSQ3ommWRm7t8fQ2YJrn72t6671/fafV/XuTLz3Od5zjOTc+Y85y7vdye0Wi39+vVj/fr1WK1WgoODmTRpEk8//TTe3t7k5eUxceJEnn/+eXr27MmVK1fw8/Nj9OjR6PV62rRpw7p168jMzCQ1NZXMzEw+//xzAgMDGTNmDK6ursTExNC3b1+SkpLYunUr6enp1NfXk5OTw6FDhzh9+rSj2GP+/PnU1dURHh7OkCFD0Ov1zJ49m6lTp+Lm5sb169e5fft2E4LS/+HfC7VajZeXF61bt+azzz6jRYsWRERE4OPjg1arJSIigsOHD7No0SJHn5qaGqxWK0eOHGHu3Lk/klDz9PRkw4YNeHh4NAnZ3g+tVsuBAwfo3LkzWVlZHDlyhA0bNjgKHd5++20KCwvJysqiTZs2JCcns27dOpydnf+u5y4rKwsRwcvLq0m7r6+vPWRtcMdm9OJ2zm3HIuzq1atUVlY2yQt8EN7e3kyaNMkx5/s1RTMyMrhw4QIA48aN48MPP2TevHk/GR6qqan5kSdn4sSJTXIOG2lnHnroIXr37s2nn35KaGgow4YNo3Pnzqxfv97B8fbSSy85KHlKSkrIz8//RRXa/8MvQ21tLUuWLGHlypV4enqSnZ3N9u3b+fTTT5k6dSrp6emAnbbHy8uLNm3aEBgYyIkTJ9i4cSMDBgxgwIABJCUlOahUlixZwtatW3niiSc4cuQIoaGhdO/enWPHjnHz5k0GDhzIk08+yYQJE9BoNPTs2ZNnn32Wbdu28d133/Hhhx9y8OBBRISdO3cSHBxM586dHTn0jQ8Mly5d4ty5c0yaNImkpCScnZ3p27cvn3/+OcHBwexJTKTQNYYyQxCo1Dj5hqJxccPgE4LW1Yuwvs9Sk38Dc0UxAV0eA7GRf+UMEtSW2gYbV69e5ZlnxxIWFoZWq6WkpIR9+/axY8cOSktLCQgIIDk5mc6dO3Pw4EF27NjBtWvX+OGHH1i7di27d+/mlVdeYeHChSxfvpx+/foRFRXFnj17MBgMLF68GJVKxeXLl9m8eTO5ubkMHDjQsYhdt24ds2bNolevXg4Pefv27Tlx4gQJCQnMmzePr776iubNm9OvXz9GjBjBBx98QH19PZ9++im7du2isLCQ2bNnO7h1/134r5NI0Gq15OTkkJycTFFREaNGjSIsLIxPPvkEEXEkpFZXVzNr1ixiYmJYvHgxKSkplJeXM3fuXE6dOkV8fDwajYabN286Knn8/f1JTEykuLiY7t2707p1a7p3745er2fevHmMGzeOmTNnOqRshg0bxogRI1AUhfLycpYsWcLOnTt/xGUUGxvLrVu3aKivJ67XEBoCWlNXlk/+ie34duiHrb4O7/helPz1EAEPP0rRhX0UXTiA3t0XEcFSW4miKGhdPKivKSPzu4/xbtmNsP7jKP7rIVQaLV4tulCeYaeLcQ+Px1xeiLW2moaacm7s+ZIWoX707t2bH374AbVazV/+8hdGjRqFRqNhxIgReHt7k5SUxNKlS1m3bh2LFi1ixIgR1NfX07lzZ373u99RVFREjx492LVrF7t27aK0tJTbt2/Tq1cvNm/e7EgWTktLw2Qy4efnR3l5uaOYw83NjeTkZBRF4dy5c/Tv35+AgACCg4MZO3YsR48edfwPZsyYwcaNG8nPz/+XKVH8M1AUJQpYCnQHaoAtwKsiUqcoSjiwCugG5AB/FJHE+/r+BvgQiAbOAM+LyI377C8BswB3YCswVURq7tn0wHLgCcAMLBaR937lj9sEBoPBwRlWVVWFj4+PQ3tTq9U6dJrvr+Lr3bs3YCdTnTdvHps2bWLy5MksWrTo7+ppPvbYY3Tp0sXhuXgQM2fOZPv27U3Injt27IhOpyM4OJiQkBBKS0s5evSoo9L3QXzyySdMmzaticfr7NmzDtoNi8aATWekoaEek8mEs7MzixYtclT322w2ampqcHV1ZcGCBXTo0IH+/fujKIqjKONB1NTUUFlZyYQJE3jzzTcJDg6mdevWLFiwoIlqw6pVqxye1wMHDvzdsRqxfft2B/vBY489xmOPPeaQomzevDlt2rRxLIA3b97MunXrWL16NeHh4Wzfvv1H4/32t7/9kTbt//DrwGAwMGTIECIiIoiLi+PLL7/kyJEjjvMnMTGR5ORk9uzZQ1lZGYmJiRw/ftyeV5eTwxNPPIFKpSItLY3U1FTq6up46qmncHNz4+bNm7z22muo1WoyMjJYvHgxRqORp556iuDgYPz8/GjWrBknT54kISGBJUuWoFarGTp0qEPlKj4+3qHB6+vrS0lJCYcOHeLdd9+lf//+JCQksGbNGs6ePcvp06eJjY3FOziCggYD7i17knPuIHo3X7xadaci6xI+7ftSX1pAxpYFBPd60u7EcHanKieNuvJi1HojisGIyiMQxdmVKrUb06dPR683cPnyZcaNG8fZs2fZuHEjJSUlxMbGotVqGT16NB06dODjjz9Gr9cTHR3NqlWrGDp0KN7e3sTExJCenu743fn4448ZN24cU6ZMYcKECaxdu5ZJkyaxZ88ejEYjixYtwmw284c//IHU1FQSExNpaGigvr6eCxcu8PDDD7N69WpSU1P5/e9/z4gRI4iPjyc1NZX4+HjKy8uJi4vj1q1bbNy4kQMHDvDGG28QHBzM7du3HQU4vxb+6zyA8fHxnDt3Dq1WS3BwML169eLIkSM0a9aMtWvXkpGRwRNPPMHhw4dZsWIFYH8CTk1NJTg4mOnTp3Pp0iUKCwu5ceMGvr6+BAQEsGfPHkwmEx4eHiQmJvLee+9RVFTE+PHjOXv2LGvXrmX69OkMGjSI5cuXM2rUKI4ePUpKSgpJSUmcO3eO4uJivL29mT59OvPmzWPbtm0O4ukOHTrg4uJCZspJ1AYjOqMHKicXXEJisTaYaagqxa1ZW8ozzlOZdRnngEgqb13GJSQG79Y9uXNkE4JCg6kaW30tOjcfnHyCAcGv40Ayd32EubSA6tvXcA1viWtYHF6teqBz9Sas37Okp1/Dzc2NVatWsXz5csrLy4mMjKR37948/fTTDBw4kClTppCens7Vq1fp0aMHRqORtLQ0+vTpw8SJE0lISOCDDz7g888/Z+vWrcybN4/y8nJeffVVZs+ezY4dO4iLi3PIAeXl5VFWVsa+ffs4fPgwx44do1+/fty8eZOFCxfy1FNPMWjQIBYsWIBWq2XYsGE4OzvTqlUrwsLCMJvNjqrF/wQURdEB32FfgHUFfgcMA95W7JUEO4G7wEPAWmCboiiR9/qGAruA9UAnoADYqSiK6p59BPAW8CLwm3tjfHDf4d+/d8y+wETgNUVRnvo1P+/P4fLly2zZsuVHkkkjR47k0KFDZGVlNWlftGgRAwYM4OrVq/zpT3/iT3/6098NkQ4ZMuRnObMOHDiAq6srLVq0cOTADRw4EE9PTwYPHgzYfxPefPPNnxxj4cKFjsVfUlISZrOZTp06MXXqVPLy87FpDIjWTjdUVFQEwJdffkl9fT1Xr14lJSWFBQsWAHZC3r59+/7oGCLC8ePHHXN0dXUlKyuLN998E39/f9566y369ev3I8WG8ePH/11S37S0NOLi4prk9Q0fPpwpU6Y02a99+/Zs3boVHx8fXFxceP311ykvL+fkyZPMnTuXd999l+zsbAwGAwDHjx930N3s3r37J7+z/+Ffi6qqKjw8PHj55ZcJDAykvLycESNG8O6777J06VK+++47LBYLM2bMYNiwYUyePJnnnnuO2NhYDh48SG5uLk8++SRxcXG0adOGhIQE1q5dy8MPP0x6ejodOnSgV69ebNu2jTlz5nD+/Hn279/vkDP19/fHy8uLhQsXsnPnThITE3FxceH06dMMHTqU8vJyBy0K2AuGvvvuO3x9fdm4cSNHjhzh1VdfZdOmTTg5u6JrO4gsAijOTsejZVdqi25TdTuNopQDiLWBqluX8O3Yn8ih0yhLT8Y5tAW5x76hrrwIrdEFrasnBT/soLYwi9KbqWTk5GPVu2NqsLJs2TJ+97vfO7z+OTk59OvXj5MnT+Lj40NSUhIBAQGICC+++CJBQUGoVCoOHz5MSEgI33zzDatXryY5OZmMjAxOnTpFz5496d69O/PmzeP48ePk5OTQtm1bRxSxV69euLm50aVLF/R6PRkZGTRv3pyPPvqIU6dOYbVamTNnDhaLhVOnTtGrVy8qKysZPHgwrVu3Jicnhx07dnD9+nUGDhzIu++++6sv/uC/0APYqNZx584dSkpK6Ny5M+3bt2fVqlV2b5nFQmVlpSN0NXbsWPr27Ut1dTWVlZW4u7vz0EMPERERwdy5c+natSvFxcV07dqVoKAgnJ2diY+P57333qOsrIyBAwdSVFTE5s2bOXbsGFu3bmXVqlXodDreeOMNoqKiKCkpYfv27TRv3pxFixaxd+9eRy5hfHw8V69eJSw8nLD4zlRcvUbxxSPo3bxxC2nBza2LcI1oTUivpyhNT6b44iHcI9pSeu0MOk9/vFt1J+/4VrRGd0ovHUPn4oF3q26UXPyeipvncW/WDr27D3Wl+Rh8QmioLsPgFUTh2URq795B7+aLc1AUGlcvSktLSUpKori4mNraWkaMGMFrr73GU089RUxMDBUVFcyePZuEhASuXr3qCGtv2bKFvn37MnjwYM6fP8/27dvZtWsXBQUFjtCwyWQiKSmJH374AWdnZ6qrq7FYLCxbtgyw5242yvjs2rWLZ599lrS0NG7fvs3Ro0c5evQoo0aNYvfu3Xh5ebF27VpOnDjBt99++5883R7G7r17WESqgTRFUV4HFgN7gFigh4hUAVcVRekLjAdeA14ALjZ67RRFGYd9EdgHOAjMAJaLyK579knAQUVRZgJyr/9gETkPnFcU5T1gKvDridL+DB555BG8vb05efIkM2bMcOSFvvfee0yYMKGJXibYaVT279+PVqslOjqaZcuWcerUKUwmUxNux9jYWPLy8v5uhfEnn3xCfHw83bp1w9vbm40bN2Iymbh8+TIPP/ww77zzDmFhYZhMJgdfJ8D+/fvp3bs3Op3O0fbkk0/y8ssvk5mZSbdu3aiurubjjz8m5cIFDBEdcA6052BlZmYSGRkJ2DkKZ86cyd69ex3FSI18YfcjPz+fqVOn8uWXXzqiAz4+PrRp08ZRnduY79R4PTTi790kysrK+Oyzz1i3bl2Tyk9FURg0aBD79+9vEuq+efMmfn5+7Nixg5YtW2KxWOjevTvh4eG0atWKM2fOOPI609LSiI6OxmKxUFBQ4Ehk/x9+XWzZsoWNGzfi5ORESUkJBQUF+Pr68tFHHxEVFcXIkSP55ptvGDRoEFeuXMHJyYlJkybRpUsXnnzySTw8PCguLqZjx46UlZVx8OBBTCYTxcXF7N+/n6effpq9e/fSvXt3PvzwQ2pra9mwYQPR0dFERUVx+fJlunTpQrdu3SgpKSEhIcEhj+rl5YWTkxNZWVlMnjyZ48ePs2rVKnr27MnOnTu5desW586dwy+6NUbf5hRfT6Ew7w55J79FzLVk7fwQRNB7BaGIoHX1pqG6DBHIPbQOjd7IncMbQFEoOPkt4QkvkLV7JRo3b2xmE67N2lFblENdaQEG72DK62oweUVDYREGg0Lz2FjmzJnjUKXq3Lkzjz32GLW1tUyePJn169eTn59PUlISoaGhXLp0iTfffJPIyEhSU1PJzc3lxRdfpG/fvpw4cYIvvviCDz74gKNHj+Ln58eBAwd48cUX2bt3L+3bt0er1fLNN9/g7+9PXV0dUVFRPP/88xw9epTS0lJcXV25fv06Pj4+fP3110RGRjaJEDQKUdxPJP1r4b/OA6jRaHj55ZeZM2cODz30ECtXrqRXr15cvnyZVq1a0bVrVw4ePIivry/V1dUkJiayY8cOPD09mTdvHkeOHMFsNhMUFITJZGLz5s2cOnUKPz8/pk+f7sgjGj16NIGBgTz11FO4u7sTHx+PoigEBAQwdOhQVCoVjzzyCAMGDOCZZ55Bo9Gwb98+unXrRkxMDM8//zwvvPACN2/exGg0civ7NrXNfkNg1+G4R7Qm79g3GLwDCew+ggZTFTkH11J04QAWUxUWczX+nQZSlXWFnINrKbt+lugnXqYs4xx6rwDK0k7iGhFPeUYKVbfTqc69jpNvKKaCLGqLb1N79w6W2ips9WaMAZEYA6LQ+ESgdfOmoqKCAQMGEBsbS25uLh9//DF//etf2b59u0PHODAwkLlz53LkyBEGDRrE6tWradu2Lb/97W85cuQIO3fuZM2aNbzyyit8//337Ny5k0WLFvHNN98wd+5c5syZQ0REBK+//jpr166lb9++jhuOyWQiKyuLvXv3cvz4cVJTU3n99deJjIzEx8eHo0ePsmXLFtRqNevWrePxxx//T55u14BB9xZ/jRBAD3QBUu4t/hpxAnjk3usugKO8VURMwAXgEUVR1Ng9fveXvyZjf6BrD7S9d4wTD4z9kKIo//aHvtGjR5OVlUXz5s2JiIhgxYoVfPnllyxfvpyoqCgHpcX9aOTfmzhxIsePH2fmzJlMmjSpSXrE3bt3OXPmDO+//z5gDx/bbDYyMzMpKipyUE+AXcLp8uXLDB48mKNHj5Kdnc0f//hHBg8eTKdOnRxaxVVVVaxbt84x5pw5c0hOTqZ///4EBwfz4osv4urqykcffUSfPn0ICwtD4x/NrZO7UbQGkpOT+f3vf8+ECRMICwtj7NixlJSU8MILLzjmbjKZmshLBQYG8s477zB37lzHwqy4uJilS5eyadMmrl69SnR0NFeuXHEUdTwoYl9WVubI33N3d2fs2LF06tTpR+kk33333Y+qsN944w3q6+spLy8nOzubzz//nPXr11NXV4der8fFxcWxb6tWrXB3d2fPnj0/qr7+H349PP/884wYMYKjR4/i4+Pj4M1r1qwZ2dnZFBUV4e7uzltvvcXFixcpLi7G09OT48ePc/jwYRRFoWPHjuTm5vLQQw8RGRnJmTNnUBSFY8eOMWTIELy9vdm/f7/jAeGZZ55h9uzZnD17lsuXL7NmzRoMBoODC1ev17Nr1y5mzpxJ69atKSsr4/bt26SlpbF06VJWrFhBblEpNoMbJpuaW9eugqsfdRUlmCtK8O8wEBAsNRWg0aHSaLFZLSgqBUu9mdwjmzB4BtoFCSpK0Lp6YbPZuLXnU6ShDtfQOHTuflSkJ1NfUwFiwy2yNd5telPpGk5GVja3y2q5ePmqwzOv0Wg4e/asg3Fj2rRppKamsmbNGvz9/UlKSmLIkCG8/fbbrFq1iueee44lS5bw5ptvEh4eztKlS5k8eTKXLl2id+/eZGdnk5CQwKlTpzhy5Ajz5s3j448/Zv369axfv57q6mpu3bqFl5cXiqLg5eVFbGwsGo2Ga9euodFocHFxITY2FhcXF/Ly8oiPj//JwrV/Nf7rFoAZGRmMGjWK3/zmN1y4cAEvLy/mzJnDpk2bMBqNZGdns3nzZhYuXOjgB2xUoRARB9nz559/TkZGBv7+/iiKwrVr1zAYDCiKQkFBAf7+/owaNYrf/va3TJw4kTlz5pCTk8PQoUN54oknWLJkCU8++SQ5OTnk5eVhNBqpqKigoqKCtWvXEh4ezpo1a3B3dyeiXTecW3TDqlJTlnGO3GNbULu4Y64o4e6l49jq66grL0bEXs1rravm5q4V1BRk4tthAFHDpqOoNfi0/S16Vx/UOiNuYS3xbtMTFIXyGxcwBkQCQmC3kdTdzcO3XV8URcFSW03x+SRMJXeotarQ+kexe/duQkJCKS4u5rPPPiM+Pp5WrVrx3nvv0apVKzp37oyvr6+DiykvL4+QkBCHYoq/vz8NDQ2OyrX+/fvbFU88PBg8eDDvvPMOI0eO5J133mHjxo00NDQ4aARCQ0PJzMxk6dKlfPLJJ9TX1/O73/2OQ4cOERwcTEVFBW3atKFLly4cO3bsJylH/h0QkWIROdj4/l74dipwHAgE8h7oUgiE3Hv9c3YPwHC/XUQs2MPJIff6lopI3QN9dYDvL/tUP4+amhoAB7k52KtPIyMjmTFjBt9//73Ds93ovXr//fcpKipqUjDx5ptvkpqayqFDh+jRowcffvghaWlphIWFMWPGDMDujQoJCSEpKQmwK1bs37+flJQUMjIyCAwMdOQN3rhxg927d/Pss8+SlZXF2rVrMRgMuLu706FDB5577jlqamq4c+cOjzzyiCOsOmvWLB5++GHGjx/fJJd02LBh3Lp1i5K7ZZjRENxzFDVaD86ePcdbb73F1KlTCQsLIygoiBkzZrBp0yZ8fHwcFYgPSuPFxsY2UdvQaDS0bduWuLg4/Pz8cHNzo0ePHqSnp3Ps2DEeffRRqqurmTlzJoDD4w52r2Cj/NakSZN45plniI2N5YsvvqCwsJB9+/axefNmKioqAFi7di3e3t5MmzaNefPmMXv2bNatW0doaCjh4eGcOXOG69evM27cOC5evEhlZSX5+fkO3tT/4deHoiisWLGCiIgIKisrCQ4OxmKxYLVaiYiIYO/evWzbts1RhBQWFobBYKCgoICIiAguX77M+PHj2b59O2fPniUtLY2goCBqamrIzs5m5MiRZGdnk5KSQmFhIcHBwZhMJjIzM3FxccFqtWKz2UhNTcVqtXLq1Clu3bpFly5dMJlMrFm7ltzcXL4/fJi6BhsWjROlVbWYVEbMDYLOK5iGuhpu7liC+e4d7l4+Tn2V/eFE4+SKSq0FRY3eIwCjdyiK2FDpjdSVFeAW1gqjXzhRQ6eh1hvRuHigaHSUpSXTUFMOigpbgxmtiyemklzuph4jba09J9hUWohTSEtErSM/P5/aOjMNDQ0UFBSQkpLCnj172L17N4qi8Mgjj+Dk5MSqVato164d+/fv5/XXX2fMmDFUVVVhsVh48sknHUwWe/fuxdXVlUGDBnHz5k22bdvG448/TteuXXn00Ue5ffs2oaGhuLi4MGXKFDZv3szgwYOxWCyICA0NDajValq1asX58+fx9vYmJSXFoQjyIC3Tr3JePUgd8P8COnXqJP+sxuuxY8eYOXMmMTExrF27lsGDBzNs2DC6devGp59+yuXLlzGbzaxfv56IiAgGDx7MoEGDGDZsGJWVlRw6dIjw8HBef/11cnNz0Wq1BAQEkJ2dTe/evVmyZAnjx4/n7t27dO3aFY1G46iCys3NxdnZmdraWj7++GMURSE2Npb333+fmTNnsnjxYtLS0igrK0Or1dLQ0ICTbygerXtjDIoi67uVqJ2c0bv4UF9Tin+ngejcfCg4/R21xXcw+kcQ1H0ERef3Ya6poOrGBbzb9UGtc0Ln5kXO/rU4+0eiMbrg1ao79ZV3qbx1GWttFYiN+ppKbDYbbuEtsZmrMVeVEtBxIK4RrblzeCPGwGg8m3fiduIn+DhrMWoUtFodISHBnD9/njt37nDixAlmz57N22+/zdixYykoKCAmJoZOnTrh4+PDiRMnyM3NZcSIESxdupSXXnqJnJwcDAYDVVVVjB07lrKyMkaPHs2pU6eYNWsWRqORzZs3c+HCBfbt20dMTAwDBgwgJSWFJUuW0L17d1JSUrh69SoxMTEEBwdz8+ZNLl26xPjx43+pjqnySzo3GUhRlgITsHvv/ggYROR399nHAXNEJEJRlJvAAhFZdZ/9K8AGvI69aKS5iGTcZ88B5gDWe32D77M1A24CkSJy64F5Tbg3L4KCgjo2Epr+M5gyZYrDUz5y5MgmIcrq6mrS09NJTk5GrVYzefJkAM6cOcNDDz3E66+/7uCoq66uZv369UycOJHq6uomFagXL17E3d2d1NRUhgwZQlFREYmJiQwfPpzS0lJyc3Pp1q0bdXV1Do/dhAkTaNWqFRcuXGD58uUsXLgQPz8/Ll26RHR0NE5OTpw8eZLExMQmnrifQ/fu3dFotTz++3H0GTCI5MP7uJl+hYaGBt577z1SUlIIDw/nxIkT3Lp1i9raWvLz85kxYwY2m40ffvjBoQdstVqZP38+vXv3dlTfPohz586xevVqAgMDaWhooGfPnoSEhBAbG0t1dTVFRUWEhIRQXFzcpGAlNTWVO3fu0K9fP6ZPn84jjzxCfX09I0eOdEhOnThxgq5du5Kbm8u3337bhBNx//79LF++nO3btzuqiquqqn5xVXBcXNy/7Nr6fwG/5L4VGxvLzZs30ev11NbW4uvrS3l5OdHR0XTq1AknJye2bkGZtY8AACAASURBVN2KWq3Gx8eHsrIy/P39HWHfO3fucOvWLUeYcdKkSej1emw2G+Xl5RgMBjQaDXV1dZjNZkQEDw8Px/0qMjLSQWmk1+sxm82o1WoHIbTOyYUGswmV3hlrfS2goFJrEJsNsZhBpbFvlr89k2pdvXGNbEPF9XNY66pAUeMcFEVg16Hc2LqYVi8sIv2r10CtweARACoFc1khaoMz4f3Hk7P/C8wVxUhDPc4RrbCaqlDpDLgERlF0bh+o1ai1Bqy1laBSo3X1wegXQsXNv6KoNbj5hlBbmoeHmyuurq4OfsT8/HxiYmIoLy+npKQElUqFzWZj+vTpTJo0ieeeew5FUcjIyGDhwoXMnTsXd3d3VCoVWVlZmEwmRMThMKqvryc6Ohq9Xk9dXR3t27entLSU06dP4+HhQV5eHiqViieeeIJt27YRHh5OUVERhYWFjtzbfwL/0LX1X5cD2K5dO1q2bElBQQF5eXlkZGTQpUsXwsPDWb58OWfPnmXMmDH86U9/oqKiguHDhzuk3xqpSmbPnu1gOlcUhfz8fOLi4oiOjmbQoEHExcWxePFiJkyYwPTp0+nduzejR49my5YtpKWlcfDgQdLT09mwYQNFRUXU19eTmJhIZmYmrq6uOLt5UFhaic7bA6eQWEozzlGeeRGjfwSiUhPU43HKM85Rln6KiEGT8G7Zjarc61hMVWTu+ohmQ6aS8fUC3CLaoDV6UHh2L6IoGH1DaDb0JbL2rOTulR9QgLqSO6gMRpwDIqm9egpBKE9PRuviQdTwP3Jr76fcPrQB56AYbHVVFJ1NJKj376nKucLts3uJadGSU6dOoVKp6dWrF926dUOr1dK7d29mz57NmjVr6NChA3/+8595//33adeuHXq9vklorlevXixbtowuXboQFhZGQkICL7zwAmfOnMHT05Pu3bszefJkDh06xIQJE/jss884ceIE2dnZzJkzh6NHj5Kbm4vFYsHDw4Pjx4+zbNkybDbbr6I/+/8X9wo+lmIv2HhcRK4oilKHvXr3fugB073XdffeP2i/e8/GT9hN/C3M/KCN+8Z3QEQ+Az4D+03q/1Ls+Dk8+uijVFVVERYWhkqlora2ls2bN/PWW2+h0+lo1qwZ3bt3x9fX1xFafOutt0hJSeGzzz5ziM9v2rSJ+fPnU1BQwIYNG/j66685c+YMoaGhxMXF8eKLL+Lj48Pu3bt56aWXcHZ2plOnTuTk5FBRUYFer6e8vJyDBw8yf/58EhISKC8v55VXXuH06dMEBAQAsGDBAvz9/R0euOzsbJKTk6mtrWXatGk/+nyNC587d+5gNBpxie3Kxl0H2Hk+G1ffIDQZGQwbNoy4uDhHXmK3bt2YMmUK3bp1Iyoqio0bN5Kens7zzz9PXFycI3z30UcfsWvXLke/2tpaTpw4QZ8+fcjKynIoOmzdupV169YxbNgwB1n2tWvXuHz5Mt988w3u7u5NqCQax7t16xYbNmxwqA+ICHfv3nWwEERHRxMbG+sI1ScmJjryyk6ePOkg6U5MTGTLli28++67/9EK+/8mjBs3jiVLltC2bVtOnjyJyWTCzc2NoKAgNmywS6O1aNGC4uJihgwZgtlsxsfHhxUrVpCUlESnTp3w9vamefPmDg666upqxowZw/79+ykqKsJisWAwGBxeRHd3d+7cuYOHhweWe94oJycnzGYzTq4e1JpqwNaAxs0Hld4FnbGe+qpyvON7cTf1qH0RZLmnoWuzgs2CSmfEJjYQG34d+9tTmQKaUVtiAZsVU2E2ece3oTYYubH1PawN9WCuxeLkhrmsAERwCYklY8s7GIObIyV38IrvTeXNFCxmE4gNU95NEBuKorU7N7T2nz7/hxNoqCjBuWskeSd3UFF0GywW6oKaczcvk6IKEzWl9kVXRUWFIy3EarWiKApffPEF33zzDYWFhbRv3x6z2cz58+cpLS2lpKQEvV7PggULeO211ygrK0OlUhEXF8f169fJy8tzSCru2LEDtVpNQEAAbdu2pb6+Hp1Ox5YtW3Bzc3Pc837B4u8fR+NK9ec2IAp7NWMZcAd7taHhni0c2I+d4iINSHig72+AVOw3niNA9AP2l+6NWQWsBpz/r/l07NhR/lk0NDSIr6+vTJgwQdq2bSv+/v4yZcoU6dGjh3To0EHKy8vFYDBIjx495IMPPpC//vWvcv78edm3b5+IiBQWFkp+fr785S9/kXbt2smyZcvksccek1GjRsnJkydl2rRp4uTkJH/+85/F399fOnToIJs2bRJ3d3d57bXXpFOnTrJ+/XpxdnaWLl26SK9evcXNzU08PT3FNyRSAtv1FNQ60Th7SNjACaL3CRW9b7joPAPEyS9SVAZXcQ1rKR6xnQWVRrSunuISFictxy+U+MnLRKXRiZN/hChag6BSCWqt+HYcKK0nLZPg3qPFLbKNOAc3F/RuonZyFffojuIW3UmaDZshEYNfFK/WPcUlrKW0HL9QArqNEJfwVuIcFiceLR4RRWsQtZOrOPlHinNwrGjcfCTgkeGiqDTi5OYp7h6eotPpJDAwSPr06SNff/21zJs3T7y9vWX8+PHy9ttvy6xZs6Rz584yc+ZMyczMlAULFshzzz0nsbGx8uabb8qKFSvkD3/4gxw6dEj69Okj8+fPl4iICHFxcZE9e/aITqeTIUOGSGBgoPTr10/WrVsnGzZsEG9vb2nXrp2EhIRIcHCwzJ07V+rq6mTu3Ln/9LlyD//QNfJTG/Y0i9VAPTDivvZXgBMP7Dsf+P7e6/3AWw/Yj2L3/qmAWqDvfTYNYAF6YK/+tQK6++y/wb5w1PzcfH/JtSUiMnToUJkyZYpMmjRJBg4cKKdPn5Zbt25Ju3bt5A9/+IPcvn27yf51dXVN9jt79qwsXrxYtm3bJidPnpTy8nIREUlISJCGhgYREUlOTpZr167JwoULpXPnziIicv78eZk8ebKIiBw+fFjGjBkjL7zwghQWFoqIyMsvvyytW7eWJUuWSHZ2tqxatUrOnTsnFotFXnrpJenatauIiCxbtkx++OEHERG5ffu2xMfHy6lTp0RE5MqVKzJ9+nQREenTp4/06t1bOk5bKUG9npTAXk+K2slVmrd9SPz9/SU3N1dyc3NlwoQJkpeXJyIia9askYiICJkwYYKsX79ebty4ISIi8fHxMnfuXOnWrVuT76a0tFRWrFghd+7ckenTp4vNZhMRkeLiYhk8eLDMnDlTbDab9O/fX5YuXSoJCQly/vx5GTBggIwcObLJWA0NDfLpp5/K4cOHRUQkMTFR+vXrJ8uWLZNdu3aJiIjFYpH09HSxWCwiInL37l1JSkqS7OxsGTlypGzZskW2bt0qkZGRkp2d/U+cHT/CL7q2/l/bfsm1deDAAYmKihIXFxcJCgoS7A95AoharZaAgABRq9USFBQkHh4eolarpXnz5qLVaiUyMlJ8fX3F399fVCqVeHl5iZeXl0RHR0u/fv0kPDy8yXgGg0EA0Wq14ubmJmq1WgDRu3mJonOyH9PgIk6+oYKiatJX6+YjTn7hAoq9Ta0T1HpRObk22Q8QRaMTVBpBqxewj6PzjRDUGlEb3cQpIFpQqe37gOOvT/u+AojG3U/Q6EXn4W/f776xVUZ3UfTOjrFVBud7NpW4xXSyfwYnNzEGx95rV4t/1+GOzwaIzsnFMZ5GoxGNRuP4vhvbIyMjHe+bN2/u2Kfxr0qlEkVRxGg0iqenp3Tu3Fl69uwpiqKIoiji4+MjERERTfZv1aqVuLu7/9Pnyj38Q+fk/5kD+B+msviX48aNG/Tr14+AgAD69euHTqfjq6++YsSIEZSUlFBcXEz79u25ffs2H374IcOHD0dRFNRqNZs2bWLixIm0b9+e77//Hg8PD/bt24eXlxe5ubm4u7szevRonnnmGTZt2oSLiwsGg4EXXniBtm3bcujQIUelrJ3x+zp5lXVYNEaMbfqjDm1L0fW/4hzYDINvKDn7v6ShqhSVRgsomCsLUWs02KxW3KPa4dWyK4FdH8c5IApFUXPn0EY0Lh74te+Pa0Q8it4ZrA0Upxwkfd1cKrJSsJrrsFoawFyJtaEOjbMbCvYnvoqMC3i16ExY32fI+u5jrGYTNfmZmPJuYqmtRBrMOAVGY6kpxyU0Fqu5loa6KlR6Aw0WG4GPTaNBVBQUFHD5ahqvvPIKixYtIiIykjVr1vDDDz+wfPlyx/e0adMmVq5cSVhYGLGxsXTt2pWYmBj27t3ryNVKS0sjICCAmJgY7t69S1xcHIcPH0ar1XLhwgXefvttPvzwQ3r37s2AAQMICQmhsrKSffv20a5dux8ly/8H8AEwGvvi734ytWSgnaIo95Pbdb/X3mjv3mhQFMWIvcAjWURswNn77diLRyxACvBX7AvOrg+MfV7suYK/Gr799lsmTpzI4MGDiYmJ4eGHHyY8PJxXX321iSrH3r17+e6771AUBaPRSHFxMVVVVRQVFbFy5UqGDx/O1atXHTJNmzZtcuQXlpSUMG3aNEJDQ/n+++8RETp06MCiRYs4ffo0qampfPXVV3z22WdotVqysrLw9/fHaDTSrFkzdu/eTWhoKJs3b+b48eM8+uijjoKGyZMnOyhhGmWhGqktWrZsydKlS6mtrcVqs2FxC0J0Rox+4Zhyb+AS3By1fzQ6nY5jx47xxz/+kTZt2jgk3goKCpg3bx5jxoxh06ZNNGvWDJPJRGBgILm5uUycONGhApCfn4+np6cjz0hRFL7++msGDx6Mt7c3QUFBzJo1i+XLl7NgwQJGjhzJsmXLcHV1xd3dnbCwMMf/xGKx0KNHDz766CPatGkD2KlwnJycaNWqlSMv6f3336dz585kZ2djNpsxGAyYzWaSk5Pp3bs3Z86cQa1WExsby44dOxwekv/h18e+ffvIzs6mvr4ejUZDSEgIWq3W4UUvKChAxM5j20imfuvWLYKDg8nOzubu3buOHFuDwYBKpaKkpIRTp045pNka0x4apRwbbEJlZSVWq73wyFxTg9wL71rrqqktvifppv4b2XhDZQm1xbf/NnGxgrUem7mR0F0BnRFUajxb9yC491P2pRQ2UGmoL74FVgtWUyXmimKH5xBFbf+LQllaMm6R7VBr9ehc3KkvL7Tvh4LaxQOtVwBqvRNirrnXbsNWV3Pv+DYqM+yhbGttJaa7edifp60UX7DzaFotdkWc+tq/1e5ZLBYsFgsqjbZJbl52djZWqxUfHx+uX7/uyHtu/CsiDqnUsrIyrFYr+fn5aLVavL297WOqVI79G9Va/l38mv9IEUgjlcVYEUkTkUYvxO+wL9pigQkiclVEFgAnsVNZwH1UFiJyFRgHhGKnsoD7qCxE5BwwCRirKMrfys7+xQgICMBgMDBr1ixCQ0MpKytDp9ORmZlJXl4eQ4YMYfLkyXz//fesWLGCfv36MWrUKF599VWee+45bt++jdlsJicnh+rqam7cuEFSUhIGg4GPPvqI+fPns2/fPkpLS6muriY7Jwez2czp06c5ffo01RaoqBf07r5UmOrIybmDaA2odE6UXTuNX8cBeMY+jKWmAqeASJyDmlFfVojOxROP6A54te6BxuBMUcoBO3FzWR4Gr0DuHN6AtaEO56AYCs8nonf3xjU4BlCBzZ50qnFyp95UjthsqJ3dUVBxN+0MKq2e6txr6LwCuLF9CZnffYytoR5zaT4BjwxH6+pFfUUJaoMRBUHr4klN3g1cg6Iw+obQ8rl30Xn4kX96DxqjK6KoKCrIJ7uoHJvWSOrlK+j0ejIzM1EUhZs3bzJ58mTeeOMNfH192b59Oz4+Prz88stMnz6d2NhYIiIi0Ov1XL16lQ4dOuDr68ucOXMcOskTJkxg+PDhBAQEkJmZya5du/jiiy+4e/cuZrOZiRMnUlhY6Eh0/09AUZQu2M/xucA5RVECGjfs3rxsYI2iKK0URZmFvfK3MefvS6CzoiivKorSEvgCe95f4y/DCuBPiqKMUBSl0733X4pItdgrhtcCKxRFeVhRlCHATKAph8ivhPj4ePr06eOQSjt06BB//vOfHdqcYNcHPn/+PNXV1cydO5e+ffsSFRVFv379eOSRRyguLmb8+PEOmpEDBw6QlJSE1Wrl4MGDhIWFkZWVRUJCAhcvXgTsuW7Lli2jTZs2rFmzBrBLnG3fvp0ffviBffv28fDDD2O1WvHy8sJsNtslqDw9HXQpGo2GxMRER45vY9X+/diyZQtZmZnUGe0hUbE0ENzzCTROzlSa6qmsrOT999/n7bffdoRbO3XqhK+vL0ePHmXHjh107NiRTp06sWLFCkde1vfff8+7777L559/Trt27TCZTCxcuBA3NzdGjx7NSy+9xMCBA1EUhWeffRYvLy/69u1LcnIyN27cIDo62pFHuHjxYkSElJQUBg4cyLZt2xg1apRDbeTGjRt4e3uTmJjI3r17uX37NsnJyXTs2JFFixbx+OOPs3r1apo1a4ZWq+XixYuo1Wo8PDxYvXo1rVq1YuXKlb/uifQ/OKDVarFYLA5lpDt37qBSqaiurnaEKEUERVFoaGjA2dmZ+vp6h5KOzWbDYrFgs9nIy8ujsqqKGlMd1SaTY0HTuAhxwNr4/l6dgNWM1s0XRaP9W7tKB9YG0P4tXKly9Qb1vewym9W+n82CyuiGMSIe6mtRVGpsDfZKXywNoNbh5BvC/fBs3hG1q8+9Q/1t0aVx8aS2JAdLbSX15cV/O66TC9aaShpKC2gouyfpaLUCKlROrva53v95AOqqsKdVg81sAp0BlVYPKjX3p9FpXO2pKTahSbuicwL4UbV9I0TE8f1qNBrOnTtHZmYm9fX1lJSUUF5e7pCiA/vvotls/llu038p/i8XIfaqwb4PtD2NPRz8CnDyAds8moax3nnAfgT7AlKNPYzV/z6bI4z1c3P6Ja70zz//XLp06SKTJ0+W6OhocXd3Fzc3N3nooYfE19dXpk2bJgsXLpRPP/1UoqKiZNGiRZKQkCC+vr7i6uoqWq1WwsLCxGg0Srt27aR///4SEBAgvr6+0qZNG3F2cRFPT08JCAgQL29f0RtdxNU3RFwCIkTj4i0aNz8J6DpcPOK6itroLgafUIl+8i+icfa0u9/9wkVlcBFFpRFjYJSo9EbRuHqJR2xn8e3YX3QefmIMihJjQDPRuHiJX8eBovfwl7AB48UlNE4UrZMYQ2JF4+YtaofbXRE0OtG4eYui1Qsgni17iNrgLK6RbUTnFSSK1mAPG4PovINF6+YjXq17imdcV3G6dyxUalF0TmIMai4qndHuZtfoJLTfcw4XvcrgLK6RbUXRGsS/y3C7612lEYNvqKj1RtHojaI1GMXVzUOCgoJEq9WKSqUSnU7ncJ136dJFxowZI88884xER0fLs88+K9HR0bJ69Wpp06aNPPvsswKIv7+/uLi4yPnz5yU6Olr8/PxEURRxc3OTiIgIUalU0qFDh3/6XLmHXxL+XcQDYY/7Ng32B6uj2EOzV+6/Fu71TwDSsadPHAKiHrDPwl7dW449zOx0n82IfRFYjb1a+E//yJx/aQhYRCQjI0Patm0r7du3l6SkJPn9738vCQkJYjKZZNiwYbJ161Y5efKkY//q6mpJTU2VsLAwef7552Xt2rUyf/58WbNmjYiIVFVVSUVFhYwdO1ZWrlwpubm5MmbMGMnMzJR33nlHysrKpKKiQqZOnSojR46U0tJS6d69u2RkZEhZWZn07NlTCgoKREQkPT1dBg8eLJcuXZKysjLp1q2bfPHFF03mv2nTJjl06JBYLBa5deuWdO3aVV555RXp06eP1NbWyotTpojR2VmaP/kX6TBzrbR45g3xad9PfDv0l9jfzRH/iFiJioqSK1euiIhIfX29PP/887Jz506ZP3++nD9/Xi5evChXrlyR/fv3y/Dhw0VE5NKlSyJiD/ddv35dlixZIiNGjJAdO3bIc889J66urjJs2DCxWCzy+uuvS2VlpYiIeHp6yrPPPisLFy50jJWbmyvp6ekyc+bMJp8tKyvLMadjx47JjBkzpKqqSjp06CCvvvqqFBYWyh//+Efp3bu3TJ06VUaMGCHJycnSrFkz2bBhgwQEBMjs2bNl9+7d0qVLl196qvzHw7L/zu2XXFtDhw4VjUYjKpVKVCp7uFRRlJ/6bXHYG0OLP9q0OkFRi8rJzREabRrOfXDs+94rKtG4ef/ssQHH/cSxPRCmvX+z36vuO75iv9do3X2Fe2FnR7vB7f88NiBotH+n/afngN75p+fn7CGotaLSG8UY3FxU9++rajyOIopG/4/NrTFUfS8k/2BbTEzMP32u3MM/dE7+n0UgIlKMnXgW+PWpLBRFuXtf/385rFYrRUVFHDlyhPz8fHQ6HdOmTePbb78lLCyMNWvWICK0bduWiooK/vKXv+Dn50dxcTFqtRonJycKCgpQqVTcuZNLfn4+RqORyqoqrmXcxCo2as0N2MrKaHxSqLfakIZ6sFlQDM4UnNyBzicYt4jW1FdXcHPHUvvkFBX1lSWI1YrBP5yG6nJslgZsZhOmwmzqrxUAKurLi1DpnXGP7kRVzlXMVaVU3k6nvqYcsZjR6I00oMJ6zy2uaA1IQx2WyrtoXb3RB0RTfv00ilaPqfAWtjoTzmEtUOtccItqw92UA5gqiu658gXP5g+hKCpqim9TnnYSBRs2mxVMtSh6F8oyL6BodAgKNouFquzLAFjqaxGrBUWtoa74DiDo3P2oryoFgxvVhcX4tujI3YwUFI0GNycjtaYa0tLSSE62R0K9vb0JCQmhoqKC+fPn85vf/IZOnTqxdu1aampqqKurY9q0aY5iGnd3d7y9vcnMzHRIZP2nICIzsXvefgo3gF4/0z8RSPwZ+0Jg4U/YTMCz97Z/G2w2G+PGjXOED3fs2EFERASff/45er2eWbNm8dRTT/Huu+8SGhqKyWRi8ODBDinFhIQE7t69S69evRwKL5WVldy4cYNmzZoxduxYNBoNKSkpRERE0KJFC0aOHImTkxMTJ07knXfeoU+fPnzyySdER0djMplQqVS88MIL+Pr64ufnx4ABA3j11Vcxm828/PLLP5KYMxqNREZGcuzYMT755BPat2/P6dOnGT58ON26dUNRFDTu/riEtqAm7waKSk3gI0OpyrmKzs2bkMem4pK+h7Zt2zJmzBgOHDjACy+8gE6nw2g08tVXX/HMM8+wcOFCRIRu3brxzTffMGDAAADWrVuHr68v0dHRPPHEE4SHhxMYGMiiRYuYMGEC7u7ufPHFFzg7O1NYWMinn36Ku7s7mZmZ+Pr6smDBAqxWKzdv3mT48OEUFBQwf/58Vq5ciV6vZ8KECTz99NOsW7eO7777josXL/LVV1+RlpbGmjVr+OCDD8jNzXUI12dkZBAQEICzszOrV6/m6NGjlJeX/6c5Nv+rICI4OztTUVGBk5MTdXV1iAgGg8ERsv17fX7k1WtEgxWwYqutvNdga+IYe+ANamd3rDXlAGhcPLBU/oTGtaICsa9lpOGBedms9+1ja2Ky1j6QqiNWpL6WhvraH7fXVfIPwWr7e42gqFF0BnuI+H48+P7+XqZKuyNTBFPu9aZGW0Pj5NC4B9BwN/tnp6XSaLFZGtDpdNTX11NaWtp0OJvNrjH+b8A/UwW8GHsuUiOVhfkBu5m/VRwaf8ZuvO/9T/V34AGqCtLS0v6JqdsrDq1WK66urlitVioqKvj4448pKSnBy8vL4WY3m80MGTKEL7/8koKCAnQ6HRaLhbq6OlQqFcEhoeRk3yIgOJjImDj+ev4MitjwcHXD09ubvNw7WBrqEZuNwOBA7hYVUV1dhdpixgJ46cBceI2auyXo9AbqzfaLJSw4kIK8XGxluWgUFWqtBrPNSpeO7Th59KDjgraZazBW3aLXb7pzLe0KhfnXMWLDqlIwmAqpqrZX9wlCbIvm3C0uQq83UJifi4vVgNbDHXNtLQ0NZlzc3am5k45KraYuOwWz2YxKpf7/2HvvMKvKq+//s+vpfXpnZmCGztAEFVRQDDyKioIFNfYATxI1wSQao4m+T9RErLzGPGqi0UexRKxERGmKItIUBIY2A9N7Pf2cff/+2DOHank0Mb/r1e917Wtmzq5nz7r3vfZa6/tdpFkhnkjS9MHLnDZtOqvWmcKhl104izf//gI1B6sR0R6y1DhtLhcdHeZDQZJlrFYrrq59JB120rNz2Fu5E4fDhc0qE5fdZOVmkp0zGkVTWX9QJzs3n9aWZuxOF9FIGN1iQVEUEokEK1euJBQKEY1GkSSJX/ziF4ApK+L1etm6dSvTp0/npZdeQpZlVFXF4XCQnZ3N/v37v7atAMftMPE9jo/FixezZs0ali9fnqopW7BgAVdccQX33nsvc+fOZc+ePUybNo0HHniA2tpaVFXl2muvpampiYaGBmbNmgWYtXinn346gUCA2bNns3v3bt59911OPfVUnn766ZSw+qBBg/B6vWiaxm233cb111/Pww8/zGmnnYbb7eaee+7h0ksvZcOGDaxevZqhQ4dSX1/PO++8w1//+lduvvlmNm/enPoOQggefvhhGhoasFqtWCwW5s+fz3333ddXz1rM9po28mcsAEBSNQ6+/VckVafoB9dQu+o50ium0uMaRNnQFlauXEk4HGbjxo00Njby5ptvsmjRIp588knOP/98xowZwyOPPEJGRgYXXnghr7/+Otu3b+eyyy7jmWeeYcGCBdx3332ceuqpXHnllVx66aVccMEFCCG44YYbOOGEE9i3bx/vvfced999N7quM3fuXB5++GHq6up47bXXuOOOO3j66adZtmwZtbW1NDQ0cPDgQZYvX86Pf/xjli9fzm9+8xvKysqYNm0al19+Oeeeey73338/DzzwANdddx133XUXYKoo/PrXv2bnzp389re//dZt7LuKmpoaurq6cDgcqVpY4CjnT+Jox+34NOEyrgAAIABJREFUn5k1b8fFcZwzNHvK+QNI9PQ7LDL96dNDh1YhGTv0t6qZqWRx2DX0H1+STUesLzjyxddxvO/xJRCf8x1FEhE9RgzhS47Vdy3GYddwnHv1Zc4fkoLRX2MYP75z3u/UNzc3p5j3/yp8ZR3A40hZvCpJ0v8FMoUQFxy23XzgJ0KIIZIkfQb8SQix+LD1z2OSRm4HmoHhQojth61v6tv/hc+7lm+ip7Rw4UKWL1/O/v37CYVCFBYWUlNTk1LYLy8vZ8+ePdjt9uMQCCQsablEW2tB1sCII1sdODKL6DmwE1fJCHr2bcXMbieRdRv27BJ6D2xHUjTQLIhI79GXhOLwIMsK8f6Bpaj4B0+kY89GRDyOrOnmMIuGkDQr9txSkr2dWP3Zpqp6aw2SrGIk40iKQmDkGbRufPOIc+ieDPP4urXvGiTQLNjT8gg1VaNY7QSGnASyQvOmtyEZQ9JsCCMGSBT+x3wOvPlns94DQdroabRufrvvtiggkki6lcwTZiJJgo6dG4i01Zu1IIkoIGHPLiZUvxcQyBY7RiJm1lokkyDJKJqGYSQQ8QSoKiSTKHYvkkiQiAQhmSCQlUNnS2OqrkKWZfx+Pz6fj6amJrq7u7noootYu3YtwWDwCMfxa+J7rbKviObmZu644w7sdjs/+clP+MlPfoLFYqG5uZlkMonT6WTBggXs2rULi8XCunXrWLduHTabjfr6eubNm8fFF1/Mn/70Jz799FNGjBjBO++8w7nnnktvby+nnXYaZ511Fvfffz9VVVV4PB4++ugjPB4P77//PsXFxdx888288MILdHV1sWbNGq677jq2bt3Kj3/8Yx5//HEuueQS7rjjDkKhEGVlZVx22WXMmTOHl19+mV/+8pfMnj2bHTt24HA42Lt3LwcPHkw9C3SrnUFzbqKjdi+tm9+h7NLb2P7YLzCiIQZd8htqVz5N3qmXIIwk7bvW077jA3w5hXTV7cflcjNr1nmcdtppNDQ08NhjjzF69GjWr1+PqqrU1dWxfv16HnjgAZYtW8a0adOor6+noaGB/Px8rFYr2dnZvP3223i9XhYuXMgLL7yAEILS0lJuuummlLQNwCOPPMILL7yA3+/n/fffx+VyEQ6HOfPMM1myZAkTJ05E0zT8fj/xeJzu7m7mzp3Lo48+SnNzc4oYs2/fPsB0yC+88EI8Hg833XQT6enpDBs27LhSOf8LfD+2viICgcAxkaJjoNlAlo8TyfoaztMXQLY6DpEq+p79R5xLVo516FKrFRSLFZFMYhwdITzyLBzKih5vtXZY5A2TiJKM9537ywWUZd2OEftyJ1CyOPqcxS+4f6qlb47752LBf/4n/3fx4i/f8Pj4SmPrK3UC6Uv7/gWYD1wohHi1b1UdkHXU5llAw1dY369nllrf16YqcNj+/3QcPHiQ7du3p/SrGhoaTCFLXUfTNHbt2kUymSQYNo1T92VjMpccqE4f0dY609j6DFy22NHc6ej+LHr2f9J3liSqJxMjFqb34E5QNIQhENEwKBpSny6R6koD3Ybq7nPOVLNIVVZ1Iu0NyLICEtgzB+BIz0cP5CHiEYK1e4j1ttO57xOiHU1Iqo7uzTQHI7Lp/Ol9AVZJwVVcQayrBaFazLcWAATEI4Qa9qK700nGwjRvfptw8wHTdFQdEQ+bYXQBNSueRFItZjEt0Ll7E6ajCxZfJsgKwjBo37aWhrUvEmk5YA7QeLjvLckg3FSN4vCgOP3INjckk8iKiiTLKBYbaDoiFjO3j0dBVkj2tmLEI2juAIrNSVRzm0XPioonuxjDMGhra6OzszPlsL/00ku4XC7S09Px+/181Zec7/HN8MYbb2Cz2YjH4wwePJhRo0bx5JNPsmrVKhRFobq6OtV/98knn+TGG29k0KBBOBwOcnJyGDZsGMuXL2fYsGH4fD527drF888/T1paGvv27ePuu+9m3bp1bNiwgZ6eHp599lkaGxvZtWsXU6dO5Te/+Q233nory5YtS/UnLS01Wbk333wzOTk5PPPMMymyyR//+Efq6uoYNmxYSitwzpw5bN++nfb2dlpaWvB4PGQVliBrOlhddDXW0Ll3M4YQ7H1lsVlH4/ZTu/IZAiNPp+njZbgKBmPEIlgCOTgGTyJz3Axyho5h/fr13Pl//g8DBgzg9NNP54MPPqCnp4fTTjsNn8/HFVdcQTKZJBqNMnr0aAzDYOHChWzcuJFwOEw4HKa2tpZkMkleXh633347yWSSzZs38+yzz3LjjTdy9dVX89hjj3HnnXeydetWVqxYgd/vp6GhgSlTpuDz+Rg0aBArV65k37591NXV8dFHH/HYY49RWVnJ3XffTWNjI08//TQejyc1jhoaGjj55JNZtWpVytEcOHDgv9nivjv4UucPzGftcSNbx3n+9c0FivVwvuWxPoNicx2z/hCjluNE2YRJ+LA4OC5EkmQk+CXOH4ABkgSf17my3/mT+wgpyb6/U2lmFZR+0kff95IP9cX+Ks4f0JcmPl5U9TB8kfP3efdBOtr1Ug4RZ/rQ1vYV/uffEF+1Fdy/Q8riXwK/309RURGNjSZLqJ+GHYsnifeHZBUdoy/VararERALkoiGAYE9oxDFajpYia5W2nd+SKy9wQxzSxIgkeg1JRIkVcWang8iier0gpFE9IWREz2tqJqFaENfMwdJBUnG6s8l3NqAPbsUkkl6D35GsH4/sbZaLIE8SESRFB2SMUQsgpGIEWmtMf82ksgWB1J/aF5W6DmwDcXuNg01HjWdUKurT51dIdbVDEJCVnVCLbUouhWEgWx10D+gjXAPItqDEe7GlldOItwNmFE/RbeCJJuTpHwYQ0rVU78jBCIZJxnsJNnbjtz3dickFYs/G0mSSfZ0mG+xCEACwwBFRVLtJKJhRDJOb81OFIcHIQQ9nSbzSsgK7T3h1DBNJBJUVlayf/9+ysvLj+hG8T3+dfjoo49YtmwZ06dPp7i4mKVLl3LmmWdy1VVXEY/HaWhowGKx8NJLL5GVlcWrr76K3+/n97//PfX19VRVVdHd3c3q1atTDOGLL76Y3Nxc7HY7+/btY/Xq1Xz88cds2rSJyZMnM2/ePOLxeKr9m67rzJo1i8LCQjIyMnjzzTeZP38+XV1dzJs3jwMHDrB7927efPNNXnrpJYLBIJdddhmlpaW8+uqrfPTRR+Tm5rJjxw5sDiclZ16Ja9r1WPy5JMK9tO/4AP+g8biLhhFq2Iu7cCia3Y0lkEu4qRpJ0+ipqaRj1waS4SC17/4PDZuW0yF5CaUNpq2ji/vuu4+nnnqKlpYWpkyZwvPPP4/L5aK8vJzdu3fjcrmoqKigra2N+fPnM2XKFCKRCE1NTRQXFxOPx5k/fz5btmxhzZo1tLS08Mknn/DJJ5+kHOLBgwej6zoej4dQKITNZuO+++6joaGB/fv3M27cOFRVJR6PM3bsWM444wzWrFmTYo12dnZSXV3NtddeyxNPPMHGjRuZM2cOAE8++STPP//8EVIz3+NfC13Xv3iDlHPT9xSUlGM2UV1+85kP5lwgBHraoXJ71XNsl8gja/O++ou08QX1dJ8L+ShnTxjwZapVqSjgUc94kTiUiu6/N4YBcl8ARj28ykw+7v36fPwvAgqfdx9SqeP++TJ5GOvalIMZO3bM/+Kavh6+ig7gv0XK4p/4HY/Avn37qKmpQQiB0+PFEAI9kI/q8h0yin7DUTRIGmh+s62S3CcVEWrYi9GXtgQBif6aBxmLP8d0AmUJZ345Ipkg0rgfECR62sx/fNJMq4JEItgJinlexebCmpZPMtqLNS2XeG87KWOTJVB1Yj1tZmQs3NM3YAyzLqHfoJJxhKIhYhHzOpIxU1cpFgYjgeZJR3P5UXUNDMOksQsByTia248zp4RkuBdrZjFGPGpGOD2H1SFodsJ1e9AcZhMLEYsTaq2DZBwj3EusvzhYVhGJw0L0RyHWaVLfRbiLeHcryUivOQjjIVIpCyMOyQSyxYII9aTS9MlgF6rDh9WXaUZNkwlzf0VDSskRmLIIiqLQ3f0Vi4a/xzdCZmYmFouFu+66C1VVGT58OHV1dWzatIkNGzbgcDhQVZU9e/awa9cu/vrXvzJt2jQqKioIBoPcc8897N69m5UrV5JMJpk6dSo2m42enp5U/81XXnkFp9NJUVERVVVVvPzyyySTSRobG3n88cepqalh5MiR+Hw+hg4diqqqLF68ONXrd9q0acTjcbKysnjxxRdTfTlLSko4//zz+d3vfse+ffswFJ0eQ+OT5c9S+fzvzZZTCEKNVfTW70PEo8iqRrS7BVm1kgj3IskSkfZGDq74K6onnXiwE2taLpKsYc8cQN3mlSR9hXyya5+pJZhMsnr1as455xwWLlxId3c3Dz/8MCNHjuScc85BVVXS09O5/PLLU5qWXV1d7Nmzh2QyyaJFi1AUhdGjR7NkyRK2bNlCT08PL774Ivv37yeRSDB48GAKCwtxOp2MGjWKJUuW0NvbSyKRSPU67081t7e3c+GFF3LJJZcwZ84cWltbeeyxx/B4zBeunTt3smzZMkaPHs2cOXN4/PHH/90m951BRUXFF29wdNrzOPVvkqwetZ1EuHYX/U5Ioqu5f8PjnsKSUXho3dHbKGpqHvvC7OPRTt7hLkh/2vg451Ds7i8+7tG1iEesOkzOxogj4tEjo3aSfISW4RH4MsewP9N2aIeUNMzRnx8Pqn7seV0uF7quc8P113/xuf8Z+DKaMP9GKYvPW74Jnf5vf/ubAIQrs0AgSULWbUJzpwvV4Rey3X2YYjimwjgIdHsf3Vs9kqoOAkUVx6PMyxa70FyBIz5TbIfo64rdc+R+kix0f7apji7JQlK0I9erulDsHqG50g6j65s/Zd1+rNK6rAjV4RW+IZMEmlUgSYf2U/QjtrWkFwg0m3AUDDGPKctCsbmEpFpMunufArunfIJAUkxKfD/dXVaE5k4Tst0jAGHLGtB3LUfdJxBKv3SApArFeYj6LvVT6nWbQFGFbPcKWbemznvMd5MUoTh9ZkeSvmtWrE4habZjz6ko4s477/za9vJltvj/2vJNxtbAgQOFx+MREydOFKWlpSItLU243W4xZ84c4XK5hM1mE5IkiWHDhokzzjhDuN1u4fF4xODBg0VeXp6YMWOGGDVqlDjrrLPEOeecI0455RQxa9YsMWXKFFFWViYKCgpEdna2yM/PF7NmzRI2m01Mnz5dzJ8/X2zfvl0UFRUJq9WaUuafO3eumDx5shg9erT48MMPxZQpU8TIkSPFiBEjxPTp04Xb7RZZWVnC6/WKgoIC4Xa7hcPlFqrVKZAkoXnShSUtT8i6TUiaRWjeTOEqHiUAobr8wuLLNJ8RqiZsWaVCVnXhyBsk0KzCM3CcKWEhqwJJFlkTZwln/hDhKR1tdlOQZGFxuITdbhdWm03IsixcLpdYsWKFGDZsmLj99tuF1+sVI0aMELt27RLjx48Xv/rVr8TixYvFiBEjxPLly8XUqVOF2+0Wubm5YtiwYSIjI0OMGjVKeDweoaqqWLRokTjllFNSf5eWlqa6O0iSJCoqKoTFYhG5ublC0zQxcOBAYbfbhcPhEJpmSltccMEFYtSoUaKkpEQEAgExbtw4cdppp4lFixaJV1555WvbSh/+7fb+bS7fZGzdcsstAkjJZh0uAdMvofW/X8xjSJpNaO60I9ZJRzxzJSH1z4GH73vUHKX7ss1tbW6zm4asiMyTLzhqrpOPOLeelndonSQdJqnCkfIvx1ks6fnCXVpxaD6Tjp6bv0Dy5fDvIcnHmcOPXHR/ntlZ63PWq+701O9H38vPW/rH2NGLLMvCarWKrq6ur20vX9UmvzQCKIRYKISQPmdJCCH2CiFOEUJYhRBDhRBvH7X/P4QQ5UIIuxBiihBi31Hr7xFCZAohvEKIK4UQR/G+/7koKyvD4/GgCJOZpHvSSUZ6SYS7MaIR3AVD6X8rScb63hJiYSTd2tfL0Gqu78/XSzIWf9YR9QXoVoxoiHhPB1j7aygEwkiiOrzIVgcZFWeYUUcwo1jCINbegEjEQAizf+HhqctEjGQkhNWfiS2rGABLTimSqmPEIxiHh+olCUnVSQQ7ibTXQzxiHvPQalSnL/V3tOUgJKIED+7CfJOSSEaCiEQUIxpEsThAtWDEIqgur8kISyaRrG4kVUeSVUQihmL3kIzFMJJxkMCSln/EvU/2RQdVp0l6UZ1mI3pFt6IHcs30dNLAkV2EYYjUm9vh303SdBBJkr0dhJuqCTfXYM8sxEgm+mQHZKTDaimSyeT3qapvCffffz/nnHMOmzZt4sQTT0SWZex2O2+//TaxWAy73Y7NZsPSJwpuGAaRSCTFyvd4PHR1dbFp0yZeffVVdu7cySuvvEJdXR179uxJETIqKipoaWlh+PDhfPTRRzz66KMsXbqU+vp6TjjhhFTnnmXLlvHxxx+zfft2fvvb37Jz505GjhyJzWbD4/EwZcoUWlpaiMfjHDx4kKRqxT1yGgIJSXcQD3YR7WhkwFkLyJ18EfaMfFS7C82dRqKnAyHJOPMGQTJJuLUGISv4Bk/E6g7gyCoyI+np+SAE3VVb0d0+hGHgKalA0ixEg72Eo3ECfj+aphEMBpk5cyZtbW387W9/S3VGueWWW9ixYwfbt29n48aN2O123n33Xbq6uigvL8fr9ZJMJjnxxBNTUcJAIMDdd99NRUUFI0aMSAkAx+NxSktLU+lmr9eLEII777yTpqamVKcJj8fDm2++iSRJOJ1OqqqquOGGG6iurmbv3r2sWrWKt956699tct8ZeL3mszIeN7Mqqqri9XpTUiLAMaUu/aLr/Ti2FMacE0QyZmaiZA17TimoFrP2TTqUVhaxENaMwr7PpD52b9wsWcooBNWKkYgCAlfuIEQyDkLQtP51kqEuQKDYPYAw59K+cxt9ZVVY+jJRfSld2eJA6q/rkw9PfyuAgiWziMwxZ9K9d8uhjF1qjjOjcLJmPU408/BInIwtuwQzeybMOV23YknLR3MfSofLNidGtNdMIR8NWUHVrSS6DwlSx7tbj7jX/UxeTTOjfYqiIMty6n95xNVJEqqqkkwmv5VewN+54qjPPvuMrq4ugh0tSJKEVTYdHgyzZiDS2QSajmR1kgx1ptK8pm3JSKqGpJnpU3QbzpxS05QNU18ISYFYGNnqRFJViEWwBvJMg1ZUDCMBQqJh3Usk+lvN9KVKTbVxM/0pIr3mMeXDQsQiQTIeJdJiagRF2+pMoz+ato+MPXcgst17WFseue+7SIhEjGQsZtYBImHPGYizaJg5CCUN3ZOZGjiSxY5qd0IiSqS1Ft2TYTqnIoHVa6qjJ6JmiyCBINZeB7EIkqwQbT8kAam501AcXhS7m0RPmzlINCu6NxPN6SXWVkc/WaTnwGcpur1ic2IOaDuKzYlv0AkoDi/ICvbsEoxIL6GWg4hkAvOhYiAfFc6/9NJLv5atfI//HUaPHs3f/vY3BgwYQH19PeFwGF3XU3I+mZmZqRZxVVVVDBw4kMzMTCRJIi8vj7feeoumpiZmzZqFz+fD7XZz7bXX4vV6KSgooLy8nJ6eHiwWC6NGjUqxVx0OB8uWLcMwDE4//XRycnLIzMxE07RU15+enh48Hg/Lly/ntNNOw263o+s6brcbRVGQZBk9qxRHZhFGMoavbByKzQEC2ra9R/eBbYRb60gfPhlbIBvNm0Gsu432yo9BUUCSEMkkzR+/RaStjpatq5EtdiJNVaBZKL1gIZb0IqLdrXTu2URg6CRAIGk6dfX1WCwWRowYgcvlIhKJ0NjYSEVFBR0dHbz//vuEw2FWrFhBMpnkwIED/OMf/6C9vR3DMGhoaKC+vh6fz0csFkOWZRRFIRgMsm7dupSmWCwW46yzzmL//v1UVVUxZswYHA4Hc+fO5YknnsButyNJEuFwmHg8zl133cWrr75KdXU1FRUV/O53vyMcDtPV1cX69esZPnz4v9fgvkNob2/HYrEgyzKGYWAYBt3d3SmbsVgsqRIZgJKSElOKy+VCVVXTxvuUEPpboEKfM4Iwn59G3FRpSETN+U0YZl03YPWlE+tuM+c+wHzDd5Ax9gdmgCARIdHbCYpG9/4tGPE+hYf+VKuimY6gJGFLLzDnR0UzAx6qBtEIlrRCsw5RtSBEso+AIqHY7Byq0zOQNBURjXDwrScO3SBFwz2wApBQ3QFUi+Ow9nOAdhghRLOAohEYMdnsPtJfNpRMQixiBhISMfylo5BVHREJY7cd64xZrVasuoZV146o0dQ0DYfDQXl5OVarNbXOYrFQUFBAMplkwIAB2Gy2I8bQkCFD8Hg8yLKc6uTyr8Z3zgH8+9//TiAQQFEUSkpK6GyqPYIRFGk+APEIIhHHmllM2pgzkSwOrP5swCAZ7j3kdMUiBOv3EmtvQLa5UGwONLfZusaIBFEdXsDAWzYeZ0G5yX6KRpF0C+h2VKsDe+4gc5ApFhI9bcgWu8m0VTVQ9T5OiUkO0dxphJqqUFx+82JjkRRzuB+SxQFCEKz6FMlI9JFSMKOJhtkWB0kx35oSUVRfJqGmKnqrPjULVkWceE8bFn82SAoiGiLaZpKy492thGp2pt6Ewo1ViFg4FaEzQn21drKGrNtMYohuBUnBiEXAMExBTTDrGTtbTFHrVPRUApsLEnG8g8ZgyxyAEY+DLCFiYWTNSqi52oxASjKhxipAgJFE1fVUjWayTzxU13UWLFjwPQnkW0J2djZWqxWv14vVauXcc8/lmmuuYeHChXi9XsrKynjzzTfZtWsXfr+fbdu2EQwGqaqqYv369XR3dzN+/Hg+/PBDQqEQs2fPprW1lc2bN3PxxRfT2NjIokWLWLNmDe+99x51dXUMGTKE8ePHU11dTXZ2Nk899RTd3d0UFxej6zplZWVYrVYqKyvZvXs3v/71r1m6dCmbN2/G4/FwwgknoCgKiqIS6Wgi3N6AYrHTW1tJMtQXeVZUemv3EOtsoWnjcqxp+WRPPBeLKwDxCLJqQdEsKKpGPNiJ6k5DdTgRwkDSrCi6jc/+egsNa54l2tkCyRht21aRdfJsNLsb1eGlu7ubQCDACSecQFpaGueddx4HDhygrKyM5uZmhBB4vV4OHjzIKaecwvbt21FVlZqaGtLS0vj5z3/O6tWr6enp4T/+4z+YPn06drudwYMH09vbS0ZGBnl5eVx44YWMGzeOWCzG2rVr6ejoYPHixSnGc7+TMG7cOEKhEJIkceKJJ+JyuVKai4Zh0NraSlFR0b/P2L5jmD17dkpIPDMzE0VRMAyDjRs34nA4mD17Nueddx4PP/wwZWVl5OTkEIlEOPHEE9mwYQNCCDRN4/rrr+eOO+7A4zFruDVNIzMzk6KiInw+H1dddRVTpkwxnUe3C02WSEtLI9LRghHpNbM0CFQMLLJE88a3CNbsQHf6yBx5Ko7MQuyZRZRd9rtUBsuWVYxmd4FmRdKt2DOLMPpVHiIhMASSbsGIh0h0tZgkR0lGtbmQdSuKquMqGoprwAgzAyTJpuMmy1jTC9HcARx5ZRgJkzlsRMNoTg/IKpKqI+s2PCWjUWxO7FlFyLKColvpqfqU9m3vQyKG1eFOERjVeJCA24ZoO4CuytjtVgYW5hIIBBg/fjzZ2dkUFRUxceJE0tPTcTjsLF68mPvvvx9JksjPz8fpdFJXV4fT6aSzsxNJkjjnnHOYOXNmqt/2+PHj6ezsZOTIkTidTkaMGEF6evoRx/hX4zs3M+q6jt/vJzs7m+rqajRNw+VyHbOdikGkaT+tW1YgiySR1loyJ5wLwiB9zJlknXwBis1JfxZdEgJJ0bEGstBcfiTdbFSNkaRxwxskg93IqgpGHFf+YCxOD1Z/NqG63ebbUl+fRUfOQIxwL7o7w2QMJ5PmW5ckm29pySSJvj6HisNjhur7yCvWvHJTVFM1I32OnIGoVrvJxjX6ImQy6G4/mstcEl0tODIHpIpzZacXkYyTCHWh9aVoNafHLMKV+noqJuMm2QVMqr2mY8scgGyxAxKq1U4y3G0SQ+JxPGVjScYj5mf9SMTQArkgK2ZUFAnJ6sSRlgeySveB7RjxKEIyNZtAEO/tItLeiCu3FKvVhnyYtp8Ri5CdlcUpp5xCYWEhFouFyZMnM3bs2H+m+XyPL0BXVxcDBgwgHo+zdu1alixZwhtvvMEjjzxCd3c3sViMsWPH4nQ68Xq9+Hw+Ro0axUUXXUQ8HqewsJBrrrmGlpYWZsyYwV133cWqVauwWq3ce++9ZGdnc+ONN+L1ernkkkvIz8+nt7eXE088kYKCAioqKti3bx/BYJCPP/44lSZbvnw5l1xyCXl5eWzbto2Ojg40TWPp0qWsX78em82G5vKjO71YA7kYsTAiESUw/BRG/fRPJILt5uSnaERa6wjW76V9+1okVUX3pJM54Sw0d4BkNGQWmAuBLZCL3p/yEgaaw4ekaNjSc8ibcimuwmE0ffAysZ52JCTSMzJZuXIlu3fvprGxkaqqKhYsWMCBAwcYMmQIl19+OQMGDGDjxo384Q9/wG6309XVxZgxY1i4cCEnn3wyTqeTnJwcWlpaWLp0KcOGDWPJkiWUlZWRl5dHbW0tl19+ObFYDJ/PhyRJdHR0EI1GCYfD5OXlUVpaSkZGBkVFRbS3t6fu07Zt26iqqkr1nAVSfYW/x78e9913Hz/84Q+ZOnUq2dnZOBwOysrKePnllxk0aBB79+7F6XRyww03MHbsWN577z1mz57N888/T0VFBXfddReDBw8mFovx4IMPYrPZyMrK4rbbbuPZZ5+lq6uLaDTKgw8+yCOPPEJpaSllgwYxYcIEysrKeP7555kzZw6SJHHddddRXl6GVVeQJZNop4kYuXInATVGwAJVL95FRn4xaSUjEIk4kmpBsdghESMw5CSGXfMHsifMRPdlgpEgc+x0FFVHsnuQrHaEkcSeWYRZyRRIAAAgAElEQVQzdyD+ISdiS8/HWzKK7JPPxz9sMsH6PbiLhpsSYa40wvV7TJKlrKA4PTiyS/CWjsI7YBju3GK6KjeQU1iCJd6LnIyRDPdgIY5EEoRhytL0ycEJIcjNzWXq1Kmkp6dTUFDAoEGDyMjIoLW1lQkTJvD73/8en8+Hpmk0NzdTW1vLihUryMnJobCwkB/96Ec4nU6GDh1KUVERs2bNory8HF3XU2LtH3zwAR6Ph4KCAj788EN+9atfsW/fPsaMGcPll1/+rdjVd84B7G8VVlZWhhCCsrIyYrEYfr+ftLQ0ysvLcbvdyLKEw+EgMy1AMhaBZJzOT5YDguaPXqfx/b+bby+JCGhWhJEEI0G4YT8gIZIGoZY6FKcfzeEh3NGIq2AoINFbU0m0s5lQU7V5UX2OjGp34SkdiWJzEhgyEVtaProvA0mScOQNwuJNNwWlVR3J5ibZ2w5IZs2TwwvRIIMu+hWq1Q2KQnf1p4hkHNnqAklCc/rAEKhOP7GuFmIdjVgCuYSaD4Aso7rTMXo7UZw+fGUT0PoijYlY1JzYVA0jEkRSVPyDJ5jXnoyRNvw0Yr0dKDYnsjsNw0iaOn+A7s+ia9dHyKoF3ZuJrNuwZpYQGHEKdq85+MMttUgWU/4lHgmBEBjhHqKdTRCPomsaiqIiiQQk40RbDlKYl40sQ0FBAbIsM2LECLKysqitrWXw4MEEAgFWrlzJNddc8y1a13cbwWCQWCzGSSedxJgxYzj55JO5/PLLqampQZZlgsEgH374IVu3bqWxsZFTTjkFTdOorKxk+PDhNDc388c//hFVVXnllVcAEELg8XjQdZ3q6mpkWaapqYlf/vKXdHV1UV1dzf3334/T6eTNN99E13WGDBnCjBkzaG1tZdu2bdx88804HA78fj979+5F0zSSySRCCOLxOO7sAeRMvhC5z8EzYhHiPR10Vn7Mp4//klhvF6rTQ8boM0gmogRbDtJbs5NENIQto4CM4acS6RvLkqKR6O0g0tGErFtRrQ5QVeI9rVgD2cR7e6h/70VyTjwPV8kokBRUh5uWZpMVX1lZiaqqVFVVsWjRIrq6umhrayMUClFZWUkkEuGSSy5h+fLlpKWlsXbtWn71q19x1VVXUVlZyezZsykvL2fz5s2sX78eh8NBJBKhsrISu91kLNbW1mKz2VIRJcMw0DSNdevWkZGRQSKRYNmyZciyTEaG+fwJBoOEw2Fqamr47W9/yy233EJ+fv5x7eB7/PPh9/t57rnnGDduHFu2bGHs2LFcffXV5Ofno+s6r7zyCnPnzuXss89m7NixFBQUsHbtWqZNm8aWLVu4+uqrmTRpEpWVlfT09DB58mTuueceAoEATzzxBF1dXei6zn333cfu3bv5yU9+wjPPPENDQwNNTU0Eg0E6OzsZN24cTz/9NK2trTz00EP87Gc/47LLLuOjjz7inHPOMWWKIkF+cOY0RpbmE27cR8BioMW6UWIhBo2dTN1bf8YmIsiKQry3E9liR1JUAiNPJWPEqQy7+o/knnwBuZMuIBmLEmzYS6ipmniwk2hrLbG2OkbMfwhJUckcMw1nbimBYZMp/cEVFI0/HadFx6j/DHe4mVjdTgrdKpqqEGmrJxLq4b/+679wOp2kp6dz0UUX8dxzz/H8888zffp0/H4/EydOpKenh3A4zC233ML06dNZsGABhmHQ1dXF6tWrWbJkCZWVldx+++1kZGTgdru55ZZbiMVinHrqqXi9XmbOnMnq1at55ZVX+OCDD5g2bRrLly+nsrKS7OxslixZwttvv82GDRv47LPPWLRoEQUFBVx11VWsWbPmW7Gr75wDeNtttzFmzBja2tpwuVxUV1czaNAgent7GTp0KKFQiMmTJ5Odnc2VV15JV1cXbrcbVVWJ9bXdkWUZi0VHkSUcbi+yMLC4PCSjISz+bHRvOkgg4hEsnjTiXS0oup3u6m0oDi+JcJdZrtZXZ2fPHICk2wi31FC75kWS4WCfWGYYzeai4PQriDRVEw/3Ius2XAVDELGw+bbj8ps1fZEQ7sJhHFzxFIlwD/bMAX11iTJGtBfF5kEAuieNUP1uLN5MADwDR+PIKQUjaRYCA8lgpzlY2upRbC5EMo4zfzDpI04FYaB70mn4YClIKuljfkAi2JkivdhcAVMoVAhcxSNNxxFAlkhGQ2SdNItoWw3h1jqQzT7FGAbDzv8pvsw8bFKSkqGjsNlsOGxWFEUhFuzCMJKpN7PrrruOU089lfPPP5+HHnqI0aNHk0gk2Lx5M7W1tbz33nu0t7fjcDi46qqrvmUL++5i2rRphEIhHn/8cSKRCDU1Nbz11lsMHjwYu91+BMlAURTeeOMNpkyZwsaNG2lvb8fn87F7924mTZrEo48+isvl4qabbuIHP/gB4XAYu91OOBwmIyODjIwMOjo6MAyDcDiMx+MhPT09JRq9adMmFEUhmUwyc+ZMHn30UWpqaqirr6euro7PPvuMSCxBMBSmprGN5i3voDrctH6y0vwyQpCMhjAivaYckxAISZhRjGQS2WInGQ6SOW4Gte+9aBKvLHZzWFvsJBMxgvV7ife0k+jtRnOnEe1uJxHsQPVlsefFP9BbvR3V7iIRDmLNLMKeXULB0NGpGrxIJILP5yMcDnPgwIFUG0RZlnnwwQfZuXMnwWCQjo4Oenp6iMVivP/++3z66adcddVVVFRUEI/H2bp1Kz09PSiKgsPhwGazkZ6eTjweRwiBqqqEQiHS0tLYvHkzjY2NBINB6uvr6ekx5ZdkWU51/RBC0NbW9n1pxbeIhx56iDfeeIPhw4fT3t7OHXfcwcUXX8zBgwdZsWIFDz74IBdddBGLFy/mL3/5C7/+9a+5+uqrSUtLIxqNcsopp7B161YikQgFBQU0NjYydOhQ/vznP3PZZZexf/9+hg0bxn333cfSpUuZPHkyBw4c4C9/+QvvvPMOF154IS6Xiz//+c+88MILbNu2jcsvv5xLL72UmTNnsmXLFn7961+zfPlys3XhKadQW1PDqFGjGDNmDD6fj9NPn8KwfD9jhg7EtusfdG/5ByRj2Jxe2j5ZRSIcJNxSQ8eOddgyCuiu+pScybOJtDcwaM4vyTnxXDSHF8XmINxah+ZwE2+uwqcl8ITrMTb/nXy1l2yfA6dFJSsrA7vdzrx583jttdf46U9/ypgxY/jFL35Be3s7a9as4cYbbyQej/Pcc8+laostFgsXX3wxzz77LDk5OaxevZorr7ySH/3oRxw8eJDq6mp8Ph9nnXUWF154IY2Njfz85z9nxYoVuFwuKisrmTVrFj/60Y8Asx6zvr6eYcOGccEFF3DeeefR1tbGrFmzkCQpFSFMJBLMnz+fuXPn8vrrr387hvVV6cL/f1q+CZ1+9+7dKVkE+ineui5OOOEEkZ+fLzwej/B4PGL8+PFi3rx54tZbbxVNTU3ivPPOExaLRbjdblFeXi7Gjh0rJEkSTqdTpKebFHC73S4sFouwORxC0UyZFFsgR2hOn7DnDTZlSeweoXkyTLmXPuq5bHMJ/4jThObyC8XmFLLNKTJPmGnKRSAJ2eoSuidDKA6/QNGFpGhC0qzCO3iiyJp4rvCUjhH5p/9QDLv2fiFbnUK1u4XmThPOwhHCP/I04Rt8opBUXWjudOHILxeKwys0V0CoDp9wFpQLe1aJ0DwZwlU0QjjzB4v8038oUDQhWxzCllEoFKdfaO40UTLr5wIkoTp9qXunWBzC3S9tASJj3HSh+3OELbNIpFWcLuw5A4Ws24WreKRQbE4xat79Qnd4hc2bLhTdInSLVfh8PpGTkyNycnJEcXGxKC8vFzNmzBDFxcVizJgx4s477xSzZ88Wfr9faJomVFUV48aNE2eddZb4+OOPxYIFC8QTTzwhzjzzTFFeXi6mTp0qHnvsMVFeXi7+67/+62vbSh/+7fb+bS7fZGytXr1aACInJ0fIsiwcDoeYNGnSIakEVRWZmZli5MiRKQkERVHEgAEDhKqqIi3tSPmEnJwcUVhYKIqKikQgEBCyLIusrCzh85n2l5+fb8pBWCwiMzNTqKoqVFUVDschKSflMCkIh9N56PhS3+eSKnR/tgiMPE04CoYI2e4RisMn0PrHnlNknnDOkbIRIGzpBaa8hfRF8hGH1lkCOX3HREi6w5TQkBTz2JLaJyfVJ8GhaEJ3eYVmP1L+yOFwCLv9kByH3+8XsiwLWZZT99NqtQpd1494vh3+OSAkSRKqqgpN04SiKGLixIlClmURCASErutCkiTh8/mExWI5Qm7E6XQKm80mAoGAKCkpEenp6V/bVvrwb7f3b3P5JmNLCCHq6+vF3XffLa677jrxzDPPiCuuuEIsXbo0tX716tVi9+7d4sorrxRCCLF48WLx8MMPi9WrV4ubbrpJJBIJIYQQw4YNE3PmzBFCCPH++++LUCgkhBBi165d4u9//7t47rnnxOzZs8X06dNFc3Nz6viGYYjZs2eLvLy8Iz4XQohHH31UJJNJIYQQ8+bNE5WVlWLRokXioYceEtu3bxdCCNHe3i5++MMfiq6uLrFu3Tpx0UUXifT0dJGbmyucTqcYf/pMMebqO0Xp+T8X9qwBYtClvxWjFz4lBl58q0irOF2MXviUKL/0tyJt2CShWe3i1ClTRW5urhg4aJCYMmWqmDJlili2bJno6uoSbW1tQgghfvnLX4opU6aIadOmCSGEuOGGG4647uuvv15kZWWJIUOGiE2bNol58+aJ4uJi8eijj4o777xTvPPOO2L58uXi6aefFrFYLLXfypUrxSOPPCKCwaBobm4WZ599tqipqRETJ04Un332mRBCiOnTp4vzzz9fnH322UIIIRoaGsT06dPFmWeeKT7++GMhhBBLly4Vt956q+jp6RGzZs0St99++9eyjePgK9nkV+4F/P8nfJOeiu3t7ZSUlGCz2cjMzKSyshKfz8e6dev44IMP2LhxI8888wzFxcUkEglGjhzJ3r17qampYdGiRSxfvpzXXnsNIQQLFy5kyJAhPPzww6xfv56HH36Y++67j87OToQQ1NTUoKoqQgg0i4VQMIgnqxBD0YgnBKGGffiHnkT7Z+8jKSq+8gkoFgt5p87l0//7Y5KRIIrLj8XpxT1gJI0fvoKrcCgoGtG2ehLhbtS+CB2yijAS2AK5OPMGodpc1K97GcXmxJFdjLd4FJ6SCsKttex94R4ceeUUTJ1Ly7Y1eErG0Ln7Y6JdzRjREJHWeuw5A9EcbkIN+8iZNJumDW/iHTyRjp0fIkkyvfV7cOaUoljsxMPdRFpqSMZjYCSRZAXV5kJ3ejGiIVRVwedPwyIlaG9uSMlU+AMBag4exGazccEFF9DZ2ZmK6KiqSn5+Pk8++WSfKvpY2tvbyczM5MMPP6SkpIS5c+fy2muv4XQ6+dOf/sS1116Lpml0dHSQnZ1NXl4eO3bsYNmyZd/E3L7vV/oVUVxcTFVVVUrGQAiz8Dw9PZ36+kOM8IqKCrZs2UJWVlaqIw+YshWSJB0hj9AfxeuHw+EgFApx9HPr8Nq0wxEoLKejvsqsszXjc2a96+F9RFO9Us1/te7PxoiGSPQRljSXn3h3K6h2SHxxCylbRhHh1hokmxsR7Og7vNwnDq8cJhr/BZB1U5Iibp5LttgxUi2+ZI4WvfV6vQSDQZLJJIZhoKpqqsORcZR0Rb9syIABA6iurj7inlmtVuLxeEqCIpFIkEgkjpAa6YemaUiSRG9vb0re4mvg+7H1NbBw4UJycnI444wzjsvETiQSTJ06lbPPPpv33nuPqVOnHtGzedmyZTQ2NnLVVVdxxx13cPXVV5Obm3vc4xwtJbN//34CgUCKRLJjxw4OHDjA9OnTWblyJcuWLeN3v/sdDsexLdD27t3LXXfdxRNPmOzdZ599lgEDBuD1etm4cSOvvPIqbW2tJF1ZfLJ1C/5hp+AfehINH7yCM78cd24pB1/+A0OL89j52XZOOukkzjnnHKZNm0ZTUxN2u50XXniBG264IUWgePfdd3niiSd46qmnWL9+PStWrEiVSWiaRn19PXPnzuXKK69kzpw5WCwWJEmivr6e66+/nhdffJE9e/bwP//zP8ycOZOmpiamT59OOBwmGAzy+uuv43K5OPvss3nrrbeIxWLMmDGDWCzGI488wsaNG9myZQu7d+8+ppvLokWLSE9PJxQKMW/ePH7+859zxRVXMHTo0H9GdP2f1wv4/yUsXLiQ/Px8fvaznzFixAhuvfVWSktL2bNnDytXrqSwsJAJEyYQi8W45pprGDJkCJFIhHnz5qUGVElJSUo/a/bs2Sm5i4KCAkaOHEkymeSll15CVVUyMjKYNGkSVl3HbrNhExEskQ7StSgDy8rI9zsIFJQihKBr72Y6Kzex82+3ERg1Bdlix+rLJNRYRbSzEUfOQOK9ndj82TjzB6FYHPgGjaNwxo9wZJoaTZrTR9e+LbRtfx9ZsxLv6UAS4MguYe9L99L88T+QNQvJSIh4qIeequ10Vn5E5+4NhJuqSYR7kTWdrPE/wBbIJhEJUv2P/0a2Omj+6HXcRcNMgojdjSu/nKwJZxMon0BgyEk40vPQLDaGTjwdIj0MCNgQoQ48OkwcVc7pp05CCMGoUaM4/fTTSQsEmDFjBkOHDmXGjBk88sgjvP/++0yaNImdO3dy8cUXU1payvDhw4lGo5x33nmsWbOGWCyGx+Ph97//PRs2bOCBBx5g7ty5qVTXP/7xDxYtWkQ0GmXz5s3HTILf41+Dft2q/u4a/b/X19cf8UDbssXs9NjU1HTE/oqiHKONdbjzB2ad4RGOnqwiKepRzt8hTc722n0YiX7nDzRP+lHOH6l1/QGzWHt9ny6aAopuOn/wpc4fQLi52iRv9Tt/YCoGGMmv5vwBGLGU8wcc5vzB8ToedHZ2Eo/HU3ae6GtjebjdK30M+X5Hrqqq6hiHuV+Tsf/3/uMc7fzZbDbcbrPG9xs4f9/ja+Lee+/F5/OxadOm43Y5+u///m9mzJjBtm3beP7557n44ouPWD9jxoxUaczs2bPJzDTLgW699VZWrVqV2k5VVQzDYMKECSlbKS4uTjl/AE6nE7+/r1Y8kWD37t0cOHDguNddWlqacv4++OADGhsbWb16NR6Ph8suu4xnn/0ffvrTn+JXIowZVEBGQQm7nvkt0Y5G3DnFOHa/RXGWj/+Y/gPeeustbr31Vn74wx+SnZ1NfX09vb29OJ1O/vM//zN1zqlTp6baP+q6ztNPP83LL79Ma6s5pnNycli1ahXNzc3s378/xYLPycnhxRdfBGDAgAFcddVVBAIBcnJM8mMsFqO7u5srr7ySCy64gObmZhobG5kyZQrvvfce999/P7NmzeKpp55i48aNx23lN3/+fM4++2y2bdsGmA7h8OHDufHGG/lnvCh8FXznIoBgimk+/fTTVFZW8uGHH/Kzn/2MuXPncsMNN7Bu3Tr++Mc/snTpUnp6evj0009JJBKUlZVx++2384c//IHa2lpOOukkTjrpJNxuN/v27aOwsJBbbrmFM844g127djFx4kRee+01Wlpa+PTTT7nxxhu59tprUVWViooKFixYwJIlS8jPL6C+vo4dO3aQkZFBIKeI/fv3UXzabOq2b0BSNbzlE+jat4VQw36QJDLH/wcIg7bt76PaXejuALJmoaf6M2TdSvqoKdS9/3d8g8ZiC+RSt/o5kFVUu5tEqItkLIbmdGP1ZmLxZ+MbOBbdk0akrZ6mTcsxYlF0t4/uqu1knnAWse5WPMUjObj8rziyBxDpbEZWNXzZAwg37yfW2cLwIeWs//ADEokEgUAasVgUh8OBy+XC5/PR2dnJ0KFDOXjwIDt37sRisbBkyRKmTZvGZZddhtvtTomdvv3220yaNIm1a9cyduxYamtr6ejowOVyMXHiRMLhMG+88Qbz58/nhRde4Morr2TNmjXs3buXrq4ubr75ZgYNGsTjjz/Ok08+STAY/CZvVN9HKb4isrKyjnHqvsf/2/iG88f3Y+sb4PHHH2fMmDHHtIkLh8OEw2Guvvpqli5d+qXHWbJkCW+99RaXX345U6ZMobe3l97eXrKystiyZQsvvfQSt912G0888QQLFixI7VdfX59yiMB0AKPR6DHRv2uvvZZbb72Vp556ivPOO4/hw4ezatUqbDYbEyaYZMLJkyezdu1aAFpbW7nxZz+npraO3qHnIiwuHJX/QAu3cv1Pf8rMmTM/97v09vbyyCOP8Itf/OKYdYZhMHfuXP7whz98YwLTunXrePfdd7ntttsA82X2oYceYvr06Zx88sn86U9/Yvr06cTjcf785z9TUlLC+PHjGTPmX9/ftw/fRwA/D5qmsXbtWgzDYOzYsWzdupWKigp6e3sZMmQIDzzwABMmTOCee+5h6tSp7N+/n08//ZQbbrgh1VT97bffZvbs2Vx99dUMGTKE9957jx07dvD6669zxhlnsGLFCn784x/jcrm49957iUaj5OXl4XK5OPfcc1OdEB588AHWr1/PWWedRWlpKRMqhqKL2P/X3r2HRVWtDxz/7plhmOEyAoI4iFxSUcEbSlqogJmQcOycSrN81J78qWRHUzN7rGN2UsnyqGUcrKNZaWrqSc2e8HLydrycJEXITBFIUQG5Q1yGAWbYvz9GJi5eIDNR1ud55vGZPWs2e8a9Zr17r7XeRVr8x7jKJahKMlHknMWYm8EDT87GI/gJdF7+2Ll54TF0NPYdfSnL+AljQRYaV0+6PD4djbMelY0G2WRCoVIj2WhQ61yoyE5HH/wkTl360mPcG1SXWyZ9aN08ubAzlpryYlx6PoRb4HCUWh0Onn44+wXRachTOHh0JeCZV9Eoa3Fz1NDPy5WSn/6LVJZPbXUl+o7u6HQ6XF1dCQ5+mDVr1jBixAi2bduGTqfDy8sLDw8PoqOjGTp0KHq9njlz5rB//368vb3RaDRkZGQQERGBv78/x48fx9vbm969e5OYmMjixYutqSscHR25cOECwcHBlJaW8vDDD5OTk4O/vz+7du3Czs6OvXv3sm/fPkaOHCkGq/9B3NyaLiYvtECLFqRvHbZv3363D6HNmjx58nXXCNZqtbi4uDQr+AN44okn6NChA4MGDQLg1KlTzJo1i8TERAIDA4mJiUGpVKLX663vyc3NJSYmpsF+VCoVVVVVPPzwww22r1ixwpoapWfPngAMGzaMjRs3cvHiRQD27dtnLe/q6sp7K5ajVimxzUpEWXIFRVkOL82YQXx8/A0vMuPi4tBqtURGRl73dYVCwRdffNGi4O/AgQO88847TbZ37ty5QaDr7u5OTEwMQ4YMASx393x8fOjWrRvLli0jMjKS7t27N9hHcbGll6Aunrgb2mTLmJyczOTJk5kwYQLPPvss33//PREREaxfv56QkBB69OjBlStXeOqpp3jxxReZN28e3t7eVFZW8swzz/D8888zdOhQnJ2dWbRoEfHx8dTW1jJhwgSqqqr4y1/+QkpKCgsXLqRXr14sWrSIUaNGsWzZMjw9PTly5AiPPPIIFRUVxMbGsmvXLqqrqxk/fjxr1qxh/PjxhIaG0r9/f/r4d0fK/xkH2cCljQvIOfg5GTtWICkU2Lv70KF/OH7j5qNu18HSDQwUnU9AZadDH/xnasqK8B31VyrzM3Ef9Cccvf1p17U/p1fNwDtiknWWrmy2rDKSkxBPWcaPuPd/FJeAoaRu+Ds536zE8cw2HM5so6uTipAH+5Gbk83SpUvZunUrW7duRaFQEBkZSU5ODgaDgeTkZEwmE+fPn8fT05NVq1Zx+PBhUlJSSE9PZ+7cufznP//hrbfewtPTk4CAAEaOHEm/fv0oLCwkJyeHwYMH89lnn1FdXU1ycjLBwcGkpqayZs0ann76aQIDA0lISKB79+7Mnj2buLg4Jk6cyO7du3n99dfZtGkT/fr1u4tnWttSVVV160Jt2i0uymXzzV9vheqP7RT+OOfOnePQoUNNtufk5PDcc89Zn2/cuJFVq1bddF+2trYMHTrUGtCEhISwbNky/P39rWVUKhVPPPGE9bm7uztxcXFN9vXUU0/x3XffNdhWl2fX3d29wZjC2NhYfH19AZp0kbq6uhIUNIDKSz+iLjiPk7MLUVFR/Otf/8Ld3Z09e/ZgvJaVo/57JEnivffeu+nnbYnQ0NAG4yfreHl5MWfOnGbvx9vbu0li5zfffJOff/6Z6OhoHnnkEQASExNv74BbSHXrIvefgwcPcujQIa5cuYKzszNZWVmsXr2aWbNmIcsyw4cPx8/Pj4KCAg4fPsyJEycoLy9n5syZBAUFcfjwYSZOnEiPHj2YMmUKp0+fZtCgQWzfvp3IyEhsbGx47rnnqKmpIT4+nvbt29OrVy86dOiAXq/nww8/ZPXq1daktBs2bGDy5Mn06tWLXbt2kZ2dzaxZs5g2bRqff/457u7uHDt2jAULFqDVanFycsL+4rdc+K6Yyloljt0GUprxA07DJ3Jx92pKL5xGpXWg4IdDuPWznFhuQY9RdOYIZkMpNrr2aFw80Di70yl0LAD6IU+Sn3QAt96hOLR3I+vr9/HtrEfp7kyHDg4E9fLDVFODn5+ftRtg5cqVfPnll9bB5suWLWPnzp3WDOhvvfUW06ZN429/+xtTp06le/fupKam4uHhQXV1NQUFBaxZswZZllm+fDmnT5/myy+/5MiRI+h0OgwGA9nZ2Zw8eZLZs2ezYcMGSktLmTdvHl27dgUs4ybCwsIIDw8HYMeOHbz77rssXryY6OhoNm/ezOuvv95kMLPw+6s/oUO4nntvuM2tTJs27W4fQpuTlJSEg4MDtra2DbafOHGC//73v3zwwQfWbePGjWtWN/2oUaMaPPf09Lxp+eLiYtq1a0dFRQWOjo5cuXKFV1991bru7W/xwQcfMGPGDOs4vICAAHbv3o2q5AoPjhjR4Df80qVLVFVVNVMt98wAAA9hSURBVFgvd+xYS1tWN87wViorKzl27BiPPvroDcsolUpr/szfW/3/pzrr16+nX79+1jG7d1qbvAMYFRXF3LlzOXXqFPv372f69Omo1WocHR3R6XT069cPWZYpKyujY8eOvPrqq2RmZhIYGEhmZiYBAQHodDq8vb15/PHHcXJy4vz583z77besXbuW1NRUnnnmGTQaDXPnzqV79+7s3LmTnTt34u3tTf/+/dm8eTPt2rXDxcXFmsS4U6dOpKenM3jwYIqLi5k0aRKxsbE8//zzZGZmMnz4cJKSkizjCyJG4NvBkeqr58netxa1bKamKAv9Q3/GK3wSvn95Ca2bJ+Zqy10ZOxc9NnY6OoU+g87Lny5PzqayMJuS9CSyjm7Dwd0bc3EWPlI+jhcOYijI4tGQwcTFxfHG/PkoFQrrmMjp06eTmJiIWq3GaDSycuVKunXrxrBhw/jll1+Ii4tj3rx57N27l/Xr1xMVFcXBgwcJDAwkPDycw4cP07dvX0wmE0VFRSQlJfHKK69w5MgRMjIyWLhwIRcvXmT+/PmsXbsWX19fUlNTGThwIKdPn2bGjBmUlFi6r1944QVKS0utg3p1Oh2hoaEMGzaM/fv3884774jg7w9yVxIDq2yRtE1X8mnCpv6PeAt/9pQ3m+hwd4axady8rv+Cyvb621ugufXlRjOvhTtrzZo1dOvWrUlXa58+fZgwYUKDSRqSJDV7CMzGjRuve1exsYKCAmbOnElSUpK1e7Rz585s3LiRLVu2NP+DNFKXdLxORESE9bN069atQdno6OgGn/N60tPTG9wNbayyspL09PTffLxvvPEG+fn5N3w9Pz/f2k4118qVK/+w4A/a4CSQmJgYQkJCSEpKIicnh7fffpujR48yYMAAtFotAIsXLyYpKYnly5ej1+v59NNPqampISkpCVmWqaioYObMmdja2vLee+8xb948PvzwQ+bPn09tbS1vv/02//jHP1i7di3R0dF88803/Pjjj/z9739n5cqV7N27l/j4+AYne52cnBxiY2Ot4yvOnz/Pu+++yyeffNKkbElJiWU2rasrCQkJODk5YTBJaL164dj7EcqunEOhssXZ79fl0ErST5F3cg/aDj5UleRia+eI8WoaA/r4U2mooLCoiPdWrCAkJASdTkdWVhYvvfQSXbp04cknn8Te3t6aeiAqKopt27ah0WjYvXs3WVlZ1NTU8MILLyBJEhkZGXz++ecYDAYcHR2ZPn26ZdmtejMHc3NzKSsro2vXruTm5vLaa69d97N+8cUXaDQavvnmG0aPHk1ERIT1h+3f//43gwcPtg5I3rRpE2azmcjISJRKpXVyyW8kBqo307Rp0/joo49Qq9WYTCaGDBlCXl4eqamp1NbW4upqWSe7qKjIevFQdxFUNxaoPkmSrGmU6mak3pwlnYuktMGyQg6WGcAq9Q1m4EqondyprTFiMlaAueHsYBsHF8ymassycPUotA7UVpaDSgtmI6g0lkXv5bpZt0qgfneu5bnCVttwgXqljWWJRsmydCO1JtTOeuRaEzW/5PNreppGR62yRa43s7kxlUqFra0tBoMBjUZj/Z7Ly8uRZbnJzOrG6t4DlkbZYDBQUVFhOWSlEpPJZF1Cs7Cw8Kb7ugVRt1qRrKws7OzscHZ2vtuHAlgmGA0bNgyApUuXMnDgwBbvw2w237GA6syZM/Ts2fOG+9+8eTM6ne6GYxLvsGbVrTYXAP7www/4+/tjY2NjzXDfXJmZmVRWVpKdnU1oaGiD12pqapqkRPj666+JioqiqqqK9PR0+vTpw08//UT79u3p2LHjbzr+xs6ePYu/vz9Xr15l27ZtxO/aTaWhglqHDhg9AjHrPKxLzdVXmvIdml8uoa7IxVajYczo0YwaNQpvb+8bpnZISEiwZksHMBgMTW6Pb9y4kXHjxlnzuWVkZHDmzBm6dOlCnz59bvpZSktLOXr06A0rjNls5vTp09cd+FxfXeNVv3vgNohGqpnGjx9PYmIiGRkZhIWF4ePjw759+6ioqKCiosKanw4s6SOys7NRKpV4eHiwYMECNm/ezNWrV5k0aRJLly7lgQceICUlBZVKZc2t6eTkRJcuXVCpVKSkpNCuXTtycnKorKwkIKAX+fl5FBYWYmNjg42NDWVlZdja2lJVVWU5VxUqTGYT1ZUGUNpgY6tFaavBWFoM5hp03QdRmp6MSuuAraMLlcVXcQscQfmVFFCpMFf8gizXIskyrv2Gk/t9PDXGCuw7+VFx+RySjQ1aN09qSgtRO+sx5l5C7dwBY0kBmnbtqcy5AFhy+/lERZOX8A0VORnYu3qgkBSUF2ahUChRKZWYTTXUVFdZh1io1Wprt59GoyE/Px+NRoO9vT21tbX4+Phw9uxZXF1dqaysRJIknJyc0Gq1FBcXU1NTY33s2rWLqKgo+vbtS1paGg8++CBmsxmtVsuePXtwd3ensLAQX19fMjMzAazrCZeXlzN48GDWrVt3y67CW2hVdUuSJFsgFhgDVAErZFleeoOyfYGPgL7AOeAFWZZP3Gz/rT0AbI3CwsIAmDVrFn/6059Eb07ziQCwLTKZTOzZs4dPP1tHYUE+NS4PYPQZ/Gs3lixjk3MGTdZJbNW2jBkz2rrMj3BdraqRaomWNGh1bqdurVq1ilWrVqFUKhkzZgwnTpzg8OHDjB07losXL/L999+j1+sJCwujf//+2Nvbc/z4cRISErhw4QImk4mRI0eyb98+SkpKiImJwdfXl8LCQl577TV8fX3p27cve/fuZe7cuUyZMoVDhw6xZ88eFixYQFVVFeHh4QwaNIgjR47g4eFhXT/Y3t4epVJJUVERI0aM4OChQ2RcvGi9EFSpVHTq1ImrV6+iUKmoKCvDRmOPjdaBGqMBR++emE0mvMKfp6q0kLStS/F5bDIV2WnIMhSeOYyNvQ598JOodS4U/ngEr0cncOXAJqqKr6JxaEdl3mWqDWVUG8qsa43r9XokSbLeFc3OzmbgoEH06tWL9LQ0jh49ysSJEwkODmbhwoXU1tYyevRounbtip2dHQkJCRw7dgwfHx+CgoJIS0vj+PHj5OXl0bt3b/r06UNBQYE16Bs0aBA6nY79+/cTERHBmDFj2LBhA4GBgZjNZoqLi/nkk08YMmQI5eXlhIeHM2DAAL7++mvi4+MxGo1ERkYSGxvbYFbob9Sq6pYkSR8AjwDPAZ7A58BUWZY3NypnD6QBW4DVQDQwDugiy3LZjfb/e7RbaWlpfPXVV8ydO/e29nOvqAsAhw0bxuzZs635J4VbEgFgW1ZdXc3mzZv59NNPqdU6UdEtAtlGg/bnQ6iKMwgJCeXll2ffbvdoW9CqGqmWaG6DVt/t1q36d9U//vhjVq9ezdSpUwkPD+fkyZMolUoUCgWjRo3CaDSybt06unbtSlhYGEajkdTUVMrLy1GpVA3GOC1ZsgQfHx+effZZzp49S8+ePZEkif/9739s376dZcuWAb/e/b18+TI7duzgoYce4tixY3Tp0oWxY8fy1Vdf4efnx44dO/jnP//JxIkTUSgU5OXlMWHCBC5dukReXh5btmyhxmSy3Ikzmy2BoVKFd/felFXL5OXloukcQIcBEeSd+pbyKyn4Pj4dCVCU52FTdAGVoQBzaT45WVeorKykc+fO5Oblodfr8dDrMZvNGAwGlixZgouLCy4uLqxdu5aXX34ZsKRYqUsqC5Yk2I1zrCUnJ7NlyxZGjBjB1q1bWbJkCcnJyRQWFhIaGsq6deuYOnUqCoWCp59+Gh8fHx544AHs7OyQZZlLly6hUCiIiYlBoVBQVVXFd999R1xcHHFxcbz55pt89NFHACxatIiHHnqIgIAAXnnlFTZt2vSbz5NrWk3duhbUFQCjZFned23bfOAxWZaHNCo7CXgT8JVluVayjOVJBd6VZfnjG/2N36PdMhqNXL58GT8/v9vaz72iLgA8cODA75rO6+TJkxw8ePB+DqRFAChYTvTXXn8do9YNk4M7tlmnmDJlirWbVrile/JLakmDVt+dqlu5ubmcPXvWOqbnXlFWVsbly5cbPH766SwlJcVIKjVVTt7UuHVHVttjk38e26ILYCzFRq2mV0AA3t7eeHl54eXlhbe3tzVVRWuQn5+P0WjE1dXVOv75D9Y6vghAkqRg4ChgJ8uy8dq2MGAvYC/Lsqle2dWAgyzL4+pt+wwwy7L8fzf6G6Ldarm6ALA5k1Naorq6muLiYusqKPehZtUt0aF+nwsKCuKvL77I+++/j/KXLMLCwkTw1zb0BWyxNGp1jgJvSJKkqt+g/RHc3d3vyR9bR0dHAgICCAgIsG4zm80kJyfz7bffcvDQIaoK0gDLpJXAwP6Eh48gJCTkjqWP+L2IxN0N6IGiuuDvmlxADbgBVxuVPd/o/bmASDp6j1Cr1ffk79HvTQSAbUBkZCTvv/8+YFn7UQR/bUJLGjShBZRKJQMGDGDAgAG8+OKL1qWplixZYl3aSrjn2GEZJ1tf3fPGuXVuVLZJDh5JkqYCU8Gyvuy5c+du/0jbkDlz5mA2m8X31kJ1K67ciggA2wC1Ws28efPIzMxs9okh3POa3aCJRur2LF++nKqqKtq1aye+uxZoZb9FRpoGcHXPDc0s27gcsiyvxjJRhKCgILmVfeZWT5IkUlJSWtu5ct8QAWAb8dhjj93tQxD+WM1u0EQjJQhkAc6SJKllWa5LGtkRy0VT0XXKNs7j1RFxV/1316NHD3r06HG3D+O+1SZXAhGENsDaoNXbdqMGTRDaumSgGgiut20IkHid8bLHgeBrs3+59m/wte2CcM8QAaAg3J9a0qAJQpsmy7IBWAeskiRpoCRJjwOvAB8ASJLUUZKkuqnSXwIOQKwkSf7ACkAH3DC9kiC0RiIAFIT70K0aNEEQmngZOAEcwLLKx0JZlusWt70KjAWQZbkUiMJycXUKGAxE3iwJtCC0RmIMoCDcv14GPsTSoJXSsEETBKGeaxdNz117NH5NavT8BND/Dzo0Qbgj7slE0JIk5QOX7vZx3INcsSQHFpqvQJblNjODRtSt30zUrZYTdUtoDlG3Wq5ZdeueDACF30aSpJOyLAfd7eMQhPuNqFuCcGeIunXniDGAgiAIgiAIbYwIAAVBEARBENoYEQC2Lavv9gEIwn1K1C1BuDNE3bpDxBhAQRAEQRCENkbcARQEQRAEQWhjRAAoCIIgCILQxogAUBAEQRAEoY0RAaAgCIIgCEIbIwJAQRAEQRCENub/AY7L+X3GbQL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data:image/png;base64,iVBORw0KGgoAAAANSUhEUgAAAoAAAAC7CAYAAAD17y9kAAAABHNCSVQICAgIfAhkiAAAAAlwSFlzAAALEgAACxIB0t1+/AAAADl0RVh0U29mdHdhcmUAbWF0cGxvdGxpYiB2ZXJzaW9uIDMuMC4zLCBodHRwOi8vbWF0cGxvdGxpYi5vcmcvnQurowAAIABJREFUeJzsnXd8Tef/wN+fRBISI8SepaQNgraxd62itbpLUTVbFN+qaqnRougwalPbT4ettPbemxLECmImIkv28/vj3Nze5GaS5IY879frvHLOecb5nJv73PM5z/MZopRCo9FoNBqNRpN9sLO1ABqNRqPRaDSazEUrgBqNRqPRaDTZDK0AajQajUaj0WQztAKo0Wg0Go1Gk83QCqBGo9FoNBpNNkMrgBqNRqPRaDTZDK0AajQaTRZBRN4SkaK2lkOjyWqIQW8RSXe9RUS6isgNi+PGIlI5va+T1RAdB1Cj0Whsj4iUAa4CFZRSPjYWR6PJUohIQ2AH4KCUik7nvnMBuZVS90zHCmimlNqSntfJauSwtQAajUajAUBsLYBGk4XJsPGhlHoEPMqo/rMqegk4CyAiz4mIEpE3RcRHRB6KyFoRKZjK9gNF5KaIBInIFBHZLiJdTWUiIsNM5Q9F5G8RqWDRVolIZxE5JSIhprbPW5RXEpFtIvLIJNv/RERMZXlF5DcRCTBde6VevtJkBdJhTPUTkcumMbFNRF60KOsqImdNY+KoiDSyKLsqIt0tjhuZ5MiRCpmumP5eNF1Djy9NhmPxvewoIjdEJFBEfhERB1N5PRE5ZPq+/ysiH1q0XSAiC0XkuIjcFxFPEXETkaWm7/ddEZkkIjlM9fOZ6j8UkdsiMltE8pjKGpmu39P0119EFotILhF5DthuumyU5ZhL5r6umvo6bJL9HxEpYxpHYSaZPUx1zUvAInLV1MVmERlpOldbRPaISKip30+f/JPPAiil9GbjDXgOUMARoCbQALgDjE9F245AMPAuUAlYC8QCXU3l/YALwKvAi8AvgC/gbCpXwCWgCeAFnAN+M5XlAq4DY4EKQEvTcT9T+WTgIOAJVAT2AP9n689Tb3p7wjH1MRAEvA+UBxYB5zFmILoCoUBnwB0YB4QBpU1trwLdLfpqZJIjR0oyAdVN5bVMY0+PL71l+GbxvTwP1Dd9Z28A44GiprHwmWksvAsEAm+Y2i4AYoD2pu+vHbAL2Au8AtQBrgFfm+qvAP4CqpjKdwIrTGWNgChgq6m8rWls9QHsgQ4mOUsAjqm4r6vAbaC56dnmDwQAPYHKpnEYd+2uwA3TfiHTdd4GcgMeGLODY01jvovpN+BtW//vnvh/b2sB9BZvAL5hce4nYFsq2u4Dxloc5zd9Obuajq8D7S3KBbgMfGg6VpgUOtNxf+Cyaf9j4GSC63UBLpn215gGa27TcVngZVt/nnrT2xOOqcPAdxbH+YAfTH+PkUCJBPYDE037V0lZAUxUJovy8qZjPb70luGbxffO8jnxkUlh+hZYk6D+CGCraX8BcMSirJLld9h0riXQDXgeY3KigEVZGVP9UhZjxdOifCXwq2nfPJZSeV9XgQkWxyuAnRbHA4F/TftdMSmApmMFNDXt/wQcTND398BhW//vnnTTNoBZi0sW+0GAQyraVAEmxh0opR6IyHkAEckNlASWikisRZucGG8yKV3XA6gkIiEW5XaAk4g4YgyCDcA9EdkOrMKYLdFosgqPM6YqYrztA6CUegh8DmBaMvouQf39GGMlvWXS40uTmeyz2D8CFMCYwauf4BmQA7hncXzVYr8iEKQsnJiUUhsBROR1jAkIX5MVkSXuGDOJ8HhjNikuW+w/wpiNtDx2SkUfHhgz8ZbsA576ZWCtAGYtIhMcp8boNTqRenHHcf/f94CzCeoEpuK6OTC8rnondl2l1H4xPBffAFoBPwIfAI1TIbdGkxk8zphK2MaSxAzF7U0bGDMHliT2G5sqmfT40mQylp61cd/nSOD/MGYCLYmx2A+32E9u7OTAWJ2qlkjZLYwl5MT6eBLnj4TewrGJ1kqe8ETO2fMM6E/aCeTp518MWwrAcMzAsNVAKRUI3AWKKaV8TG9lVzBmN6qmou/zGG9mVy3aVwOGKKViRWQAUFMptVQp1RHjIdVIRIqk4/1pNJnNReCluAMRcTEZrFcGvDHs9yyphTFWwHh45bUoK5eG68ZTHvX40mQyloqZF4Z96inAPe733/QMaAF0T6wDjLGTV+I7En4sItswxogLYG/RFxhLrHmtu7LCVjHrzmE95mvz35h/atEK4NPPVKCvybPQA5iLYbgaN1h+Ar4VkXYiUh6YDjTD+FKnxBKMKfK5IuIhIs2AaRiGtGDYbUwVkToiUg7DIcUXuJ9O96bR2ILJQH/TmKoAzMSwhzqLMQv3qRie8+4iMg7jwTnH1PYw0FtEKosRt2xQGq4bt8xW1WS+oceXJjP5WUS8RKQJMArjt346UE1ExolIBRF5C5iA4SRihVLqLLAF45lRVUTqAcOBf5RS54C/gcUiUlNEqmKYNBRRSt1KhXxx4+NlEcn5JDeaymtVEpF8GJ+Bp4iMNY35zhjLv79ksAwZzlM/hZndUUotNyl2MzBs++ZizPLFTaP/gPHWNQ3DQeQ40EIp5ZeKvoNF5DXgZwzj9wcYRr9fm6oMx3hzWw3kwbCTeF0pFWPdm0bzdKCUWioiJTAUQVcMj8Y2SqlYYIWIFANGY3hInsAIGPuvqfkwjDFyFGOGYBjwRyqv6y8iC4BlwBfo8aXJXJYD6zGWN2cCY0wrPa9j2KMOwvCqHaGUmpFMPx9iPG/2YUSomI/xHIormwxswpik2IwRqSI1nAb+AXZjmDWtSvWdpZ2fMe65jFJqkIi0xriH/2G8hP1PKTU3A6+fKehMIE85plmGy0qp66bjHBgzBO2UUjtsKZtGo9FosjamGHtX0Blosh16Cfjppx3wp4i8ZJoJ/BnDc+qAbcXSaDQajUaTVdEKYBZGRAaJkYkgqe3/gG8wlpo2Aycxgj2/ppRKzHNJo8nWpHJMaTSaLIyIrEphHH9iaxmfBvQScBZGRFyB5FJXhSilbmeWPBrN044eUxrN04/JDtclmSr3TPE7NcmgFUCNRqPRaDSabIZeAtZoNBqNRqPJZjyVCuBrr72mMFzI9aa3jN6yFXps6S0Tt2yFHlt6y8QtVTyVCuD9+zoOqkaTEeixpdFkDHpsabIaT6UCqNFoNBqNRqN5fLQCqNFkICKSX0SWiEiAiNwUke9FxN5UVkBE/hCRIBG5KiJdErStKiL7RSRMRI6KSPUE5e+IiI+pfI2IFLYoExEZIyJ3ReSBiPwQd12NRqPRaLQCqNFkLNOBkkADoBPQhf/ywy4A3IC6GKnFZolIHQARcQE2YgT0fgUj/dFfIpLHVF4dWAh8B9TCSBm2yOK6A4GuwNtAe+B9YHDG3KJGo9Fonja0AqjRZCytgElKqTNKqe0YeV5fFZHngTeAnkqp00qpX4ElQFwA03eBKIyck+cwFLqHpvNg5M9coZRaoJQ6BXQGWpiywQAMwMjZudOUEnAIRgJzjUaj0Wi0AphduHXrFmfOnLG1GNkRf6CjiDiLSHHgNeAoUBO4lSD35h6gtmm/FrBXKRULoIyAnXsTlO+Ka2jKBX0NqG26TinLclPfJUWkVDrfX7bn9u3bnDp1ytZiaDTPHHfv3uXEiRO2FuOZRSuA2YQvv/ySvn372lqM7MgnQCMgGLgJ3AZGAsUAvwR172AsF/OE5cVMx34JyrBor0knhg8fTv/+/W0thkbzzDFy5EgGDBhgazGeWXLYWgBN5nDt2jVbi5BdKQ8cB0Zh2On9AvyAMTMYkaBuBOAoIgI4J1HuZNpPrtzZ4pgE+04kQER6Aj0Bihcvzrlz51JzXxoTrVu3BsjQz00pxdWrVylbtmyGXSOz8fDwsLUImizO2bNnbS3CM41WADWaDMJk5zcJeE4pdcN0rjuwGfgaa2XMCXiklFIiEp5EeZhpP7nycIvjKIt9LNqbUUrNBmYDeHl5Kf1gTht9+vQBYMeOHRl2jcDAQGbPns2kSZMy7BoaTYcOHfjll18oXry4rUXRZAJaAdRoMo5XgOA45c/EUcAeQyErmqB+UeCWaf/mE5TftDj2sdjHor3mKcLV1VUrf5oMZ+XKlbYWQZOJaBvAZ4gHDx7g4+OTckVNZuEHuCZwvIibXvsbKCEiz1mU1cMI+4Lpbx3TcjCmv3USlNeLa2i6RmnggFLKD/C1LDft+5mcRTQajUaTzdEK4DPEpUuX2Ldvn63F0PzHAeAEMF9EqohILYyl1sVKqUPAP8AiU9lHQEcMG0GAP4HcwFQRqQj8hGFDuNxUPgP4QER6iIgnRkzAjUqpixbl40TkVRFpCIwDJmf0DWs0Go3m6UAvAT9DeHl54eXlZWsxNCaUUtEi0hrDDnAbEImh2A0xVekMzAUOYngHd1dK7Te1DTK1nQV0B04BrZRSwaby/SLSAyOAtBuGXWFPi8tPBAoBK4AYYD6G84lGo9FoNFoB1GgyEtNy7DtJlN0F2iTT9jDwcjLlCzFm/hIriwH+Z9o0Go1Go4mHXgLWaDQajUaTrhw9epSJEyfaWgxNMugZQI1Go9FoNOlK5cqVKVGihK3F0CSDngHUaDQajUaTrjg5OVG0aMJIVZqshFYANRqNRqPRaLIZWgHUaDQajUajyWZoBdBEv379CAuzypL1TPL999+zZcsWW4uh0Wg0Go3GRmgF0ESfPn1wdna2tRiZwoABA3j11VdtLYZGo9FoNGmmVatWNrnuyJEjOXHihE2unRFoL2ATFStWtLUImUbOnDltLYJGo9FoNI/F0qVLbXLdfv364erqapNrZwRaAdRoNBqNRvPUkD9/fptc183NzSbXzSj0ErBGo9FoNM8oa9euJSYmxtZiaLIgWgHUaDQajeYZ5fLly1oB1CSKVgDTiL+/P/v27bO1GBqNRqNJR0TESURmi8gDEbktIl+kok0BEbkjIl0zQcTHYsCAATg6OtpaDE0WRCuAaSQoKIhr167ZWgyNRqPRpC8TgTpAU6AXMExE3kuhzSSgcEYLptFkBFoBTCNly5bl/ffft7UYGo1Go0knRMQF6AEMUEodVUqtASYAfZNp0xKoAdzLHCnTl6lTpxIUFGRrMTQ2RCuAGo1Go8nuVAWcgD0W5/YA1UXEKlqGiOQBZgI9gchMkTCdeeGFF3RIsAQcPXqUTZs22VqMTEOHgdFoNBpNdqcYEKCUCrc4dwdwBAoBtxLUnwD8rZTaJSKZJGL60rx5c1uLkOVwc3PLVvaSWgHUaDQaTXbHGYhIcC7u2MnypIg0BN4AKmWCXJpM5LnnnrO1CJlKqhRAEXEAxgOdAQF+x7CViBCRMsAcoC7gCwxSSm20aNsYmAyUBw4B3ZVSPhbl/YAhQD7gT6CvUio0He5No9FoNJrUEE4CRc/i2JwkXkRyAXOBfkqphyl1KiI9MZaJKV68OOfOnUsfabMJAwYMAEiXz23Lli04OjrSoEGDJ+4rq+Ph4ZGqeqmdAZwItAPaAgpYBviLyHBgDXAOqA60AVaISCWl1BURKQWsBb4F1gPfAGtExFMpFSsiHYDvgA8BP2AB8CPQO5VyaTQajUbzpNwE8ouIo1IqzqavKMYsYIBFvRoYkxmLLZZ+nYGZIlJLKRXv2aWUmg3MBvDy8lKpfTBrDPr06QPAjh07nrgvV1dX7O3tKVxYO23HkaICKCKuQB/gdaXUXtO5kcC7QGPgBaC+UioYOCsiTYGPgWEYXlUnlVITTO26AbeBV4EtwABgqlJqram8N7BFRD5XSoWk541qNBqNRpMEJzCcOeoAO0zn6gFHlVLRFvUOARUStN0N/IwxgaHJohQrVszWImQ5UuMFXA94hKGwAaCUWqCUagnUAo6blL849gC1Tfu1gF0W7cKAY0BtEbHHmDXcZdH2AIZS+lLabyV7cOzYMaZPn25rMTQajeaZwfRsWghMF5EaItIG+ByYAiAiRUUkl1LqkVLKx3IDYoC7Sqm7trsDjSbtpEYBfB64CrwvIv+KyDUR+UFEHDE8p/wS1L8DlDTtJ1fuCuS0LDe9aflbtM9QnsYYSC+88AKtWrVKVd2bN2/i7e0d79zTkhJo1qxZthZBo9FkLwYBh4FtGCFeRiulfjOV3cJY9dIkQmRkJLt27Uq5oiZLkRobwDxAWaAfRnT0PMAMU9ukPKfijGeTK3e2OE6qvZmMMKb96quvGDBggM1tAo4ePcq2bdsYPHhwqtuk5v5PnTrF/fv3UUqZjWm9vb2xs8v64R/9/f2zhMG0ttnRaLIHplnALqYtYVmSsV6UUpkyYZGVCQ0N5dixY9nCweJZIjUKYDSQF+iklLoEICKfA4sxbB7yJajvxH9eU0l5VvmbykiiPCzBuQwxpl21atUT95EeeHh40KlTpwzpN444Y9oNGzbg7OxsVXfUqFH07t2bIkWKpLscj8OzonjZyoNeRJyAqcDbGC9VP8XZ4mo0Gk16kj9/fvMkg+bpITVTQX5AdJzyZ+I8xvLtbQxPKUuK8l/QzJvJlMcpgeZyU8R1N6yDbmYIs2fPzozLZCmUUome79ChA25ubpksTbZgItABw4P+DaAlMFwMF8I1GOOgOob90QoRKQtg4UG/BPDCGGtrRMTOVB7nQf8JhjNWdQwPesvrpjWvqUaj0WiyCalRAPcDOUTE0+JcRSDYVFbNlEcxjnoYzhyY/taLKxARZwwHjwNKqVgMe4t6Fm1rY8w4Hk/jfTwWOXJkvzjYSUWt9/T0zLKfR0xMDE2bNrW1GGnGwoO+h1Jqr1JqHzASeIX/POh7KqXOKqW+B/ZheNCDhQe9Uuos0A0oheFBDxYe9EqpIxihk7qKSO7HyWuq0Wg0muxFigqgUuoixkzFfBF5RUTqA99jLF1tBa4BC0SkkogMwfD8nWNq/itQU0S+FpGKwDyMpa6tpvLpwP9EpIOIeJmOf82sEDDdunXLjMtoUkF0dDQ9e/ZMtMze3p7169dnskTpgq086NOU11Sj0TybTJo0iUuXLqVcUZMtSa03wIfAKQzvqNXAKuBLpVQMxtJWYeAohp1Te6XUVQDT3w6m9keAIkBb0+wfSqnlGMtYMzAekkeA/6XDfWVb7t27R2xsbJLlSS0BJ0dsbCz3799/ErFSJEeOHAwcODDJ8qc0abmtPOhTymuq0WiyAU2bNqV48eK2FkOTRUnVbIBplqKbaUtY5gM0TKbtRmBjMuXjMYzkNenAjz/+SJcuXZJ0okhOOUyKc+fOsWzZMsaMGfOk4iXLs+L4YYGtPOhzJFEGmeRhn51Iz3RV2YlncLxnCd555x3mzJlDvnz5qFy5sq3F0WRh9HJQKvjyyy9p3bo19evXt7UoKfL999+ne5+VKlXKcOXvGcVWHvQqiTLIJA/77ER6pqvSaJ6UuXPnkjdvXluLkWFERUWRI0eOJO3ZNakn6weEy0TOnTvH1atXrc6PHTvW5spfegVwfloCQacHBw8eZNCgQbYUwVYe9Oa8pgnaJsxrqtFonjGeZeUPYPz48WzZsiXlio/Brl27ePToUYb0nRXRCqAF169f5/bt21bn0yNwcmhoKHv27Em5YiKcPHmS/v37P7EM8HhLwFmNQ4cOceHChRTr1axZk4kTJ2aCREliKw96y7ymln0nzGuq0Wg0TxXDhg2jWbNmGdL3qVOnCAnJFB/ULIFWAC1o3rw5tWrVypC+g4ODOXPmzGO1rVq1KtOmTUsXOR7HCSSr8ejRIyIiEpq4JY69vX0GS5M0tvKgTymvqUaj0Wis6du3L4UKZR8/Oa0AZhJFixald+/ethYjRQXwzp07tG/fPk19xsTE8Prrrz+JWGmiYcOGeHp6plwxa2ArD/rk8ppqNBpNuhAYGMiGDRtsLYbmMdBOINmMlGwAixQpwsqVK9PUp729PUuWLHkSsZ5ZbOVBn1xeU41Go0kvoqKiCAoKsrUYGcrrr7/Ob7/9houLS8qVnyL0DGAWIyAgY230IyMjU6yTWu+q3377jStXrgDg6ur6RHJpNBqNJuvh6+ubbBSIQoUK8d57GZtl0tamS3/++eczp/yBVgCzHB9++GGG9h8WZhUF5LEpWbIkefLkSbf+EuLn50doaGiyde7du8e7776bYTJoNLZi3bp1nDhxwtZiaLI5xYoVo0OHDunWX3R05vih3b17N90SGDyliQhSRCuAWYwRI0ake+gSS4eJhw8fplu/devWpWDBgunWX0JWr17N6dOnAeuQLnH3UahQIebPn59hMmg0tqJ06dIZOr40mtTg4OCQrkG7Bw8ezJEjR9Ktv6TYt28f+/fvz/DrPM1oG8AMZvz48QwZMsR8fP78eUQEd3f3ROvXqFGDV1555bGvt3HjRgoVKoSXl5f5nOWysr+//2P3ndl88skn5v2aNWua7+nKlSuMHz+emTNnAuDs7Jxoe43maaZq1aq2FkGjSXd+/vnnNLd5nKDP7dq1S3Ob7IaeAcxgEip6d+/e5c6dO8m2eZLQJSVLlrRyY793716i+4nx77//8umnnz729dODcePGcfjwYavzcZ9L2bJlzcpfQjZs2JDisrFGo9FoNNkdrQBmMAlDqtSvXz/NWUV8fX354IMPzMebN29m1KhR8eosXLiQX3/9FU9PT8qUKROv7NatW+b9uEDX0dHR8c7HUalSJX766ac0yZcWwsLCePXVV63O79ixA19fXwB69OhBtWrVkuzDx8cnyTiAd+7cSZWji0bztHLs2DGdmlGj0TwxWgFMhvDwcNauXQvAtWvXHjuQ85NSunRpFi9ebD5u1qwZTZs25dSpU+ZzAQEBFC2aMHOYQZyiF+vixk0/PwAuXLjA7NmzE63v5BQ/jWxCQ1pfX1+rjCK9evXi5MmTKd6Ls7Mz27ZtszofHh5uNg4uWLAgDg4OSfaxatWqRFP2AXz00Ufkz5+f4ODgFGXRaJ5GPD096dmzp63F0DzDnDlzJtGsWFmFzZs3p7ialZXYv39/lswwkm0VwOjo6ERjF61du5Zly5YRHR1NdHQ0d+/eZc6cOaxZs4abN2+m6RqBgYGpSlmWGuzt7blw4QJdunThxo0b3LlzJ95S8cCBA2nVqlWibW/duoU4uRDj5MrNm4YCWLFiRUaMGAEYytexY8cSbRsQEGDllDJjxgyuX78OGA4m8+bNY9asWVStWpVdu3al+XMCeO211yhXrlyq6g4ePJgXXnghyfKIiIh4M6YaTUZz9+5dli1blinXcnBwyFbZCjSZz4ULFxJdIbIV0dHRKKXMzn/BwcFERUXZWKrUc+rUqXR1wEwvsq0CePDgwUTTq3l7exMaGopSity5c9O9e3fefvttevToQYsWLdJ0jStXrrB37970Ehl3d3cWLFjA5cuXyZkzJ5UqVUq0XlBQULxlUD8/P6IdcxPrlBv/+/es3PD9/f3ZsWNHon0VKFCARYsWxTs3btw48zKznZ1dPCeM4OBgwsPDAcOj+Um/9IGBgfTr1y9NbZycnFi3bt0TXVejSQtubm60bdvW1mJoNOlChw4deOmll2wthhkR4fTp04wbNw4w5CtevLiNpUo9vXr1okSJErYWw4psqwDWrVuXoUOHWp3/4osv6NGjR7wlyDNnziS5JBkQEJDozNulS5c4fPgwH330kfnclClTntg+TURo0KBBkrN9APPnz2fXrl3s37+f2NhY/G7dItYxN7FOeVBKWU2dlyhRwjzLFxgYCEBISEiKWUMGDBiAnZ0d77//vvlc69atef755wEjevratWutFMi04OrqymefffbY7Q8ePPjYbTWa1GJvb/9MBorVaLICdnZ2VKlShe+//97WojxTZFsFMC3s2bOH0NBQtm7dahWRvECBAonmQSxcuDDVq1c3HwcFBeHq6pqsh+/GjRt59OjRE8v72Wef0bhxYzZt2kRQUBAB/v6G8ueUGyBJ245Hjx6ZFdapU6eyZ88eqzp+fn7mGE6dOnUy38/BgwcZNmxYvLrVq1fnnXfeeaJAzZcvX6Z8+fIAfPPNN2zatMlctnHjRnx8fLh//z5Xr16lTZs2ZgU2jt9//z3TAo9qNBqNJv1JTRiY/v378++//2aCNM8O2VIBjIiIoESJEokqWy1btrQy1vzyyy/Jly8fQ4cO5dChQ6m6Rp48ecxT6PPnzzc7XCSnAN64ccM8Q+jn55fksmxqaNSoEcOHDyciIgKlFMrRhVhHY4bi7t275npLliwxK0j79+9n1apVAAwdOpSGDa3T1AYGBppt/CxjDdaoUYOvvvrKqr6Tk5OVU8nUqVMTVcrGjBljNesYp1RevnyZli1b0rx5cwD69u2Ln58fTk5OeHt7c/DgQf7880+rlHQ//vgjOXLocJcajUbzLDNu3LgkzaIymtOnT9s8fNrjkC2fjE5OTmzfvh0fHx8KFSoUz3t27dq1SS73HjhwADu7lHXmNWvWYG9vz+uvvw5A8+bNOXz4cJKBKf38/Ni7dy89evQwn4uMjEzWa2j//v1s3brVatYtjt27dwP/xf2LdXBGORgKoKVXr+WS9JYtWxIN0WJJxYoVqVixotV5EUl1QOaiRYty6NAhihUrRtmyZXn06BHvvPMOsbGx3Lp1i5IlS5rrxhnWR0RExEtjN2XKFPP/olSpUoleZ+7cubRr105nU9BoNJosQPPmzVm/fj2Ojo7p3rctTTA8PT0fK8C1rcmWM4BgOFRcuHDBajk0ufAjqVH+AGrXrk3NmjXNx97e3ixYsCDRuv/++y/9+vWzytDx3HPPmRVIS3x9fTl37hw1atRI0jni4cOHrFy5EvhP2YuxdyImOhJxcIpnA9itWzfzDNnYsWNTdX9PwhdffEH58uUJDQ01O4vkypWL5cuX89dff1GyZEnu3btn5Xns4eFBkyZNACMMzKVLl1K8lpubm04Tp9FoNGlEKZUhpjPr1q3LEOUvK/A03le2VQAB3nzzTSpXrmwV0y6OhPZ+SXH58uV4SlXhwoXjhWmoWrVqonZ3YWFhfPjhhyxZsoTevXsTFhbG5MmTE71G3NKon58fV69exd7ennz58iVaNzY21jx449LAhdz34/6pHYRGxrBw4cJU3Ve+py/fAAAgAElEQVRCgoKC+Ouvvx6rbRwjRoygWrVqNGvWLF5+Scu3t4IFC/Lpp59y48aNRGdBixYtSp48eazO79u3j+3bt5uPW7ZsSY0aNZ5IXo1Go8lu/P3330ycODHd+01oDqSxLdlWAfz8889Zv349U6dONQd7tiQyMpKCBQtaxQrcv38/y5cvj3fu8OHDVvH+fHx8GDBgAGAoNAcOHAAM+7e40DAnTpxg8ODB5MqVCzDi6/3999/s3LnTSp7GjRvj7+/Pd999R8uWLZO8r+bNm+Pq6kqNGjVQSpmdIh5cOkWeMpVxylsQd3f3ePd16tSpVAXVjIqKsgrrkta0ay4uLowdOzZRb+i4uE4iwtKlS5k0aRKnT58GDPvIuNiDtWvXNnuFWWYEOXHiBFu3bjUf58yZM1E7Ro1Go9EkTcuWLRONkqF5tsiWCuCRI0c4cuQI3t7eDBw40Gyb9/HHH7No0SL8/PxwdHTkwoUL9O7dG39/f+bOncuSJUuoUKFCPO9egHfffZe6devGO/f888/zzTffWF373Xff5eWXXzYfV6lSxbzfs2dPlixZwoIFC6wUsl27duHm5sb69euTvbeVK1ciIvz888/cv3+fBw8eII65KNH4A5wLlyY2R06uXL0WzxHk3LlzqYr6HhwczBtvvGE+jo2NpV27dsTExKQqC0gcNWvWtFpqv3TpUjwbyM8//5wJEyZQu3ZtAM6ePRvPwytPnjyMHz8+3hvlJ598wnfffZdqOTQajUaTPTh+/DiRkZHs27fPysQouyKpXebMSnh5eam4UCSPQ2RkJJs3b+aVV16J5wASFhbG9u3bCQgIwNHRMV74kujoaEQkWS/eOAYMGEDv3r158cUX0yRXYGAgp06dwsPD44kj/d+5c4eRI0fi6OjIuk3bCHYqRLE6Hch9/yx5g66wceOGVLnWWzJnzhyqVatmpQAHBATw888/8+233z6RzKklNDSUPn36mOMLhoaGZqQBcNo+pKecJx1b2ZFGjRoBPJHXfjZFjy1NssSNrW3btqXaBj8pxo0bR7du3ShSpEg6SJblSdXYypYzgI6OjrRu3doqd66zszOtW7emevXq1K9f33x++PDhnDp1Cnt7e+7fv28Va27y5MnxbNVGjx6dqPKXlK1hREQEwcHBhISEsHHjRqtQJgB79+7ljz/+sDofl/N206ZNTJ061Xy+cOHCNGrUiPV//UWhcpUpULEe9jmdic2Zh/DwRwQEBNClS5dkA1P/9ddf5qXtjh078uqrr1opf2DEQsws5Q+MZeS4iPAxMTG0b98+066tSV9iYmKsck1rNBrbMWbMmHgRF7IC6ZH2bejQoZmi/NWtWzfFJApZhWypACZHZGQky5cv58GDB+ZzUVFR5MmThwcPHjB8+PB46d22bt2Kj48Pjo6OxMTEcPPmTfLmzZto3507d+by5ctMmTKFXbt2xetj6dKllCxZkgIFCpi9Yy2pUKECr7zyChEREYwfPx4w8jV++eWXgPGm1LVrV3N9EaFOnTrcuX0bO9di5C5RHjv7HMQ6uwHGkuqoUaPMnktt27Y12/MdOHCAn376ifz585tDuyxdujRLvTmVKFGCTz/9lICAgHjBoTVPF2fPnk3S8Umj0WQ+9erVI2fOnObjkydPcufOnQy/bkhISJKK59MUzH/v3r2pWinMCmgF0ILz58/z0ksv0bZtWypVqsTq1avx9/fn+++/p0KFCvzwww8ULVqU1q1bm9vUrVuX0aNHExISwrlz55g1a5Y5dVlcKJY4Ll26hJOTEwEBAcybN898vlWrVvTu3Zvdu3cTEBCAk5MTAwcOjNe2cOHClCtXDgcHB6pVqwYYoWzi8hk7Ojpaeca2a9eOatWqEZ23OAHn9qNULDEuhRB7Bw4ePMhzzz1nrrts2TLzMupLL71Ep06dqFOnjjkm36VLl/jf//6X6s9y27ZtTJgwIckfjo4dO6bKgeSrr75i27ZtfPzxx1YOKF9++SUPHz40525+0jR7mszH09MzU2ePU2LatGnm2JMaTXakYcOG8ZZbL168GM9mPCUGDRrEsWPHGDJkSJquu3r16iSjTOjf9oxBK4AYwZK/+uorAgMDGT16tDmDR8Il2zFjxjBixIh453LmzEn+/PmZP3++uX3r1q2Jjo7m8uXL8ULJ7Nu3D2dnZzw9PZkxY4aVHPXr12fcuHE4OjpSunRpzp8/b1Xn0qVLVK5cOVX31aJFC3K45CPWpRAxkeFEBQcSqxTheYqxY+fOeG9VO3fu5IMPPmDGjBk4OjpSuHDheH3duHGDQYMGpTo0zqVLl/D09DSHqomKimLp0qXm8h9//DGe3Z63t7c5W4olY8eOpVKlSjz//POsWbMmXlmpUqX4+++/uXLlCnv27OG7775jwYIFREZGsmDBgngewRpNUvTo0cP8gPnkk0/i5bbWaLI7b731Fp6enqmu//XXX1OtWjU6duyYput06tSJt99+O9Gy2NhYoqKi0jWqQ5cuXdK8tJzWqBdZHa0AAq6urlSoUIF///03nndqhw4dcHNzS7H9zp07KVKkCEWKFGHfvn0MGTKEN954g86dOyMi5jciESF//vzMmzePTp060bhxY6sv4Jw5c7hx4wa1a9c2z+jNnDmTP//8E4D33nuPa9euxWszadIk7ty5Q9OmTc3nAgMDOXDwIJGuZUGEQlUbc3PX71zfsoiLZ04SEhzM9u3bmThxIp999hnPPfccffv2Zc+ePYkqeSLCokWLWLFiRZKfQ/PmzYmIiMDX15f33nuPvXv3xltKmD59utl+MqH9ZfHixalbty7Tpk2zWtKtUqUK3bp1o3PnzgwZMgQfHx/279/PzZs36du3L6GhoZw/f57Ro0djb29PgwYN2LVrFxs3bkxSVlsgInNFZIfFcVUR2S8iYSJyVESqJ6j/joj4mMrXiEhhizIRkTEicldEHojIDyJib1FeQET+EJEgEbkqIl0y5SafQgYPHmw2hRCRNDtHaTSa/3BzczOH6Uov7O3tcXBwSFdHqxEjRiSb+CExPvroI3Ns3WeBNCmAmfkAy0j69etnXk48cOAADg4OfPDBB2zevJk2bdok2mb69OksWbIk3tJtHGFhYZQoUYI///yTxYsXM2TIEG7fvm3+co0dO5aXX36ZiIgIXn/9dY4fP87777/P+PHjrb6Anp6euLq6UqtWLYoXLw4Y2TxCQ0P59NNP2bZtG3Xq1AGMmUtvb29q1arFvXv3mDVrlrmf2bNnExsTQ1TB583nchYoQvG6HSjZsjfikIvt27dTunRpxo8fT8WKFXn55Zc5f/48d+/e5erVq/Hkql27NocOHeKtt96yuv/33nuPgIAA1q9fj5OTE6NGjTKHiInDwcGBlStXWjm4jBs3jgcPHpA3b14qVapEp06drN7ybt++bVYYBw4cSLly5bh37575bczDw4PmzZvzyy+/4OjoyIYNG3jppZfYvHlzIv9J2yAiTYCPLY5dgI3AAeAVYDfwl4jkMZVXBxYC3wG1gLzAIosuBwJdgbeB9sD7wGCL8gWAG1AXGA3MEpE66X9nTz/u7u62FkGjSXeGDRuWqD3500x6vpyVK1cuzW1+//13ChQokG4y2JpUK4A2eIBlGP379ydfvnzs3r3brNA5OTlx6tSpRJchIyMjadKkCa+++iotWrSwKg8NDSUiIoL+/fszY8YM3nvvPXbu3Gk2BM2ZMydBQUEEBwczefJk1q5dS3h4ON9++62Vt1CtWrW4e/cut2/fZsuWLfz7779UrlyZgIAAhg8fHi/7x6FDh1i3bh21atXiwoUL8WIHLl++HJUzH7G5/vuyFqvTHofcrsTGRBOerxSHjxyhbdu25lk6Hx8fmjRpwtSpU+Mtt968eZNFixZZxSDctm0bISEh1K1bl4sXL5pnUebNm0e+fPnw8vKKVz/OiWT8+PHs2rWLgwcPYm9vz99//22uky9fPqto8ZaDvmjRotjZ2dGmTRsuXrxIUFAQXbp0MSuIRYoUIU+ePNy+fTvLJOc2jZXZwF6L0+8CUcD/lFLnMMbDQ9N5gH7ACqXUAqXUKaAz0EJEypvKBwAjlFI7lVI7gCHAp6brPQ+8AfRUSp1WSv0KLAE+ycDb1Gg0WYiWLVvaPPPG7NmzGTNmTJLlqc0s9ejRo/QSSWNBqhTAzH6AZTQVKlQAjJy5H3zwgTnDxKhRowC4deuWue6NGzfo2rUrJUqUQESIiIigWbNm/P777wA8ePCAnTt3cunSJa5evcrOnTuZMWMGW7dupU6dOuYAyfv372fjxo0UKFCAFStWULZsWZo0aWJWbsaMGWNe+jx58iQzZszg2rVr5MqVi3bt2jFw4ECrZVOllHkAdejQgVq1agHG8m++fPmIcC3Dgwv/xZ2KDHnAtU2/cu/4FkLsXIiKjKRDhw7m8kqVKjF06FDee+89XFxc2LNnD3///Td37tyhePHiVj8mFy9epGvXrrRt25aKFSuaz48cOZK2bduybds2goKCiIqK4ty5c+byrl27UqxYMVasWEGOHDkSVaqT4uLFi+zatYvFixcTGBhIVFQU8+bNw9HRkddff51ffvkFBwcHXFxcyJEjR1bxHhsD7DBtcdQC9iqlYgGUse6+F6htUW52FVdKXQeuAbVFpDhQyrIc2AOUFJFSQE3gllLKJ0F5bTQaTbagbt26NjFnmDNnjtl+vUiRIvESH4DhHOnr6wsYwZlTY1fu7+9v3r9y5UqKYVYuX75slcUrOa5fv24V3u1JOH78eLy0pHEEBQXFizAChvNpQgfHzCK1M4CZ/QDLMEJCQsyeqUWLFuX06dNmj9vg4GDWrl1Lnz59uHTpEgAlS5Zk2bJlHD9+nL/++ovjx49ToEABcx/Hjx9nwoQJVKlShdKlS1O9enWaNWvG7Nmz6d+/P0OHDiU0NJQGDRpQsmRJfvjhB77//nt2797N22+/jZ2dHfPnz+eff/4xzxi2b9+eDz/80Dw7l5ShqqenJ926dYt37ty5c4wZMwZvb2+CYxyIDjO+WDGR4Tjmzk+Jem9TvN6bOJaqijjkNCvDAD/88AOnT5/G09OTF154gcWLF/Pbb78xbdo0rly5YnX9Xr16MWnSJEqXLh3PA3nkyJH88ccf3Lhxg0OHDrFq1Sp69+7Na6+9RmxsLEWKFKFChQqMHDmSDz/8MN6U+oQJE/D29mbfvn1s3bqV6tWr89VXXwGGsr169WoePXpElSpV6NixI25ubub2ZcqUwd3dncjISLp27crhw4fjheyxBSJSG2OW+/MERcUAvwTn7gAlU1FezHTsl6AMi/Lk+tY8w8S9yGo0cXzxxRfmZ5olafHuTS01a9akWDHjJ6pt27ZWqUtdXFzMMW2HDRuWKiU1Lt5tWFgYc+fO5ebNm8nW37ZtGz4+PsnWSVj/zJkzydZJy2RC7ty5E43nu2PHDivb9L1791qZXGUWOVKqYPEAqwxYxgEpBiR0U70DVLMof9wH2PWU5Hpcjhw5go+PD927d8fLy4t8+fJx7NgxwMi3W6tWLaKioihZsiQRERE4OTkRGhpK/fr1zcGhw8PD+eCDDwDDe7Vq1apcvHiR559/nuLFi1O+fHk6dOiAnZ0dU6ZMYeDAgQQFBTF16lQaN25MREQEX3zxhVnhq1q1Km3btmXy5Mk0adIEX19fypcvz+nTp5k/fz7ly5enYcOGVKpUKd69XLt2zcoeYc2aNezfv5/SFSpyJzSYQi8ZjiGX10yhwttfkMPZpKjZ2RGZrxTnL1xg69atnD59mh49epg9c+Pud/ny5fj7+9OmTRtiY2PN4QE2bdpE7dq1zWFi4ti1axdVqlTh+vXrtGjRgrfffpstW7bQqFEjjh07hp2dHWfOnGHdunU4Ojoyffr0eD9MTZo0wd7eHh8fHxYuXMicOXNwdXUlPDyccePGcf36dQYP/s9SIDIykt9++40PP/yQwMBATpw4gZ2dHblz56Z37942NegXESdgHjBAKfUggSzOQESCJhGAUyrKnS2OSbAfV55YW0cREZXglVtEegI9wXDGsZyt1aRMXM7vrPK5PS3/Qw8PD1uLkG0YNGiQVWQHgO7du7N27don7n/ChAm8//77lCpVKkXnj1dffTXNM15xylejRo3o1KkTpUuXTrZ+9+7d09R/ly7J+8jdu3ePnj17smrVqlT1ZzmxYkliPgYJJ3Eyk2QVQBs+wBKTJV0eUnHeupbthwwZEu/4s88+Y8KECbRs2ZIhQ4awbds2fvrpJ3O5j48P586dw87OjsaNG3P37l1q167Nw4cPzV/sKVOmEB0dTZ06dRg4cCAXL17k3XffZfTo0axbt44SJUrg6+tLx44dyZUrF61atcLZ2ZmlS5eybNkyBg8ezKpVq6hXrx7BwcFs2bLFKhXOoUOHcHd359y5c+zbt49///3X7GjiffEyHg5OvNHcZOjafCYLZ0/jjTffpYBbQeMzjSmFXfhDNm3aRP78+bl16xazZ8/m448/jqecbty4kTp16jBixAizA8qRI0dwcXEhX7583Lt3z7w8vX//fq5fv86WLVto06YNs2bN4tKlS5w9e5br169TpkwZYmJiqFmzJuvXrycmJobOnTvz8ssvEx4eTt26dXF2diY2NpYXX3wRJycn1q5di7+/PwUKFKB27drx/leRkZHcvHmTmTNnMmnSJGbOnMnKlSv5+uuv+eOPP3B0dHyih+ETPqS+AS4qpaxTuEA41t91JyAsFeXhFsdRFvtYlCfW9lFC5Q9AKTUbw8QDLy8vlRUfzNeuXWPo0KFZIkbftWvXKFOmjPm4T58+wH+p4B49ekSuXLlsIRqgFSuNEXZr//79NGjQALCOuhBHeih/AK+99lqiCmZiODg48M4776Sp/9y5cwPG8yUzuHjxInnz5jXbrRcqVCjVyt/TREozgLZ6gFmR3g+pW7ducfDgQdq1a0dISAj+/v7mH/Xly5cTFRXF9OnTqV+/frwZJzCWOAE2bNjAihUr4nkGK6WoU6cO7du3JygoiGLFiuHq6oqHhwfh4eGULl2aLl26MGrUKHr06EGVKlXMylbczKCXlxfu7u60atWKFi1a4Ovry759+9i7dy+BgYHkyZOHXr164eHhwd69e/Hw8KBjx45UrFgRBwcHVq1eTXjVt7DL5crpTZfNskXkr86MIw8JD/Am5Lo3hao2JvfZ1ZTM70JgYCD79+9n6dKlfPvtt/zwww/06dOHffv2MXXqVGbMmMEnn3zChQsXcHJywsPDgz/++INVq1Zx+/ZtlixZAhgPn7t373Lr1i0KFSqEh4eHOZj2rFmz4oWFqVixIhcuXCAmJgYXFxfKlStn9oL28PCgS5cuiEi8B1pERAQtWrSIFw6gatWqXLhwgddee41Dhw7h6OiIl5cX+fPnj/egtgEfAMVEJC5PoCNgbzpeBiT8VS4KxBmg3kym/KbFsY/FPhblyfWdpQkODrYKal6mTBnzd8zWDB8+nLlz55qdnhLSpk0bNm7cSI4cKS6wZBnixmzVqlVtLYomHQgNDeXQoUNmBfBJsIzCkBTJzfrFraQ9CXHPyMzKsLF9+3ZcXV2TVVTv3LmDm5vbUzXOE5KSDeAHGI4bIaaH1hdAfdN+Sg+Z1D7ASLCfKQ+pTZs2mf9x3t7eZk/UW7du0alTJ/744w+2bt3KiRMnAMxLoIsXLzYHGPb29o6XsWPlypXExMQwc+ZMQkJCaNq0KTlz5mT16tVMnDiRd955h3379tGyZUt69epF06ZNzV/oM2fOcPToUTZt2sTYsWNxcHAwO0eULl2a9957j/r169OtWze2bdtmtkFctWoVgwcPxsvLi7feeotr13y58SCcyLBQ7HLEf0A55SuIiOCYpwC5S70IIgTlLcupUydxcXFh165djBw5kty5c/Pmm2/i5uZG3bp1KV26tFmRsrRHvH79Ov/884/VFHbhwoWpVq2aOSNKhw4dmDx5Mo0bN2bPnj34+fmxaNEi5syZQ7t27Vi6dCk9evSgTZs28ewm6tata/V/c3BwMDvLREdHs3v3bsCwKwkODqZAgQLUqlWLefPmxXPmsRGNMEwnqpm2OcAR0/4BoI6YptVNf+uYzmP6Wy+uI5NtbGnggFLKD/C1LDft+5lsbQ8AJUTkuQTlB8ji+Pr6WmXBieNJk8GnF4sWLUpS+QPYvHnzU/dQuHPnjjnvt7+/fzyje03W4/79++aZ58RwdXXl888Tmh0/HiNGjHhsW8HY2FgrG0AwZtgiIhIuECZNRngBL1iwgDlz5lidj46OZtGiRfESFSTGjBkzHnt1qW/fvona1Wc2Kf1KNQIsA9UNBLyAjkADYFicTZHFA2yCqW7cA2wuWD/ARCTuARY3g2H5AMswxo4dS7ly5QgMDOT999/n8OHDnD59ml69ejFhwgTOnz/PxIkTqVatGvfv36d///5ER0fTvHlz7OzsWLhwIe7u7jRp0oRBgwYBMHr0aNzd3dm+fTszZ84kKiqKQYMG8frrr3P37l0uXrxoNkiNiYmhWbNmPHjwgIcPHzJt2jS++uor3Nzc8PPz4+jRo7zyyisMHjyYH3/8kdy5c2NnZ8ejR48oUKAAn332GcOHDzdPTf/www9ER0ezfv16xo0bR648+chRohK5Cic+8/XI349LK3+i0scT8NuzErF3IPzOff74808a1K9PzZo1ASPPcPny5VFKsXPnTubMmUPFihU5f/48gwYNYtOmTfTu3Ztu3bqRK1cuAgICWLVqFbVq1WLu3Lm4u7vToEED7t+/T7du3XB2dmbcuHGEhISwceNGmjZtiqura7ywNgnp2rUr9+/fp2DBguZz69atY/v27dSsWZPjx49z584dZs+ejbu7O3/99RcDBgxg9uzZVK9enZ07d5o9o22BUipexG4ReYCxDOsjIneB74GpIjId6IERKmm5qfoMYKeI7MUYS5OBjUqpixbl40zjKAYYZ6qDUuqyiPwDLBKRvhhhmjoCjTPubtOH0qVLM3fuXFuLke3w9PQ0Z3uIy1Pevn17W4qkSYaCBQvy9ddfZ8q1LOPLphU7Ozu2bdtmPt6xYwfVq1dn1apVtG/fPklbOYjvdPEkXrL37t1j79698eLSwn92fzdu3KB48eLmF8wcOXKwfv36eJMRw4YNo2/fvvFmQuNWApMiKioqyUDTo0ePjme/f+fOHfMzPTNJ9pVaKXVNKeUTtwHmBxjwJ5Ab4wFWEfgJ6wfYByLSQ0Q8MWICJvYAe1VEGmLxAMtI6taty9ChQzlz5gxt27bF3d2dMmXKMGXKFK5evcq4cePMdgZ//vkn/fv3J2fOnLi7u3PmzBnc3d3p0aOHOfzKunXrOHv2LNWqVWPmzJkUKVIEV1dXevXqxY0bNxg2bBiVKlXC29sbMHLg3r59G09PT1xcXGjUqBGhoaHmYM5xX4IFCxbg5ubGwoULWbNmDfv27eOff/7h119/pUmTJuZBFRoaiq+vLzdu3CBnzpyEla7Dw+vehNy8QGxMNCE3DD8dvz0rCbrujd/uPyn/1mDEzo7cpV4g9JYPBeu8SayC+/7+5kEwbdo0PvroIz766CPCwsLYsGEDTZs2pXDhwuzcuZP+/fszYsQIXF1dcXJywsnJiRIlSlCuXDmOHj3KiBEjCA4OZteuXURGRppzFSul2LJlCzNmzDC/BVq69B86dIgvv/wSX19fcuXKxccfm0NP0rlzZ/bu3Uvt2rWZPn06EyZMYOHChbz44os4OxtmpeXKlaNbt240bNgwTWEAMhulVBDQGuOl6RhGwOZWSqlgU/l+DKVwGLAfI8SSpaXyRIxl5BWm7f+AHyzKOwOBwEEMU47upj5txsmTJ5kyZYotRdCkgvbt22vl7ykgoQNeerNjx45kx6uPj49V1qaUuHDhAqGhoXzxxRfJKn/wn+cv8ES/5SKS6NJxXNafX375xSq7lqurK+fOnTPH1u3UqROFChXC19c3Vengli1blmwqPMsl8YiICPr165fa20lXJLW5XQFE5DugnlKqkem4OjALqAicAvoopY5a1O+CkYXADdiMEZj2nqnMHmO2sBvGDMZ8YEhcWJnk8PLyUkeOHEmpWqKEh4fz6aefUr58ea5du8Zbb73FuHHjqFevHqNGjeLzzz/H19eXWrVqceDAAWrUqEHJkiUpXLgw/fv3Z82aNURGRtKjRw/27NnDW2+9hb29PfPmzUNEcHFx4YsvviAkJISaNWtSsGBBGjRoQJ48ebh//z6zZs2iR48enDhxghdeeMH8ZvPtt99SuXJlc67hq1ev8txzzyV6Dw8ePODLL79k1qxZTJw4kRUrVpAzZ04e5S9PdHnD5kMpRWTwAwIvHAIgR67cFKhYl8ggfwIvHMKleHly5i+GQhEZEkiuqCDU2U3Uq1ePKVOmYGdnx40bN/D29qZs2bIMHTqUnj17MmnSJHr37s2GDRuoWrUqtWvXZu7cufF+KLZt28aJEyd4/vnnyZUrFy+88AJlypRh79695M2bl8qVK+Pr68tbb73F+++/T1hYGI6OjnTv3p38+fPj7+/PkiVLqFOnDh4eHnTr1o2hQ4eSN29eypcvz/r16/H398fT05OXX36ZmJgYJk+ejKenJ82aNSM6OprXXnuNLVu2PNZ3JAHZKi/Yk4ytlAgLC+Pu3btJfq+fVho1agTAihUrePToUYY/mJ8hstTYMjk9TsWIehEB/KSUmpBE3XeB4UBZjFWsYUqpdcn1nx5jK2416ttvv03URCYgIID8+fOnOfrBvXv3WLFiBb179zafCw8PJywsLMnMF9euXcPX19ccHeNxCQ8Px9vbm2rVqsU7f+vWLXNe7u7du9OpUyfAUDzLly9v1U8cBw4cIDQ0lCZNmqRZli1btnDhwgU++eQTfvvtNypUqBAvjmGnTp0oU6ZMssGtwZg1feedd8ifP79VWWBgIB9//HGyaVXTgVDdAfsAACAASURBVFR9AdJkVKOUGhan/JmODyulXlZK5VRK1bBU/kzlC5VSZZRSuZVS7eOUP1NZjFLqf0qp/EqpgkqpwalR/p6UnDlzMnDgQGrWrElAQAC5c+emRo0anDx5El9fXyZMmMDt27cJCwujePHinDx5kt27d2Nvb4+fnx+Ojo54eHjg7OyMr68vv//+O/PmzWPu3Lls2LCBqKgovL29adiwIeXKlePq1au8+uqrfPPNN7i6utKiRQt69uxJdHQ0dnZ2dO7cmaCgIIYMGWKeJVy3bl08O6jPPvuM2rVrm9PM5c+f3zwtX7lyZc6fP09YzkJc9DbiGAVd+5fbB9ZyfcsCini9RhGv13CrVA8R4fbBdbgUr4Bz0XJc+WsGoX6X8Pl9AmfWzOJhDjc2b97MiBEj2LhxI61bt2b37t24uLhQqFAh5s6dy5tvvkm9evVo2rQpL774IpUqVaJo0aIsXryYadOmMW/ePAYPHkyNGjW4ePEiV69eJTw8HKUUX3/9NVevXkVEKFCgAPny5aNPnz4MHToUV1dXnn/+eRYvXsyIESMYNmwYRYoUISoqioCAAP7++2+KFy+OUoqvvvqKo0eP8vXXX7N8+XJzAO5vvvkGMKbwFyxYEO8NUmN7nJ2dnznlDwwj+ZCQEE6fPs2ePXtsLU6SHDt2TNv2Jc9EjBn5pkAvDBOn9xJWEpH6wGKMFauqGJEyVorISxktoL29PZ999pk5GkNCRo0alWi8v5RwcXGx8h7PmTNnksrfvXv3GDp06GMpf+PGjYs3o3fv3r14y8RxxMbGWu1HRUWlqHwVLlzYHIcwrdSrV8+sdL777rtWQayXLFkS7/ohISE0a9bMqp9evXolqvyBMbuYwcpfqskaVtWZjFIKFxcXfvvtN1588UUqV67M9evXmT9/Pj/++COXLl2iSpUq1KtXj+vXrzNt2jQaNmzIsWPHKFWqFDExMbRq1Yq7d++ya9cuBg0aRHR0NIGBgWzbto2AgADatWtHiRIlWLJkCffu3aN+/frkyJEDLy8vVq9ezbhx47h48SItWrSgXr16vPLKKwwbNoz/+7//Y9myZXz77bdmeaOionB2diY8PJx8+fJRsmRJvvvuO1avXs34CROoWKc54WXrUfb1Twi8dJxLqycTGx2Ja/lXiAg0dO7YqEh8Vv5ErsKluX9qB7ERj4iNieHWvlW4vzeUwtVbERQeSbhzERYvXszMmTMJCAige/fuFC5cmL59+1KmTBnWrFnDyJEjKVWqFO7u7rz00kssXryYI0eO8Omnn3LixAkKFSpEnTp1mDp1Km5ubhQsWJA6deqwfPlyvLy8CAsLY/r06fTr149cuXJhb2+Pq6sr/8/eeUZFdaht+xrKwNA7CqIIAlawYEEUFDQWELuxixoNosZeYjRqNMZjbERjEgVbLKDGFsWCnSYioiIKonTpvbdhvh8c9pGgiUlMeT+91mItZs9uM2vPzLOfct9Dhgxh7969KCsr89lnn6GhoYGOjg5Tp06lvLwcOTk5RCIRR44coaSkhIyMDCFwrNc/rGf27Nls27atkX3de/4d+Pj4vHUR2pSUFCZNmtRgWVnZK0UF3ioaGhooKyvj6OjI2LGN4oV/DU+ePCEnJ+efPo1/Jf91u5pBneRZhEwmO0NdhWrOK1afQp3L1Z7/tkd9A1znfy5Yf+V5MnTo0AYZvpCQEOF/Ly8vWrVqRWJioiC2/CaoqKg08mD/NfT19QXb1KSkJPz8/N54WwcHB6FlB8DExETop3+Zl8uk9f8rKiqyb9++X92/mZlZA2eqNyEnJ4ecnByUlZVfG7jVs3fvXqKiooA6eZrfWwb/N/HOBYBJSUkoKSmxd+9eduzYwZIlS7Czs0NdXZ2BAwfi7u4uuFFUVVU1sHMxNTVFJpMRGRlJQUEBjx8/5vvvv0dfX5/Y2Fi2bNmCtrY2ly9fJiQkBG9vbz7++GOMjIw4dOiQYHnToUMHcnJyaNeuHYMHD2bKlCksWLCAiRMnkp6eTmRkJLa2tshkMoKDg3F1dSU7O5u8vDxUVFRwdXXl+vXrbN26lRoNY9JkmiRc2EN1SQGp146gZtKG3KhbVOSlU11aQG1NNXKK4roAMeYOWpa2yCurUltdiZZlV8qzk9E0s0HFoAVKFnZUqxoQExPD2LFjkclkeHt7s3DhQrKysujRowdr165lyJAh7Ny5k6ZNm7JmzRpyc3MJCgriyy+/xMvLi1GjRmFvb8/GjRsJCgpi586dREdHo6yszNmzZzExMeHp06fCezJixAg2bdqEh4cHd+/epVu3bkgkErZs2cKwYcPo1asXd+/epbCwkPbt22NlZYVYLCY8PBz4X4kgPDycrVu3MmbMGMaMGdMgkH7Pv4eWLVs2+BF4G5iYmDSa6lu6dOlfLoqsoqKCgoLCPyo6/iZMmDABKyurf/o0/q3YUCdF9nIKNwjoKhKJfjksuQP45ReLDFDmb6aqqoqff25ceVZVVf1N6ZY35fTp06/U36zX5lNVVcXIyOiN92dvb096evprXZqKi4tJSUlpkAHMysp67dBLZWWloNbxR7l27RozZszAz89PsG99HXZ2dg2EqN/25/7BgweC1exfzTsXAMbFxXHkyBF++OEHjhw5woABA8jMzKRfv36oq6uzY8cO2rdvj1gsxsPDAxcXFwoKCggPD2f8+PFoaWnh6upKfn4+ERERFBUVkZiYiKenJyNHjuTLL7/k1q1bJCUlYWVlxfnz51FSUmLGjBmkpqZiaGjIkCFDOHDgAMrKymzbtg0bGxvc3d3R1dWlb9++eHh4cPPmTby8vDhz5gy7du3i8uXLjBgxghkzZhAREUFpaSlSvVaUt+qHvEQdsyGzyYm6ibqZNVpmHbGasIac6ECyowIpy0om694VqkryUTFsgZZ5J0Rycpi5zSHn/lU0TDsg0TWiPCcVFJSoFKtRptKEgIAAxo4bR2JiIp988gmjR4/Gw8MDmUzGlClTGDFiBJmZmezatYsnT57g7e1NdnY2sbGxrFy5ktLSUtTU1GjTpo2QufP398fKygoLCwu++eYbrK2tWbVqFdXV1TRp0oROnToJU9bKyso8ePCAAQMGcPv2bYYOHcrhw4c5d+4cP/zwA9OnT2fTproWnXHjxjF79mwWLlzI7NmzGTt2LM2aNXs/UfovxcnJSfgBeZu8rDMJsHPnzvfCyO95E5oCeTKZrOKlZZnUaXfqv7yiTCZ7IJPJHtc/FolE7QBnGlqb/i2IxWK++uqrRsv19fX/dG9eRkYGX331Fc7OzgwePPi16+np6f3msSorK/nuu++ExxUVFa8d7IiOjubixYsNsvdKSkoNBgILCwu5c6euvz0nJ4eAgIDffD0pKSn4+voKjy9evMiZM2cAGD16tDCw+Vvl4zZt2vyqesXvYcSIEY0s5po2bfq7M5h/lP9bYlVvgZ9++onw8HAGDhzI7dv/k0VLSEggIyOD3Nxchg8fTm1tLdevXycyMhJXV1fS0tIYN24cixYtwtbWFltbW9atW8fcuXPx9PTk3r171NTUMHnyZL799luePn1K//798fT0ZPjw4Rw9epTa2lohM2hoaIimpiZ5eXksWLCA2tpazM3NuX79OiYmJnTo0IErV65gbGzM3bt3+eCDDzA1NeXu3bs0bdqUIiU98uITadbcjtqqCrLvXyc3KghlPSMqFcTkPrqJSAZFzyMw7jmU5AfXKMtMIj8mlJrKMoqe36fdjM20GDSDlGuHkegZUZQUjVhTH6S1GAyYjkJuPI9PbicpMZHx48cTGhpKVFQULVu2pHXr1ty+fZt58+Zx9uxZ3NzcePToETKZDDU1NXx8fFBTU8POzo47d+4wevRoamtrOXr0KNnZ2VRVVeHm5sbly5fZuHEjHh4eGBsbc+7cOUJDQ8nKysLAwABra2tycnJYvXq1YByekpJCTU0Np0+fZuDAgTx4UKdj+OjRI54/f46SkhIbN25kw4YNrFy5UpC3eM//v3z33XdMmDABDQ2Nf/pUfjdSqZSKigpUVVV58uQJZ86cYfny5f/0ab1rvM65Cl7jTgUgEokMgFNAIHD6Fc+/VZvFJ0+eYGlpyZ49e7h//z5btmz5Tb26X1JeXo5MJiM8PPxXy77V1dVYWVmRmpoK0EhXdcOGDQwfPvyNbrBqamqorKxs8PpNTU1f+X5oamrSq1cvcnNzBZtFLS2tBtvX+8zXC8a7uroKzx0/fhxHR8dGziQFBQVUVVUJ66mpqaGioiI8rq9I/JoO5pEjRxg9evRr5V1qa2uprq5+Y+HrhQsXEhcX12i5vLz83+Jg9c4FgPWZq/Xr1+Pu7k5cXByPHz9GQ0ODjIwMRo8ezenTp2nVqhXe3t5UVFQQERHBpEmTGD9+PJcuXWLGjBlYWVmxatUqwUd3+vTpjB07lg4dOlBYWMjIkSPJyMjg0aNHtGnThk8//RQVFRWUlZWFLFpqairffvstFy5cwMvLi7CwMNq1a8eNGzeYOXMm/fr1o7CwECcnJ4KCgqitrcXY2Ji4tFzKy1JpNXIRLwJPoKCiTklyDDIRaLe1R6JtgIqhKRqmHUgO2E95zgtaT/6CR7sXIidWRq1ZaxTVdZEXK/Pi5jFUjMypyEsHWS0GnZyRV1Lh0Z5FmLrMooWLJ6V3jrNkyRIOHDiAgYEBmZmZHDhwgGnTptGxY0dCQkIwNjZm0aI6q2hPT08qKysxNzdHU1MTRUVFgoODMTIyoqysDCcnJzp06ICrqyuenp706tWLw4cPM2fOHDw9PTl//jwffvghpaWlgqXWiBEjCAsLIz4+nq+//prJkyeTnJzMwYMHGTVqFIMHD8bS0lLwSy4qKqJ9+/bY2dn9Y9fau0hFRQVTpkz5XT1Bb4OWLVv+qjjzv5ng4GBu3brFypUrMTc3/1f3Ef5/zOucq+A17lQikagZcJk6FYtRrxpifNsOVr6+vjg6OrJmzRqKi4t/0xP3VYwcOZIePXqgp6f3m4GCtbU1eXl5FBUVNRrg8vb2/tVA58CBA+zfv19oo/rljfjWrVsZO3bsa8vHN27cYPv27UBdptPX1xcdHR0WL17MjBkzXjl8AXV+8tbW1o3chIA//XtgY2NDu3btXutIcuPGDVatWsWiRYsa6Q7+G3nnAsDq6mrOnTvH1atXKS4uRlNTE1VVVSQSCSUlJWzZsgWRSIS6ujpSqZTi4mJMTEwYMmQIcnJyWFhYsHnzZq5du8apU6fIyclhyZIl5OXlMWTIEDp06EBaWhqqqqpkZ2eTkJDA9evXKS8vx8PDg+TkZLS1tamqqqJfv35cunQJMzMztLS06NevH8bGxjx58gQ/Pz/i4uIYPXo027dvx9ramqioKKTqhshrGyMrfUpW5BWqCrIwdhxLZX4mWm16kBl6FnllZZQ0DZBWlqPSxJychzcoSXtGM6eJ5D4KIuvuJTRM6wIliZ4xeY+D0bbqjrHjWDLCzqHd1p4Wg2Yg0WtG3IlNqOk0JSEpCWtrG+7eDefDDz/E0dGRbt26kZ+fT1ZWFmPHjuXSpUt4enri7u4uaBrW1NSwa9cuevbsyYYNG5g7dy6qqqp07dqVH374AWNjY5ydnampqeHIkSOoqqri4+NDTk4OZ86cIT8/n/DwcFRUVBg9ejSJiYlA3aTX/PnzKSsrw9HREXV1dV68eMHmzZtJSUlBXl4ea2vrV0olvOevQ1lZ+R/R+hs4cODv3iY9PZ0TJ078Yxpc9Tg4OAiWXWKx+P/LSen/A7wAtEUikVgmk1X9d1kT6rKAeb9cWSQSmQFXqQsO+8pksr9lvPr+/fvo6uoCvHZYoaioiKysrNdKpezdu5fQ0NA3/szExsby/Plz1NTUOHfuHO7u7kBdWTYvL4+PP/74lQMnQ4YMoVOn/w1GX79+nb59/6dF7+joKEwZFxcXk5iY2CBIrFdxqFVSR1NDIrSMfPrpp+jo6DBr1ixmzpzZ4BjwagcpqLs53bp1KytWrHij1/0qRo0a9drnnj9/jr29PV5eXq8dDAkJCUFXV1doD3NxcfnD5/I2eOcCwEOHDmFmZoaxsTF79uxBTk4OT09P+vfvT0BAADo6OhQVFbF69WqCgoLQ1dXl3LlzbNiwgb59+3L37l3atGnDhQsXWLduHWKxmB49erBr1y48PT355JNPWLt2Lebm5mRmZvLs2TN8fX1RUFDA2dmZFStWsGvXLpo2bYqnpyfV1dXo6OgIEicaGhqCgriGhgZnzpxBS0uL0NBQWnTrj5L1IMqykinPTsGgYz8UlFVBJkUkr0BB7B2a9HAh+cqPqDQ1x6T/FGTVVcQcXkt5dgoi+V7UVpYj0WlCQdxddDs4otrUDA3zjqQFnUBOUYmKnFSqSgqozM9Az9qR1uPrpFXSA/YiEuWzbds2Bg0axP3792natCnl5eXcu3eP3bt3061bN2bNmoWpqSkeHh4UFhaip6dHu3btcHJyorq6msjISMrKyli4cCFubm5oamrSv39/YmJi+PLLL7lx4wbGxsbY2dnRuXNnMjIyGDVqFPv27aNXr174+vqipKSEvr4+Bw4cIDIyEnV1dZYtW4ZEImHw4MGIxWK0tLQ4ffo0p0+fJiMj4x++6t4tfqloX1JSgry8vJDN/begpaVF165d39r+ZDLZn2oIf/r0KZaWlr+5nq+vLxKJhKFDh/7hY72nEfeBKupkYG78d1kvIEImkzVo0hKJRDrU6doWAv1kMtnfNlr9KuuyX/L8+XMiIiJeGwBqamoKwd/FixcpLi5m9OjRr92fnZ0ddnZ2lJSUNOqP09HRYf/+/a/cTkdHRwjwampquHHjRoMAsLCwkNzcXLKzs9m7dy/q6upMmDCBkJAQ1NTUBMHlWrEqGppqQobfy8uLxYsXN+gpfJkvvvgCd3f3RtlRsVgsOF3Vc//+fWpraxvJvbyOzMxM7t+/L9i0vszRo0cZN24cnTt3fu3+pFKpMNwSGRn5jweA79wQyNy5cwkKCsLIyAgfHx/i4+Pp0qULu3fvZu7cuSxbtgx5eXlWrFjBli1b8Pb2xsPDgwkTJqCiokKrVq0IDAxES0uLkJAQPvnkE0QiEc7OzgwfPpyVK1cSHx/Phx9+SPv27VFQUMDBwYHk5GTMzc05f/48ysrKuLq6UlVVhUgkolmzZhw+fJi+ffuiqKhI586dcXFxwc7ODqlUirq6Os3adCK/tBqRSA7VpmZUFmQR//NOZP/9wTGyH05Tu2GoNmuNSEGRgqcRPD+zg5qKUhDJoWHWkZLUp4g1dFFtZoFeB0ey712mLDuZ0pRYFJTVqC7OpbIgEzkFRSoLMkm+cpAXwScB0LMfRUmNHPv376dFixaMHj0adXV1Fi5ciKmpKZ9//jlSqRRLS0vWrl1LdXU1rVq1oqioiMePH3Py5EnWrVvHuXPncHV1RV1dnV69euHs7ExiYiKJiYlkZGQQHh7O7Nmz2bhxI5mZmSxbtgyxWMzkyZOprq5mw4YNnDt3jjNnzuDs7IyioiIikQgrKytcXV2xtbXl1q1biEQikpKS/s+WBf9/4vjx41y6dImwsDBh6vvfgEQieatWgS872vwR1q9f/0brDRgwQBCffs/bQSaTlVHnVrVLJBJ1E4lEbsBi4BsAkUjURCQS1d/BfAnoAe6Awn+fayISid7OZMCv8HJf282bNwU92PT0dDp16kRKSgqdOnXio48+euX2t27dEnzvAbp16yZkn38LNTW1VwY+b9KDqKCgwNq1axssq6iooKamhvbt27Nq1SrWr1+Pn5+fkOmrqKibx5EpKFFR8b/2TDc3t1+Vghk7dqwQqB48eFDw3JWTk8Pe3p4NGzZQVVWX5JXJZDx//vy1weQvGTp06Gt9ietbOH6N3r17C2X3lStXvtEx/0reuQygtrY2cXFxrFmzhsOHD+Pq6kpxcTEtW7YkNTWVrVu3oqSkhLq6OqNGjWLFihUYGBhQXl6OvLw8cXFxdOnShRMnTpCcnMzevXs5c+YMCQkJREVFERwcjIqKCra2tpiamqKgoMCVK1coLy/nwoULDBkyhPXr12NpaYmWlhatW7fm/v379OzZkz179hAYGMidO3dIT0+vK0uXllJYUka+nCIGtl2REytRW1mBiqEpYi0Dnp/ejl673qgYtiDvSQjyikrYzPIi5dphcqNuknzlIGomrVE1MkOi25SyjASkFWU07TmMp74bsPhwOZUF2VReO4RBNxeSzu1CXqKGooYhKqrqFCdGg/0I5BSUaOo0CfXcJ+zZ442mpgZz585FSUmJyZMno6Ojw7Vr1/Dx8WHw4MGEhoYycuRIkpKSyMnJwcfHB0NDQzp27IiioiIymQwLCws2bNhAbGwsnTp1QiQSERAQQHR0NI6OjhQUFBATE0NkZCQtW7bkypUr3L59m40bN1JWVoaDgwMikYiKigphortdu3YMHTqU+/fvs3nz5j/UI/Oet8vUqVOButKNjY1No0ndv5uamhoUFN7eV9/z588xNzdHKpX+qf0ePHjwjdb7LZ2yv5qffvqJ+Ph4lixZ8o+ex1/AQuosSq8BRcAXMpmsvpk1HZgK7KfOKUQDiPzF9oeBiX/LmQK2trZCMKGrq8sPP/yAiYlJo/Vu377N8ePH2bJlC6ampvj5+XH37l1Wrlz5WqHnP8KNGze4c+cOS5cuJT09/VenacvKykhKShKmi/X16watX+5JzM/PR6SojExRhfy8ZGG5ra0tT58+BepaumJjY2nfvr3wvKWlJdu3b2fmzJkoKytz8+ZNWrZsCcCuXbuEz390dDT+/v7MmzePFy9eNDi/mJgYmjdv3kiqKjAw8LUDIP8XeecygLW1tXTt2hUlJSVevHjBsWPHGDlyJBEREeTl5aGjo8MXX3xBdnY2kyZNQkNDg6ysLIYPH86WLVuEkuK2bdtwdHTkzJkzZGRkcODAAUxMTHB3d8fJyYnr16/j6elJ69at8fPzIywsjBs3bnDy5ElycnLo06cP+/bto0OHDnTs2JHHjx+Tl5fHJ598Qvfu3amsrOTatWukp6Wh0WkQyvomVJcV8/ToBl4E/4SmWUcMOn9A0+5DSA8+iUTfBEU1bQy7DqYsK4XqkgLEOk2BWkpSYsl7FIR687bUVJSiZWFLRtg5VJq05OGuT3i8fyUKGnqk3zqGUe8x5D64jkgko6Y4D2llKdKqSgrj76PevC2Jqek8j3/O9evXUVNTo0uXLpSWltKpUydKSkrYt28fmpqaXLlyhR9//JEVK1YgFovp1q0bjx49wsPDg7y8PNauXcvmzZvp27cvixcvxtTUlIMHD5KVlYWJiQlnz57F3NwcLS0tZDIZt2/fplmzZkyfPp2vv/6aHTt28NFHHwnl3sWLFzN27Fi++OILHjx4wI0bNwgNDaV169b/9CX3HiAqKoqBAwf+qeDv7NmzQlbgj1L/A/U20dPTAxCyCn+UV00D/hsZOXLk/4/BHzKZrEwmk035r3OVkUwm2/LScyKZTLb/v//r/ffxL//+tuAP6jJvysrKODg4CN+xr6JHjx5s2rQJPz8/vLy8aNKkye/+XqwfXPw1evXqxaxZs6ioqBAGAgHS0tIauZMoKCgIwx8vf6YjIiIEUeiExESkYnVqlTQoKysVJnMXLVokuHVkZ2dz6tSpBvuOj49n7969PHz4kD59+mBmZoZUKuXKlSu0a9eOzz//HDk5OSwtLZkyZQpqamqN9DEDAgJISUlp9Bp/Gfw9ePCg0Wfh7NmzDQJKV1fXf60v/TsXADZt2hR3d3dOnDjBhx9+yKBBg9DX12fmzJncvXuXrKwsTp48ibGxMV26dCEiIoK1a9eSnJws2I4ZGxvj5uaGlpYWWlpaJCcnU1NTQ3x8PIGBgYSFhbFr1y6ys7MxMzMjODiY4cOHC64Yjo6Ogup4hw4diIiIoLy8nHnz5mFgYMDx48fx8vJCRUUFTQNj5Jt3wshuKBnBJ1HSNaI4JYaM8PMk/LwTJe0mmI9aQm1NNerNLMl+cI0XgceRGDRHVlWJgpouKgYmqDZtSUXuC+QUlUi9dYzcR4FomHZABEgMWyAnJ4e8RJ2yzEQMbAdRkZeOtKoCfRtn0m+fpaas7gJuPuhjcguKKS0tRSQSkZKSwrNnzwgICKBbt27Y2dmxatUqkpOTsbS0pKSkBC8vLwoLCwkJCWHatGlYWlqio6NDhw4dCAoKIiMjAwMDAz777DPc3d2RSCRIJBJcXFwwMDBASUmJtm3bMnPmTHr16sWmTZvw9vYmJSWFHj16MGfOHCQSCTY2Nly9ehV5eXnWrl1Lfn4+rq6u/+wF946Tl1fXP6+srPynhZ8zMjI4dOhQg2WxsbF88sknb7yPbt26sXXr1j91HvUsXryY4OBgQRPs1wLA15WN6qmurn6lntt73lPP+fPnuXr1aoNlZ8+eZcaMGQ2W7d+/v5Eloby8PHZ2dtjb2zNq1CgkEonQY/cmpKSkvNJFprq6milTpgB1QZ26ujpJSUls2LABqCtNOzg4CL7sBQUFXL9+HbFYzNChQ6mpqaF79+5s27YNgNatW2NpacnTp0+JjYmlRlUPqWrdDdY333xDXFwco0aNEnptjYyMWLVqlXA+ERERmJmZ4evry5IlS5BIJAQGBhIcHExRUVEDzT1FRcXX+nbPnTv3jUTTra2tBQvSepSUlBpMCdvY2LxRmTwy8pcJ5b+edy4ABPjss8+IiYnBx8eHM2fO4OvrW3fBxcZSWFiIs7Mz5eXlHDx4kObNm3PkyBH69OlDbGws0dHReHl54eTkRFZWFkZGRly7do2AgACOHj3KmDFj6NixIzk5OaioqDBu3Di6d+9OQUEBt27dIiwsjMzMTPz8/Gjbti2RkZEoKCiwdOlSoqKikEgkXLx4kcOHD/P48WPSs3KIO7GZ8tw0qsuLqK0sQ1ZdibSygpYus0BWS1rgcQqf3UNeWQ1pdQW1VWWoMbi6oAAAIABJREFUGbXC1HUW+tZ90G3Xm/zYcDLD/ZFWlKDb1p5aaQ0l6fGYfDAVw45OKKpq0qzPOOSVVCh9EYeSpgESw+bkRgeSGx2EQee6kftE/x+QieRQVlZGWVkZOzs7MjIysLKyYvHixdTW1tK7d2+eP3+OgoICVVVVlJeXc/bsWXbt2oWHhwdpaWn4+flx5coVPvjgA1RVVbGwsGD27NnY2NgQERFBeHg4//nPfxg8eDBKSkpcu3ZNCKoVFRXx8/PD3NwcV1dX9PX1efz4MWVlZYwZM4aKigpatWqFra0tY8eObSS0+Z6/loSEBCor63p2li1bRnp6OhYWFn964GLGjBmNgiwrK6s37p1722zevPmNpswzMzOFMvjrUFRUZO/evX/oPFJTUyksLPxD277n/w7t27dvkLl79OgREyZMYNKkSWzZskXIhDk7O+Pt7S18BuuZOHEiw4YNQyKRkJWVRXV1tfDcb2Wozp8/j56eHjdu3GiwvH///sIEbz3JyclCBszAwIAvv/xSCFLLysoaZMcUFBS4f/++cBMXHh7O+fPnyc7OprKyAqmaAbWquiCSo7KyEm1t7ddKuVRVVXHkyBFKS0tZvnw5gYGBlJeXk5SUhIODA6amppiZmQnrh4eHk5yc/Mp9vY6bN28yfvx4IWv51VdfNXpPBgwYILiwREVF0bFjRyEgLC0tZceOHY32W1lZ+cYtIG+Tdy4AVFBQQFtbG7FYTG5uLk2bNmXQoEE4OTnRvHlzLl68yLhx44iJicHf3x9tbW2cnJyEgKempoYJEybw8OFDRCIRK1asoLa2lh49elBZWUlkZCReXl64uLiQkpJCRUUFpaWlODg48PDhQzIzM2ndujXx8fG4u7szefJkvv76a65du0ZUVBSBgYEMHTqUpKQkAErys6kozCI96AQWo5ZgOvhjZLJalHWbUpqZQOoNX1SNzNFp25MXt/yoyEmjLCsZRQ1dihOjyH8cTNIlH4wcxtDEbhjqpu3JjgxAJJIjPyYUaUUpmfcCKE1/jrySCnLyCpj0d0ei34zaqkqkVeWoN7NCJpOR+ygIY4cPaTP2UzQ0NFiwYAEZGRlC4Hz58mWcnZ1ZuHAhx44dY/ny5aSlpbFy5UoCAgJYuHAhmpqa7Nu3jwcPHiCVSvH19cXb25tbt26RkJDA9u3bqayspEePHri5uTF+/HhEIhEeHh6sWbMGLS0tli1bxu7du+nduzfR0dGCIvzhw4dJTk4mKysLT09P8vLyWLJkyVvt93rPb3P8+HHi4+OBuqnFP2rM/ktEIhGenp6Nlv9bxJ9fNwRiaGjYwIHgbRMQECB4k75tcnNz//Rwy3veDi1atMDY2Fh4vH//fkEqZcGCBUBdwKGnp8e8efO4fft2A0Hxej2+3bt3M3XqVLS0tITnfm0KeMSIEVRUVFBVVcXJkycbqCpcunSJI0eONJAu6t+/PzY2NpSUlFBSUkJsbCxHjhyhoKAAIyMjJk78X6W8oKAAkUgkBEgdOnRg6tSpZGfXedhL1QxAToFaVT0yMzOFdotXIRaLefr0KXfv3hWmcCUSiSBgbW1tzeHDh4X1c3JyhPevHm9v70b9gC/Tpk0b0tPTiYmJoaSkBCsrK54/fy78Bv2S8ePHN5jcFovFrxwUUVJSIjY2ltDQUH766afXHv9t884FgADdu3enffv2dO/encDAQOzt7Xnx4gVqamrY2toSFhbGtWvXSExMpHPnzvj7+/PkyRMkEglTpkzBwMCACRMm0LZtW2xsbFBQUODrr7/G09OTJk2acPDgQY4ePcqXX37J119/TV5eHpMnT2bNmjWkpKRQVFREXFwcmzZtIigoiOXLlxMUFERUVBTm5uaoqKgQEhJCq1atUNc1QLWJGU17jUKsoUvMj6vRaWtPVWE2aYE/odHSGt32vcl9FEhVcR4SPWOa9ZlASWosebF3kFOSoKimDciQlhejYdoB3Q4OSPSMqSkvIefBdaQVZRSnxJB0YTfpYT+TFe6PimELkJNDJpNRlhHP430ryH0cTMK5b3ng8yny8vLU1NTg5eWFpaUlc+bMoWvXrrRv356TJ08SHh6Og4MDAwYMoFOnTtjb21NRUUFCQoLQH3j+/HmsrKzo1q0bgwcP5tNPP+Xp06d07NgRLS0t7O3tuXPnDrGxsVy+fJmPP/6YHTt2cOHCBbZs2UJkZCSKioqEhYWxYcMGbGxs8Pb2RllZmWHDhvH555/z8OHDf/pye+dYunSp0My9ZMkSYmJiyM/P/83tDh8+LFgz/V1cv379T18jhYWFJCYm/ukewD/K1KlT6dWr15/ax8s/yrt37xay5tu2bePx48ev2+w9fyPr1q0jLy9P8NDdvHmzcPMjEolYvXo1/v7+pKen4+Pjw8WLF4V+123btgmBhUQiaaR9eenSpUbHO3LkCGFhYcJ3qpKSEkpKSg0+o0pKSigrKwse9vUcPXqUQ4cOUVZWJpSGCwoK2Lt3bwOv3Tlz5jRw3dDV1aVHjx785z//QaSkikxcNxFcraKHv7+/YA/34sUL4SaznkePHvHNN98IQtkA6urq/PjjjwD06dNHkKGprq6mbdu2wvRvTEwMjx494syZM6ipqXHjxg2qqqq4e/dugyDawMCArVu3EhQUxMKFC+ncuTP9+/dvkEGNj48XhlQOHz7M3LlzuX79Ov7+/igqKr7WVu/MmTOYmZlhZWXFiBEj/pYbr3cyALSysuLq1as4ODiQlZWFjo4ODx8+pH379jRr1ozMzExiYmLIzs5GTU2N6dOnY2RkRPPmzUlKSiItLY0vv/yS06dPM3XqVGbNmsXYsWMpLCxk/fr1uLm5oa6uzuXLlzEyMsLa2prPPvuMjIwMNm/eTEhICLNmzQIgKCiI58+fU11dzbRp0wgMDGTJkiXY29tTXFyMQk0FYlVN5MUSMu/408RuKOombbGe5UX7GZspSnhA0iUf5JVVqS4uIDc6iIzbZ6jISUXfpg8qBs3Rs+lDUfxDkJOjMi+dvMchqJu2x3zoPKrKizF2GINeB0d0bfqiZWGLtKYKaXkJSmragIhaGVQW5SKtqkCvozNq2nrk5+cTEhLC2rVr0dHRoXXr1gwaNEgYeBk1ahTnzp1DTk6O3bt38+GHHzJv3jycnJwIDg5mwYIFuLq6cvfuXQICAlixYgUZGRmCxqBIJEJBQQEzMzMSEhKIjo7m2rVr3Lt3j7KyMn788UdiY2PZvXs3gYGBdO3alRYtWpCXl0d1dTUikQhNTc1Xmpi/5+9DQ0OD7777jrCwsN9c18XFBScnp7/hrP6Hurr6H+pNXLNmjVBC09DQwMTERPhxerm09jquXLnCzp073/h4GRkZf6m7Sv0PJtTJfdT3WK1fv/69leK/BCcnJ0pKSrh48aKQ1crOziY0NBSRSMTDhw9ZtmwZZmZm7Ny5k4EDBwq9ZwsWLGDMmDHIyckxadIkoW/vZQICAoRBj/z8fLp06UKrVq3Q0dFh9+7drF69mkGDBjF8+PAG20mlUmbNmtWgDGxiYoKhoSF6enq4uLgImpXGxsYcOHCA4uJi7ty5w44dO9DV1W0QzKmqqqIoFlOpYQz/vQ6l2i1o06aN0Nv4/PnzRjcm6enpr+xTrM90BgUFcfHiRaHNq0WLFqxevRqATZs2cfr0aQwNDVFXV+fevXuUl5fTpUuXBj1+VVVVjB07FkNDQ9auXUvLli3Jz8/H2dlZWCctLY2UlBTy8/OxtrZmyJAhWFhYCP6+UqmU+fPnc/LkSaKiooQs5N27d6mqqiI2NhYXF5fXuo28Td65ADAkJAQtLS0++OADFBUVOXDgALNmzUJXV5fc3FwUFBQ4e/YsTZo04cWLF8jLy/PZZ58xZcoUvL29mT9/PtHR0UyfPh17e3vS09NRUVFhzZo1KCgosGnTJp48eUJYWBibN29m3Lhx7N+/HxsbG0xNTVFTU6Ndu3b06tWLiRMnkpqayvLly1m4cCGLFi3izJkzLFu2jLFjx6Knp4eetiY1WfFk3D5DcWoMyGRIq8p5vO9TQIZIXpHSF8+I/3kXKkbm1MpEqBlbomHagbzHoRQmPKTgWQQVeWlk3wtAWl1JZWE2IpE8GaFnUNIypDApCnmxMqoGpqg1MUPFoAXyShLklFTQsuiCbhs7FNW0UTOyQJqTjLqSPF988QVr1qyhc+fOyMvLc/ToUdzd3VFQUMDFxYWFCxdibW1Neno6N2/eREFBgb1797J69Wpu3brFzJkz0dfXp7CwkM2bN9OjRw8mT57MokWLEIvFTJo0iZCQEExNTVm5ciWlpaVUVVVhYWFBUVERUqmUjz/+GDs7O1JSUpg2bRpHjhyhefPmNGnShJqaGk6dOsXdu3f/6UvunWbVqlV4eXm9keuAlpbWK+2b3pSioiImTJjwu7axtbV9rWDur+Ho6Ci0FtSXsOr7gkaOHElBQUGjbX7++WdBBLZ3795MmjTpjY9XP+3+Z5k6deore2Jffg/Gjx/f4MfHz8+P77///k8f+z1/Dnt7e3x9fdm/fz8RERFA3TWfkpKCt7d3ox4yR0dHZDJZg8x0dnY2bm5u2NraNtp/aGiocKO2c+dOioqKBNcRRUVFwc/9l9+pZWVlfP311zRp0kR4buDAgaipqXHw4EFsbGwABNtTCwsLJk6cKFQGioqKmD9/PiYmJsTExODr64ucSES1QRvynoRSXVKAVN0QmYoOe/fto6qqig4dOuDv79/gPPr37//KPuPKykqePXuGTCajZ8+eKCsr0759e2pqatDX12fjxo18/PHHeHh48ODBA8FqTlNTE5FI1OAGUSwWs3XrVk6cOCFkTS9dutRAV/Dy5cts2bKFyZMnC9sVFRXh5+fH9u3bkUql6Ovr4+XlxYULF4RgPi4ujilTpmBsbMzIkSNffRG8Zd65ANDLy0sQh1y0aBGlpaVoa2szfvx4ampqGDRoENHR0ZiYmODl5YWxsTExMTEsX76cr776itDQUPr374+qqioDBgzg22+/JT8/H2NjYy5fvoyHh4eQWfzpp5+YOXMmUNeovX//fiZMmMDq1auZNm0ajx8/5vz58+zduxdra2uePHnCjh07uH//PiNHjuTjjz8mPT0dLcVa5GRSmn8wjYK4u8ikNWi16kr2/avUlBWirN0ERXVd1JpZItHWRyaCjNtnaOk2F4l+M+TkFakuK0ZBTRukNeh3cib30S1qqsrRNu+EsqY+SloGVJeXIDE0xaCTMwZdBlBTUUp1aT5GvUagqKpB/pMQ5PMT6NixI6dOnWL58uX4+PiQm5vLtm3bsLOzo2PHjnh5ebF06VJat26NtbU1hYWF/PTTTw3ESadOnYqvry87d+5kxowZ+Pj40KdPH4yMjLh37x5t27Zlx44d+Pn5MWnSJKZPny6UNDQ0NMjPzxfuaCdOnIi2tjYmJiZIpVJkMhlXrlwRLOTe888TGhrKs2fP3vp+09PThYlDDQ0NvLy8gLpG9JczEn+EI0eOkJCQwMWLF/H29gbg888/p6qqir59+5KTk9OgTFNSUgLUTWa+Klh7+vSpsL6SkpIwPfwm6OjovFKE9/eyYsWKRj2xJ0+e/NX3atSoUUyfPv1PH/s9f5yamhpu377N0qVL8fHx4cmTJwAkJiby8OFDxo8fL5Txq6urhTLxoUOH+PHHH3FzcyM0NBR9fX3Onj37ymNYWlqyfPlyPD09mTRpEubm5vTu3Zvy8nKmTp2Krq4uZ86c4erVq8KNTF5eHh999BEWFhYkJydTWVnJ8ePHWbp0KV27dmXo0KEcO3aM48ePM3v2bMaMGYO/vz8bNmxg8uTJXLp0iQcPHtC/f38iIiJQUFDAz+8Y1XoW1KrooqCigUhBEURylDfrSkZ6OocOHeL27dv07dsXHR2dBtm3X3Lt2jXc3d0ZPXo0mZmZrFu3jr59+9KvXz+OHz/O6NGjhYBQT08PQ0NDmjVrhkgkQiaTsXr1au7cudNgoMbFxQU/Pz/c3d3x8fFh1KhRgieySCRCV1eXrVu3NtAmrKio4Pvvv6dJkyb06dOHRYsW0aVLF3bs2CH0SIeGhlJcXMzq1avfys3em/DOBYAzZswgPj6e1atXExwczLp16wgMDOTatWvo6uqyc+dOTp06xdWrV9m9ezft2rWjsrKSXr16sW7dOmpqakhJSeHq1at07doVHR0dzp49i7a2NoqKivzwww989NFH9OjRg9LSUsLCwti+fTufffYZbdq0wdTUFHNzc7p160Z4eDg9e/Zkx44d1NTUMGLECGbNmsXgwYP54IMPaNGiBR999BHKykooFL0g5fJ+mjlNQKymTWVhFqpGFsgpiNFuY4fl6MVIy0uoKspDt10vJE3MeHZ8E8XJMdRUltO0hxsGXT5AUV0HaUUZlh8uR9O8IzVVZUj0m6PTxo6UgL08P7WN2uoqStMTkJNXoCo/iwT/H+psrqilJD+XsrIyunTpwqBBgzh79iympqbU1tZy584dTE1N8fb2Zvr06QQEBKCgoEDz5s1xdXUlNDRUyD7ExMRgbm7OpUuXWLBgARUVFWRmZlJWVoa1tTVt2rThu+++Y8aMGbi4uNCrVy/OnTvHxYsXkUgkaGlpYWFhwdWrV0lMTKRp06bExMSwYMEC7t27x/z582nevPkfnqx8z9uloqLijUqjv5f6EtPLj6Hubrq+D+ePUFRUxPbt29HQ0MDBwUG4I+/Xr5+gBbZ06dIGQe3LvUyenp6NBjMWLVr0t4vISqVSvLy82LFjB8HBwVhYWAB1Jb760pOuru4rbfq2bdtGYWEh8vLyKCoqMmXKFPr3r1MDKCsr+90TlO/545SWlrJ9+3YSEhJwdnZmzpw5xMfH4+PjQ2pqKiNGjCA1NZUXL14QGBhIUFAQly5dori4mGnTphEbG8uYMWMa6PHt2bOHgwcPCj15Y8eOZdSoUezfv5/58+fj4eGBvb09cnJ1YUJtbS05OTk4OjoSHx/PrVu30NHRwc/Pj5ycHE6dOkWLFi1ITU2lQ4cOdO7cGZlMhkQioaqqitTUVDp37syePXto167Oi75r166kpaWxfft2cnNz+djDg7jn8eRLjKitqUbN2JKK3DTKc14g1TSmWtecQ4cOC7ZusbGxQkBbU1PTwJZu7ty5rFu3DolEwrVr12jSpAn37t3DwsKC6OhoLl++zOjRowkICEBRUZEnT54Ikm/1bRDt27cnMDCQJ0+ekJWVxY4dO9i8eTOnTp0iIyODnj17YmpqytGjR4Uy9smTJ3n8+LEg63Tr1i3Mzc0JCQnh559/ZufOnWRlZbFp0ybCwsKEqsesWbMEC9i/i3cuAOzXrx9hYWHExMRw4MABZs6cyfjx45GTkxP6FPbt20fr1q3p1asXqampnDt3Dk1NTb766ityc3OFUu6tW7eIjIxk2rRpnDx5kgcPHpCYmIhYLOazzz4jNDSUnJwc7OzsUFJS4j//+Q8RERFkZWUJY/uff/457u7u3Lp1Cw0NDX744QdcXFywsrLi3r17nDhxgtLSUsoL82hiak5u1C1E8vLod3Qi73EwYk0DEIGSpj41FWUgL8+Lm36Upj+nSXcXtC27UpmfSU15MRnBpyjLTESia4ycohK1VRVk3TmPapOWxBxaS9OeI5DV1iCnKCbp4h70rPtg0PkDFJRUkKio0tyoCaamppw8eZKwsDDmzZvHjRs3ePHiBU5OTujp6fHVV1/Rp08fVFRUiIqKQiwW4+vrS5cuXdiyZQsKCgrcvHmToKAgTE1NuXnzJvHx8UilUpycnOjZsye6urqUlpZy6NAh/P39iYyMJCoqioKCAlq3bo2GhgYZGRlIJBKOHTtGcHAwqampzJgxgyFDhjBkyBDk5OTeutfre36d8PBwZs6cSWZmZqPn+vbt20Dl/1Vs2bJFCCrOnj37Wo/RlxGJRI0a2qFOCuODDz54sxOnrqfo008/FR5raGhw584ddHV1UVFREdw36t1noO574uUM4Muv+5tvvvnbeudmzpzZqCG+Hjk5OYyNjRkwYEADnUF/f39BvsLR0bGRfzPUaaYeP35ceLxw4ULGjh0L1A2KbN++/S2+ivf8GpqamsydOxcVFRVcXFwET/sOHToQFhaGhYUFUVFRxMTEcPr0aZYuXYqzszNOTk5MmjSJnj17NijrS6VSnJ2d6dy5c4OS7pw5c3B3d2f+/Pn4+fnxxRdfkJSUxOjRozl27BhLlizBzc0NmUxGbW0tEyZM4P79+xw9epRhw4YRGxtLly5diI+PR15eXhisGDp0KB07dmTixIn4+PgIx7O1tcXJyQk1NTV+/vlnkpOSMOg9BmVDM56f2kZ1eTG50cEknq9rQag06U7Uo0fs2LmTCxcu8Pnnn9O0aVOqqqp48uQJUqmU2NhYvvvuOywtLenTpw8ikQhra2v69etHfn4+RkZG/Pjjj9jY2NClSxfOnz+PWCwWXEHqlQbqs5mLFi3i+PHj5OTkYG1tzaJFixg6dKiQLNLQ0OD8+fOC1uGNGzcYMWKE8BqjoqIEH+XDhw9z/vx5Nm/eTFxcnCCGDXVTyiEhIQ0+c38171wACHV1egMDA3bv3o1IJKKoqIihQ4cSHR2NpaUlgYGB5OXlMWzYMDQ1NTl27BgVFRW4ubnRpk0b/P39GT9+PCdOnKCwsBB9fX327NlDeno6H3zwAR4eHuzatYuwsDAOHTrEzz//TGJiIs2bN+fgwYMMHDgQa2tr0tLSCAsLY/bs2URERLBv3z6uXbtGx44dmT9/PhkZGSxcuJBz584xa9YsmsiXU5mfTnFSNGVZyejZ9EXbojOqTc3Jj71DdXEuciIRNRWliDUMyXsShuy/07/SqnIsxixDxdCU6rIiCuMfYNx7FG3dN6IgUQORiJK0ONSMLClMfkyrkYtIvelLWvBJVJq0pLVlKxCJqKqqEoYs3NzcGDRoEHJycpSVlWFsbMz+/ftJSEhAVVWVyMhIZs2axTfffINYLKZNmzZ8++23DBs2jDlz5iAWi3F0dCQ1NVUQ0x44cCD5+fk4ODjw3XffkZeXh4qKCtXV1aSnp7Nu3Tr27duHvb09tra2XL9+nb1792Jvb8/27dvZvn071tbWxMTECPqE7/l76NixIz179mzk1lFdXY2/vz/R0dH4+voSHh7+yu379esneJ3269ePYcOGvXK9/Px8ampqCAkJQUFBgVu3bjV4vra2luPHjwtlqjehZcuWrwwk64mLixOkNuqZNGkSsbGxwuO0tDTh/98rPVRbW8v58+d/1zb1bNu2rYG+WT2+vr7U1tYyatQoLC0tWbFiBQDz588XMqf1Arznz59vNHU4aNAgoXEd6gRt60vBgwcPbuD28J6/nj179vDixQtBh87Z2RkHBwe0tLRYv349Li4uODs7s3XrVqGv3MDAAHV1dcrLy/H29ubHH3/E2NiYuLg4vvnmG7799ttGN0q7du0SnKq6dOnC4cOH2b59OwsWLKBz584cO3aM3bt3o6+vz48//khCQgKXLl0SbrYvXLiAr68vmzZtQiQSsWDBAmJjY+nTpw9qamqkpqYKxyotLUVLSwsbGxv27t1LpaI6UWe9qSjMpNXIxSip62BkPwL1FnUZQ5miMjqdB/A09ik/7N6NRCJh9erVfPvtt3zyySdYWVlhbGyMg4MDTk5OKCgoIBaL0dDQYPv27WhraxMTE8Pq1au5fPkyn3/+udCDV1lZSbNmzbh8+TIHDx7ko48+YvPmzezevZsvv/yStm3b4ujoiEgkYurUqbi7u2NoaMiuXbvYuXOnUHZ/+PAhs2bNYtOmTZSUlHDq1ClSUlJYtGgRsbGxzJgxg2fPngmajoWFhYwcORJ/f3/mzJkj7Ofv4J0LAGtra0lKShImiEaOHElYWBhubm48e/YMsViMtrY2UVFRzJw5Ew8PDzw8PIiLiyMuLo6+fftibGyMsrIyBw8eZNCgQYwZM4a2bdvi5ubGjh07MDExQSKRUFtby7Zt2xg2bBguLi5kZWVRWlrKggUL0NLS4vvvv8fLywtdXV2hkXb06NFs3bqVjRs38v3333Pnzh3Onz+Po6MjSKvQ0jMkLeQURckxPDv+NSI5BcqzU3gReAJ9a0fM3ObSov8UmjuPR9XIjMJnkUj0TRCJ5CjLTKTg6V20W3dHvXlbqopySTj/LbJaKdpW3VDRN0EmL8fzn7ZSkvYMBbGEJt1dqc5Ph4I0Znt6snr1agwNDQWR5/Xr13Pq1CnWr19PdnY206ZNw9bWlsTERDIzM5kwYQLV1dV069YNsVhMaGgokZGRTJ06laKiIsLCwkhNTSUqKoqqqirmzp3LTz/9RGxsLCNGjGDo0KHY2tqirq7OvHnzmDVrFosXL8bd3Z1PP/0UqVTK/fv3efbsGQsXLkRZWZna2lrBKuhl3az3/LUoKiri7u5OixYtgLovdx8fH2JjYzl9+jRRUVEoKSnRsmVLysrK2LlzJ7W1tUJ/jY2NDVFRUURHRzN48GA8PT0b3Q3n5+czZ84cSkpKuHnz5ivPQyqVsnv3bsLDwwXJpVdx6dIloZFcTk6O0NDQBhpnL9OqVasGjgMAW7durXM6EYmoUW9K4n+1O+tJTEwUmvVfRU5OjhBESaXS18qt1EsfvY76Sc9fWnUVFhY2CILrJ+InTJhAQEAADx48EPqPnj592qBEv2nTJu7cuUPPnj0BmD59egPNNEtLy/efrb+ZzZs3Y2hoSHBwMBoaGpiamlJRUcHGjRsb9JMOGTKECRMm0LJlSw4fPsx3332Hr68v8vLyPHv2jHnz5tG6dWuWLFnCw4cP8ff3Z/fu3bRt25aVK1cCdRnxnJwcoqOjGT58OEZGRshkMqKjoxkwYACKior4+/szdepUhgwZwpIlS4iKiuL69eskJCTg4+ODjY0Nffr0QV1dXegVDAkJISwsDD09PX7++WdatmzJhx+OJSkpCe32vdG3x2MlAAAgAElEQVTt/zHySiqkBhzi4a655MWE8ch7MVoWtmRHXiEt6CRFRcVUNm1Peno6+/fv5/Tp03z44Yc4OjqyYsUKHjx4QLt27cjPz6dNmzY4OjqyatUqxo0bh5OTE1KpVGgjiomJETL3K1asYPny5ejp6WFvb0+LFi2YOHEicXFxeHt7M3v2bL7//nucnZ0JCQmhZcuWTJ48mcTERJ4+fcqWLVu4ceMGM2fOpLq6mkOHDtG7d2+Ki4uxsrJi3LhxXLlyBRcXF6ZMmYJIJCI1NZVFixZhamrKli1bKCsra3BT+VfzzgWA9+/fp1+/fuTl5fHkyRMcHBwYPHgwR48eZdmyZTg7O3PgwAEcHR1xdHTk4MGDdO3aFW9vb+HLWk9Pjzlz5rB69Wqqq6tp1aoVX331laAn1qdPH4KCgvD19aVVq1Z4eHiwcuVKnJ2dCQoK4unTp5SWlnL//n1atWrFixcvuHDhAiKRiLNnz6KqqsqJEyeAuibe7t274+/vz9O4OJLDLkFtLRU5KRh2cyE/Lhw96z6oNjElL+YO+XERVOSlIy9WRs3YCjl5RWrKS1BU16WqKBdZrZSasiJktTUknNuFgoomsUfWI9bQJTcqEN3WPZEYmJB++wzyKupoW3XDpO3/Y++9w6Mq0///15meSe+9kYQQIHQF6cvSgtIVlV0UQSmCwO7iwlooVlAEBAUVFZCuFEEgoUgXQs0SSgKBhATSQ3ommWRm7t8fQ2YJrn72t6671/fafV/XuTLz3Od5zjOTc+Y85y7vdye0Wi39+vVj/fr1WK1WgoODmTRpEk8//TTe3t7k5eUxceJEnn/+eXr27MmVK1fw8/Nj9OjR6PV62rRpw7p168jMzCQ1NZXMzEw+//xzAgMDGTNmDK6ursTExNC3b1+SkpLYunUr6enp1NfXk5OTw6FDhzh9+rSj2GP+/PnU1dURHh7OkCFD0Ov1zJ49m6lTp+Lm5sb169e5fft2E4LS/+HfC7VajZeXF61bt+azzz6jRYsWRERE4OPjg1arJSIigsOHD7No0SJHn5qaGqxWK0eOHGHu3Lk/klDz9PRkw4YNeHh4NAnZ3g+tVsuBAwfo3LkzWVlZHDlyhA0bNjgKHd5++20KCwvJysqiTZs2JCcns27dOpydnf+u5y4rKwsRwcvLq0m7r6+vPWRtcMdm9OJ2zm3HIuzq1atUVlY2yQt8EN7e3kyaNMkx5/s1RTMyMrhw4QIA48aN48MPP2TevHk/GR6qqan5kSdn4sSJTXIOG2lnHnroIXr37s2nn35KaGgow4YNo3Pnzqxfv97B8fbSSy85KHlKSkrIz8//RRXa/8MvQ21tLUuWLGHlypV4enqSnZ3N9u3b+fTTT5k6dSrp6emAnbbHy8uLNm3aEBgYyIkTJ9i4cSMDBgxgwIABJCUlOahUlixZwtatW3niiSc4cuQIoaGhdO/enWPHjnHz5k0GDhzIk08+yYQJE9BoNPTs2ZNnn32Wbdu28d133/Hhhx9y8OBBRISdO3cSHBxM586dHTn0jQ8Mly5d4ty5c0yaNImkpCScnZ3p27cvn3/+OcHBwexJTKTQNYYyQxCo1Dj5hqJxccPgE4LW1Yuwvs9Sk38Dc0UxAV0eA7GRf+UMEtSW2gYbV69e5ZlnxxIWFoZWq6WkpIR9+/axY8cOSktLCQgIIDk5mc6dO3Pw4EF27NjBtWvX+OGHH1i7di27d+/mlVdeYeHChSxfvpx+/foRFRXFnj17MBgMLF68GJVKxeXLl9m8eTO5ubkMHDjQsYhdt24ds2bNolevXg4Pefv27Tlx4gQJCQnMmzePr776iubNm9OvXz9GjBjBBx98QH19PZ9++im7du2isLCQ2bNnO7h1/134r5NI0Gq15OTkkJycTFFREaNGjSIsLIxPPvkEEXEkpFZXVzNr1ixiYmJYvHgxKSkplJeXM3fuXE6dOkV8fDwajYabN286Knn8/f1JTEykuLiY7t2707p1a7p3745er2fevHmMGzeOmTNnOqRshg0bxogRI1AUhfLycpYsWcLOnTt/xGUUGxvLrVu3aKivJ67XEBoCWlNXlk/+ie34duiHrb4O7/helPz1EAEPP0rRhX0UXTiA3t0XEcFSW4miKGhdPKivKSPzu4/xbtmNsP7jKP7rIVQaLV4tulCeYaeLcQ+Px1xeiLW2moaacm7s+ZIWoX707t2bH374AbVazV/+8hdGjRqFRqNhxIgReHt7k5SUxNKlS1m3bh2LFi1ixIgR1NfX07lzZ373u99RVFREjx492LVrF7t27aK0tJTbt2/Tq1cvNm/e7EgWTktLw2Qy4efnR3l5uaOYw83NjeTkZBRF4dy5c/Tv35+AgACCg4MZO3YsR48edfwPZsyYwcaNG8nPz/+XKVH8M1AUJQpYCnQHaoAtwKsiUqcoSjiwCugG5AB/FJHE+/r+BvgQiAbOAM+LyI377C8BswB3YCswVURq7tn0wHLgCcAMLBaR937lj9sEBoPBwRlWVVWFj4+PQ3tTq9U6dJrvr+Lr3bs3YCdTnTdvHps2bWLy5MksWrTo7+ppPvbYY3Tp0sXhuXgQM2fOZPv27U3Injt27IhOpyM4OJiQkBBKS0s5evSoo9L3QXzyySdMmzaticfr7NmzDtoNi8aATWekoaEek8mEs7MzixYtclT322w2ampqcHV1ZcGCBXTo0IH+/fujKIqjKONB1NTUUFlZyYQJE3jzzTcJDg6mdevWLFiwoIlqw6pVqxye1wMHDvzdsRqxfft2B/vBY489xmOPPeaQomzevDlt2rRxLIA3b97MunXrWL16NeHh4Wzfvv1H4/32t7/9kTbt//DrwGAwMGTIECIiIoiLi+PLL7/kyJEjjvMnMTGR5ORk9uzZQ1lZGYmJiRw/ftyeV5eTwxNPPIFKpSItLY3U1FTq6up46qmncHNz4+bNm7z22muo1WoyMjJYvHgxRqORp556iuDgYPz8/GjWrBknT54kISGBJUuWoFarGTp0qEPlKj4+3qHB6+vrS0lJCYcOHeLdd9+lf//+JCQksGbNGs6ePcvp06eJjY3FOziCggYD7i17knPuIHo3X7xadaci6xI+7ftSX1pAxpYFBPd60u7EcHanKieNuvJi1HojisGIyiMQxdmVKrUb06dPR683cPnyZcaNG8fZs2fZuHEjJSUlxMbGotVqGT16NB06dODjjz9Gr9cTHR3NqlWrGDp0KN7e3sTExJCenu743fn4448ZN24cU6ZMYcKECaxdu5ZJkyaxZ88ejEYjixYtwmw284c//IHU1FQSExNpaGigvr6eCxcu8PDDD7N69WpSU1P5/e9/z4gRI4iPjyc1NZX4+HjKy8uJi4vj1q1bbNy4kQMHDvDGG28QHBzM7du3HQU4vxb+6zyA8fHxnDt3Dq1WS3BwML169eLIkSM0a9aMtWvXkpGRwRNPPMHhw4dZsWIFYH8CTk1NJTg4mOnTp3Pp0iUKCwu5ceMGvr6+BAQEsGfPHkwmEx4eHiQmJvLee+9RVFTE+PHjOXv2LGvXrmX69OkMGjSI5cuXM2rUKI4ePUpKSgpJSUmcO3eO4uJivL29mT59OvPmzWPbtm0O4ukOHTrg4uJCZspJ1AYjOqMHKicXXEJisTaYaagqxa1ZW8ozzlOZdRnngEgqb13GJSQG79Y9uXNkE4JCg6kaW30tOjcfnHyCAcGv40Ayd32EubSA6tvXcA1viWtYHF6teqBz9Sas37Okp1/Dzc2NVatWsXz5csrLy4mMjKR37948/fTTDBw4kClTppCens7Vq1fp0aMHRqORtLQ0+vTpw8SJE0lISOCDDz7g888/Z+vWrcybN4/y8nJeffVVZs+ezY4dO4iLi3PIAeXl5VFWVsa+ffs4fPgwx44do1+/fty8eZOFCxfy1FNPMWjQIBYsWIBWq2XYsGE4OzvTqlUrwsLCMJvNjqrF/wQURdEB32FfgHUFfgcMA95W7JUEO4G7wEPAWmCboiiR9/qGAruA9UAnoADYqSiK6p59BPAW8CLwm3tjfHDf4d+/d8y+wETgNUVRnvo1P+/P4fLly2zZsuVHkkkjR47k0KFDZGVlNWlftGgRAwYM4OrVq/zpT3/iT3/6098NkQ4ZMuRnObMOHDiAq6srLVq0cOTADRw4EE9PTwYPHgzYfxPefPPNnxxj4cKFjsVfUlISZrOZTp06MXXqVPLy87FpDIjWTjdUVFQEwJdffkl9fT1Xr14lJSWFBQsWAHZC3r59+/7oGCLC8ePHHXN0dXUlKyuLN998E39/f9566y369ev3I8WG8ePH/11S37S0NOLi4prk9Q0fPpwpU6Y02a99+/Zs3boVHx8fXFxceP311ykvL+fkyZPMnTuXd999l+zsbAwGAwDHjx930N3s3r37J7+z/+Ffi6qqKjw8PHj55ZcJDAykvLycESNG8O6777J06VK+++47LBYLM2bMYNiwYUyePJnnnnuO2NhYDh48SG5uLk8++SRxcXG0adOGhIQE1q5dy8MPP0x6ejodOnSgV69ebNu2jTlz5nD+/Hn279/vkDP19/fHy8uLhQsXsnPnThITE3FxceH06dMMHTqU8vJyBy0K2AuGvvvuO3x9fdm4cSNHjhzh1VdfZdOmTTg5u6JrO4gsAijOTsejZVdqi25TdTuNopQDiLWBqluX8O3Yn8ih0yhLT8Y5tAW5x76hrrwIrdEFrasnBT/soLYwi9KbqWTk5GPVu2NqsLJs2TJ+97vfO7z+OTk59OvXj5MnT+Lj40NSUhIBAQGICC+++CJBQUGoVCoOHz5MSEgI33zzDatXryY5OZmMjAxOnTpFz5496d69O/PmzeP48ePk5OTQtm1bRxSxV69euLm50aVLF/R6PRkZGTRv3pyPPvqIU6dOYbVamTNnDhaLhVOnTtGrVy8qKysZPHgwrVu3Jicnhx07dnD9+nUGDhzIu++++6sv/uC/0APYqNZx584dSkpK6Ny5M+3bt2fVqlV2b5nFQmVlpSN0NXbsWPr27Ut1dTWVlZW4u7vz0EMPERERwdy5c+natSvFxcV07dqVoKAgnJ2diY+P57333qOsrIyBAwdSVFTE5s2bOXbsGFu3bmXVqlXodDreeOMNoqKiKCkpYfv27TRv3pxFixaxd+9eRy5hfHw8V69eJSw8nLD4zlRcvUbxxSPo3bxxC2nBza2LcI1oTUivpyhNT6b44iHcI9pSeu0MOk9/vFt1J+/4VrRGd0ovHUPn4oF3q26UXPyeipvncW/WDr27D3Wl+Rh8QmioLsPgFUTh2URq795B7+aLc1AUGlcvSktLSUpKori4mNraWkaMGMFrr73GU089RUxMDBUVFcyePZuEhASuXr3qCGtv2bKFvn37MnjwYM6fP8/27dvZtWsXBQUFjtCwyWQiKSmJH374AWdnZ6qrq7FYLCxbtgyw5242yvjs2rWLZ599lrS0NG7fvs3Ro0c5evQoo0aNYvfu3Xh5ebF27VpOnDjBt99++5883R7G7r17WESqgTRFUV4HFgN7gFigh4hUAVcVRekLjAdeA14ALjZ67RRFGYd9EdgHOAjMAJaLyK579knAQUVRZgJyr/9gETkPnFcU5T1gKvDridL+DB555BG8vb05efIkM2bMcOSFvvfee0yYMKGJXibYaVT279+PVqslOjqaZcuWcerUKUwmUxNux9jYWPLy8v5uhfEnn3xCfHw83bp1w9vbm40bN2Iymbh8+TIPP/ww77zzDmFhYZhMJgdfJ8D+/fvp3bs3Op3O0fbkk0/y8ssvk5mZSbdu3aiurubjjz8m5cIFDBEdcA6052BlZmYSGRkJ2DkKZ86cyd69ex3FSI18YfcjPz+fqVOn8uWXXzqiAz4+PrRp08ZRnduY79R4PTTi790kysrK+Oyzz1i3bl2Tyk9FURg0aBD79+9vEuq+efMmfn5+7Nixg5YtW2KxWOjevTvh4eG0atWKM2fOOPI609LSiI6OxmKxUFBQ4Ehk/x9+XWzZsoWNGzfi5ORESUkJBQUF+Pr68tFHHxEVFcXIkSP55ptvGDRoEFeuXMHJyYlJkybRpUsXnnzySTw8PCguLqZjx46UlZVx8OBBTCYTxcXF7N+/n6effpq9e/fSvXt3PvzwQ2pra9mwYQPR0dFERUVx+fJlunTpQrdu3SgpKSEhIcEhj+rl5YWTkxNZWVlMnjyZ48ePs2rVKnr27MnOnTu5desW586dwy+6NUbf5hRfT6Ew7w55J79FzLVk7fwQRNB7BaGIoHX1pqG6DBHIPbQOjd7IncMbQFEoOPkt4QkvkLV7JRo3b2xmE67N2lFblENdaQEG72DK62oweUVDYREGg0Lz2FjmzJnjUKXq3Lkzjz32GLW1tUyePJn169eTn59PUlISoaGhXLp0iTfffJPIyEhSU1PJzc3lxRdfpG/fvpw4cYIvvviCDz74gKNHj+Ln58eBAwd48cUX2bt3L+3bt0er1fLNN9/g7+9PXV0dUVFRPP/88xw9epTS0lJcXV25fv06Pj4+fP3110RGRjaJEDQKUdxPJP1r4b/OA6jRaHj55ZeZM2cODz30ECtXrqRXr15cvnyZVq1a0bVrVw4ePIivry/V1dUkJiayY8cOPD09mTdvHkeOHMFsNhMUFITJZGLz5s2cOnUKPz8/pk+f7sgjGj16NIGBgTz11FO4u7sTHx+PoigEBAQwdOhQVCoVjzzyCAMGDOCZZ55Bo9Gwb98+unXrRkxMDM8//zwvvPACN2/exGg0civ7NrXNfkNg1+G4R7Qm79g3GLwDCew+ggZTFTkH11J04QAWUxUWczX+nQZSlXWFnINrKbt+lugnXqYs4xx6rwDK0k7iGhFPeUYKVbfTqc69jpNvKKaCLGqLb1N79w6W2ips9WaMAZEYA6LQ+ESgdfOmoqKCAQMGEBsbS25uLh9//DF//etf2b59u0PHODAwkLlz53LkyBEGDRrE6tWradu2Lb/97W85cuQIO3fuZM2aNbzyyit8//337Ny5k0WLFvHNN98wd+5c5syZQ0REBK+//jpr166lb9++jhuOyWQiKyuLvXv3cvz4cVJTU3n99deJjIzEx8eHo0ePsmXLFtRqNevWrePxxx//T55u14BB9xZ/jRBAD3QBUu4t/hpxAnjk3usugKO8VURMwAXgEUVR1Ng9fveXvyZjf6BrD7S9d4wTD4z9kKIo//aHvtGjR5OVlUXz5s2JiIhgxYoVfPnllyxfvpyoqCgHpcX9aOTfmzhxIsePH2fmzJlMmjSpSXrE3bt3OXPmDO+//z5gDx/bbDYyMzMpKipyUE+AXcLp8uXLDB48mKNHj5Kdnc0f//hHBg8eTKdOnRxaxVVVVaxbt84x5pw5c0hOTqZ///4EBwfz4osv4urqykcffUSfPn0ICwtD4x/NrZO7UbQGkpOT+f3vf8+ECRMICwtj7NixlJSU8MILLzjmbjKZmshLBQYG8s477zB37lzHwqy4uJilS5eyadMmrl69SnR0NFeuXHEUdTwoYl9WVubI33N3d2fs2LF06tTpR+kk33333Y+qsN944w3q6+spLy8nOzubzz//nPXr11NXV4der8fFxcWxb6tWrXB3d2fPnj0/qr7+H349PP/884wYMYKjR4/i4+Pj4M1r1qwZ2dnZFBUV4e7uzltvvcXFixcpLi7G09OT48ePc/jwYRRFoWPHjuTm5vLQQw8RGRnJmTNnUBSFY8eOMWTIELy9vdm/f7/jAeGZZ55h9uzZnD17lsuXL7NmzRoMBoODC1ev17Nr1y5mzpxJ69atKSsr4/bt26SlpbF06VJWrFhBblEpNoMbJpuaW9eugqsfdRUlmCtK8O8wEBAsNRWg0aHSaLFZLSgqBUu9mdwjmzB4BtoFCSpK0Lp6YbPZuLXnU6ShDtfQOHTuflSkJ1NfUwFiwy2yNd5telPpGk5GVja3y2q5ePmqwzOv0Wg4e/asg3Fj2rRppKamsmbNGvz9/UlKSmLIkCG8/fbbrFq1iueee44lS5bw5ptvEh4eztKlS5k8eTKXLl2id+/eZGdnk5CQwKlTpzhy5Ajz5s3j448/Zv369axfv57q6mpu3bqFl5cXiqLg5eVFbGwsGo2Ga9euodFocHFxITY2FhcXF/Ly8oiPj//JwrV/Nf7rFoAZGRmMGjWK3/zmN1y4cAEvLy/mzJnDpk2bMBqNZGdns3nzZhYuXOjgB2xUoRARB9nz559/TkZGBv7+/iiKwrVr1zAYDCiKQkFBAf7+/owaNYrf/va3TJw4kTlz5pCTk8PQoUN54oknWLJkCU8++SQ5OTnk5eVhNBqpqKigoqKCtWvXEh4ezpo1a3B3dyeiXTecW3TDqlJTlnGO3GNbULu4Y64o4e6l49jq66grL0bEXs1rravm5q4V1BRk4tthAFHDpqOoNfi0/S16Vx/UOiNuYS3xbtMTFIXyGxcwBkQCQmC3kdTdzcO3XV8URcFSW03x+SRMJXeotarQ+kexe/duQkJCKS4u5rPPPiM+Pp5WrVrx3nvv0apVKzp37oyvr6+DiykvL4+QkBCHYoq/vz8NDQ2OyrX+/fvbFU88PBg8eDDvvPMOI0eO5J133mHjxo00NDQ4aARCQ0PJzMxk6dKlfPLJJ9TX1/O73/2OQ4cOERwcTEVFBW3atKFLly4cO3bsJylH/h0QkWIROdj4/l74dipwHAgE8h7oUgiE3Hv9c3YPwHC/XUQs2MPJIff6lopI3QN9dYDvL/tUP4+amhoAB7k52KtPIyMjmTFjBt9//73Ds93ovXr//fcpKipqUjDx5ptvkpqayqFDh+jRowcffvghaWlphIWFMWPGDMDujQoJCSEpKQmwK1bs37+flJQUMjIyCAwMdOQN3rhxg927d/Pss8+SlZXF2rVrMRgMuLu706FDB5577jlqamq4c+cOjzzyiCOsOmvWLB5++GHGjx/fJJd02LBh3Lp1i5K7ZZjRENxzFDVaD86ePcdbb73F1KlTCQsLIygoiBkzZrBp0yZ8fHwcFYgPSuPFxsY2UdvQaDS0bduWuLg4/Pz8cHNzo0ePHqSnp3Ps2DEeffRRqqurmTlzJoDD4w52r2Cj/NakSZN45plniI2N5YsvvqCwsJB9+/axefNmKioqAFi7di3e3t5MmzaNefPmMXv2bNatW0doaCjh4eGcOXOG69evM27cOC5evEhlZSX5+fkO3tT/4deHoiisWLGCiIgIKisrCQ4OxmKxYLVaiYiIYO/evWzbts1RhBQWFobBYKCgoICIiAguX77M+PHj2b59O2fPniUtLY2goCBqamrIzs5m5MiRZGdnk5KSQmFhIcHBwZhMJjIzM3FxccFqtWKz2UhNTcVqtXLq1Clu3bpFly5dMJlMrFm7ltzcXL4/fJi6BhsWjROlVbWYVEbMDYLOK5iGuhpu7liC+e4d7l4+Tn2V/eFE4+SKSq0FRY3eIwCjdyiK2FDpjdSVFeAW1gqjXzhRQ6eh1hvRuHigaHSUpSXTUFMOigpbgxmtiyemklzuph4jba09J9hUWohTSEtErSM/P5/aOjMNDQ0UFBSQkpLCnj172L17N4qi8Mgjj+Dk5MSqVato164d+/fv5/XXX2fMmDFUVVVhsVh48sknHUwWe/fuxdXVlUGDBnHz5k22bdvG448/TteuXXn00Ue5ffs2oaGhuLi4MGXKFDZv3szgwYOxWCyICA0NDajValq1asX58+fx9vYmJSXFoQjyIC3Tr3JePUgd8P8COnXqJP+sxuuxY8eYOXMmMTExrF27lsGDBzNs2DC6devGp59+yuXLlzGbzaxfv56IiAgGDx7MoEGDGDZsGJWVlRw6dIjw8HBef/11cnNz0Wq1BAQEkJ2dTe/evVmyZAnjx4/n7t27dO3aFY1G46iCys3NxdnZmdraWj7++GMURSE2Npb333+fmTNnsnjxYtLS0igrK0Or1dLQ0ICTbygerXtjDIoi67uVqJ2c0bv4UF9Tin+ngejcfCg4/R21xXcw+kcQ1H0ERef3Ya6poOrGBbzb9UGtc0Ln5kXO/rU4+0eiMbrg1ao79ZV3qbx1GWttFYiN+ppKbDYbbuEtsZmrMVeVEtBxIK4RrblzeCPGwGg8m3fiduIn+DhrMWoUtFodISHBnD9/njt37nDixAlmz57N22+/zdixYykoKCAmJoZOnTrh4+PDiRMnyM3NZcSIESxdupSXXnqJnJwcDAYDVVVVjB07lrKyMkaPHs2pU6eYNWsWRqORzZs3c+HCBfbt20dMTAwDBgwgJSWFJUuW0L17d1JSUrh69SoxMTEEBwdz8+ZNLl26xPjx43+pjqnySzo3GUhRlgITsHvv/ggYROR399nHAXNEJEJRlJvAAhFZdZ/9K8AGvI69aKS5iGTcZ88B5gDWe32D77M1A24CkSJy64F5Tbg3L4KCgjo2Epr+M5gyZYrDUz5y5MgmIcrq6mrS09NJTk5GrVYzefJkAM6cOcNDDz3E66+/7uCoq66uZv369UycOJHq6uomFagXL17E3d2d1NRUhgwZQlFREYmJiQwfPpzS0lJyc3Pp1q0bdXV1Do/dhAkTaNWqFRcuXGD58uUsXLgQPz8/Ll26RHR0NE5OTpw8eZLExMQmnrifQ/fu3dFotTz++3H0GTCI5MP7uJl+hYaGBt577z1SUlIIDw/nxIkT3Lp1i9raWvLz85kxYwY2m40ffvjBoQdstVqZP38+vXv3dlTfPohz586xevVqAgMDaWhooGfPnoSEhBAbG0t1dTVFRUWEhIRQXFzcpGAlNTWVO3fu0K9fP6ZPn84jjzxCfX09I0eOdEhOnThxgq5du5Kbm8u3337bhBNx//79LF++nO3btzuqiquqqn5xVXBcXNy/7Nr6fwG/5L4VGxvLzZs30ev11NbW4uvrS3l5OdHR0XTq1AknJye2bkGZtY8AACAASURBVN2KWq3Gx8eHsrIy/P39HWHfO3fucOvWLUeYcdKkSej1emw2G+Xl5RgMBjQaDXV1dZjNZkQEDw8Px/0qMjLSQWmk1+sxm82o1WoHIbTOyYUGswmV3hlrfS2goFJrEJsNsZhBpbFvlr89k2pdvXGNbEPF9XNY66pAUeMcFEVg16Hc2LqYVi8sIv2r10CtweARACoFc1khaoMz4f3Hk7P/C8wVxUhDPc4RrbCaqlDpDLgERlF0bh+o1ai1Bqy1laBSo3X1wegXQsXNv6KoNbj5hlBbmoeHmyuurq4OfsT8/HxiYmIoLy+npKQElUqFzWZj+vTpTJo0ieeeew5FUcjIyGDhwoXMnTsXd3d3VCoVWVlZmEwmRMThMKqvryc6Ohq9Xk9dXR3t27entLSU06dP4+HhQV5eHiqViieeeIJt27YRHh5OUVERhYWFjtzbfwL/0LX1X5cD2K5dO1q2bElBQQF5eXlkZGTQpUsXwsPDWb58OWfPnmXMmDH86U9/oqKiguHDhzuk3xqpSmbPnu1gOlcUhfz8fOLi4oiOjmbQoEHExcWxePFiJkyYwPTp0+nduzejR49my5YtpKWlcfDgQdLT09mwYQNFRUXU19eTmJhIZmYmrq6uOLt5UFhaic7bA6eQWEozzlGeeRGjfwSiUhPU43HKM85Rln6KiEGT8G7Zjarc61hMVWTu+ohmQ6aS8fUC3CLaoDV6UHh2L6IoGH1DaDb0JbL2rOTulR9QgLqSO6gMRpwDIqm9egpBKE9PRuviQdTwP3Jr76fcPrQB56AYbHVVFJ1NJKj376nKucLts3uJadGSU6dOoVKp6dWrF926dUOr1dK7d29mz57NmjVr6NChA3/+8595//33adeuHXq9vklorlevXixbtowuXboQFhZGQkICL7zwAmfOnMHT05Pu3bszefJkDh06xIQJE/jss884ceIE2dnZzJkzh6NHj5Kbm4vFYsHDw4Pjx4+zbNkybDbbr6I/+/8X9wo+lmIv2HhcRK4oilKHvXr3fugB073XdffeP2i/e8/GT9hN/C3M/KCN+8Z3QEQ+Az4D+03q/1Ls+Dk8+uijVFVVERYWhkqlora2ls2bN/PWW2+h0+lo1qwZ3bt3x9fX1xFafOutt0hJSeGzzz5ziM9v2rSJ+fPnU1BQwIYNG/j66685c+YMoaGhxMXF8eKLL+Lj48Pu3bt56aWXcHZ2plOnTuTk5FBRUYFer6e8vJyDBw8yf/58EhISKC8v55VXXuH06dMEBAQAsGDBAvz9/R0euOzsbJKTk6mtrWXatGk/+nyNC587d+5gNBpxie3Kxl0H2Hk+G1ffIDQZGQwbNoy4uDhHXmK3bt2YMmUK3bp1Iyoqio0bN5Kens7zzz9PXFycI3z30UcfsWvXLke/2tpaTpw4QZ8+fcjKynIoOmzdupV169YxbNgwB1n2tWvXuHz5Mt988w3u7u5NqCQax7t16xYbNmxwqA+ICHfv3nWwEERHRxMbG+sI1ScmJjryyk6ePOkg6U5MTGTLli28++67/9EK+/8mjBs3jiVLltC2bVtOnjyJyWTCzc2NoKAgNmywS6O1aNGC4uJihgwZgtlsxsfHhxUrVpCUlESnTp3w9vamefPmDg666upqxowZw/79+ykqKsJisWAwGBxeRHd3d+7cuYOHhweWe94oJycnzGYzTq4e1JpqwNaAxs0Hld4FnbGe+qpyvON7cTf1qH0RZLmnoWuzgs2CSmfEJjYQG34d+9tTmQKaUVtiAZsVU2E2ece3oTYYubH1PawN9WCuxeLkhrmsAERwCYklY8s7GIObIyV38IrvTeXNFCxmE4gNU95NEBuKorU7N7T2nz7/hxNoqCjBuWskeSd3UFF0GywW6oKaczcvk6IKEzWl9kVXRUWFIy3EarWiKApffPEF33zzDYWFhbRv3x6z2cz58+cpLS2lpKQEvV7PggULeO211ygrK0OlUhEXF8f169fJy8tzSCru2LEDtVpNQEAAbdu2pb6+Hp1Ox5YtW3Bzc3Pc837B4u8fR+NK9ec2IAp7NWMZcAd7taHhni0c2I+d4iINSHig72+AVOw3niNA9AP2l+6NWQWsBpz/r/l07NhR/lk0NDSIr6+vTJgwQdq2bSv+/v4yZcoU6dGjh3To0EHKy8vFYDBIjx495IMPPpC//vWvcv78edm3b5+IiBQWFkp+fr785S9/kXbt2smyZcvksccek1GjRsnJkydl2rRp4uTkJH/+85/F399fOnToIJs2bRJ3d3d57bXXpFOnTrJ+/XpxdnaWLl26SK9evcXNzU08PT3FNyRSAtv1FNQ60Th7SNjACaL3CRW9b7joPAPEyS9SVAZXcQ1rKR6xnQWVRrSunuISFictxy+U+MnLRKXRiZN/hChag6BSCWqt+HYcKK0nLZPg3qPFLbKNOAc3F/RuonZyFffojuIW3UmaDZshEYNfFK/WPcUlrKW0HL9QArqNEJfwVuIcFiceLR4RRWsQtZOrOPlHinNwrGjcfCTgkeGiqDTi5OYp7h6eotPpJDAwSPr06SNff/21zJs3T7y9vWX8+PHy9ttvy6xZs6Rz584yc+ZMyczMlAULFshzzz0nsbGx8uabb8qKFSvkD3/4gxw6dEj69Okj8+fPl4iICHFxcZE9e/aITqeTIUOGSGBgoPTr10/WrVsnGzZsEG9vb2nXrp2EhIRIcHCwzJ07V+rq6mTu3Ln/9LlyD//QNfJTG/Y0i9VAPTDivvZXgBMP7Dsf+P7e6/3AWw/Yj2L3/qmAWqDvfTYNYAF6YK/+tQK6++y/wb5w1PzcfH/JtSUiMnToUJkyZYpMmjRJBg4cKKdPn5Zbt25Ju3bt5A9/+IPcvn27yf51dXVN9jt79qwsXrxYtm3bJidPnpTy8nIREUlISJCGhgYREUlOTpZr167JwoULpXPnziIicv78eZk8ebKIiBw+fFjGjBkjL7zwghQWFoqIyMsvvyytW7eWJUuWSHZ2tqxatUrOnTsnFotFXnrpJenatauIiCxbtkx++OEHERG5ffu2xMfHy6lTp0RE5MqVKzJ9+nQREenTp4/06t1bOk5bKUG9npTAXk+K2slVmrd9SPz9/SU3N1dyc3NlwoQJkpeXJyIia9askYiICJkwYYKsX79ebty4ISIi8fHxMnfuXOnWrVuT76a0tFRWrFghd+7ckenTp4vNZhMRkeLiYhk8eLDMnDlTbDab9O/fX5YuXSoJCQly/vx5GTBggIwcObLJWA0NDfLpp5/K4cOHRUQkMTFR+vXrJ8uWLZNdu3aJiIjFYpH09HSxWCwiInL37l1JSkqS7OxsGTlypGzZskW2bt0qkZGRkp2d/U+cHT/CL7q2/l/bfsm1deDAAYmKihIXFxcJCgoS7A95AoharZaAgABRq9USFBQkHh4eolarpXnz5qLVaiUyMlJ8fX3F399fVCqVeHl5iZeXl0RHR0u/fv0kPDy8yXgGg0EA0Wq14ubmJmq1WgDRu3mJonOyH9PgIk6+oYKiatJX6+YjTn7hAoq9Ta0T1HpRObk22Q8QRaMTVBpBqxewj6PzjRDUGlEb3cQpIFpQqe37gOOvT/u+AojG3U/Q6EXn4W/f776xVUZ3UfTOjrFVBud7NpW4xXSyfwYnNzEGx95rV4t/1+GOzwaIzsnFMZ5GoxGNRuP4vhvbIyMjHe+bN2/u2Kfxr0qlEkVRxGg0iqenp3Tu3Fl69uwpiqKIoiji4+MjERERTfZv1aqVuLu7/9Pnyj38Q+fk/5kD+B+msviX48aNG/Tr14+AgAD69euHTqfjq6++YsSIEZSUlFBcXEz79u25ffs2H374IcOHD0dRFNRqNZs2bWLixIm0b9+e77//Hg8PD/bt24eXlxe5ubm4u7szevRonnnmGTZt2oSLiwsGg4EXXniBtm3bcujQIUelrJ3x+zp5lXVYNEaMbfqjDm1L0fW/4hzYDINvKDn7v6ShqhSVRgsomCsLUWs02KxW3KPa4dWyK4FdH8c5IApFUXPn0EY0Lh74te+Pa0Q8it4ZrA0Upxwkfd1cKrJSsJrrsFoawFyJtaEOjbMbCvYnvoqMC3i16ExY32fI+u5jrGYTNfmZmPJuYqmtRBrMOAVGY6kpxyU0Fqu5loa6KlR6Aw0WG4GPTaNBVBQUFHD5ahqvvPIKixYtIiIykjVr1vDDDz+wfPlyx/e0adMmVq5cSVhYGLGxsXTt2pWYmBj27t3ryNVKS0sjICCAmJgY7t69S1xcHIcPH0ar1XLhwgXefvttPvzwQ3r37s2AAQMICQmhsrKSffv20a5dux8ly/8H8AEwGvvi734ytWSgnaIo95Pbdb/X3mjv3mhQFMWIvcAjWURswNn77diLRyxACvBX7AvOrg+MfV7suYK/Gr799lsmTpzI4MGDiYmJ4eGHHyY8PJxXX321iSrH3r17+e6771AUBaPRSHFxMVVVVRQVFbFy5UqGDx/O1atXHTJNmzZtcuQXlpSUMG3aNEJDQ/n+++8RETp06MCiRYs4ffo0qampfPXVV3z22WdotVqysrLw9/fHaDTSrFkzdu/eTWhoKJs3b+b48eM8+uijjoKGyZMnOyhhGmWhGqktWrZsydKlS6mtrcVqs2FxC0J0Rox+4Zhyb+AS3By1fzQ6nY5jx47xxz/+kTZt2jgk3goKCpg3bx5jxoxh06ZNNGvWDJPJRGBgILm5uUycONGhApCfn4+np6cjz0hRFL7++msGDx6Mt7c3QUFBzJo1i+XLl7NgwQJGjhzJsmXLcHV1xd3dnbCwMMf/xGKx0KNHDz766CPatGkD2KlwnJycaNWqlSMv6f3336dz585kZ2djNpsxGAyYzWaSk5Pp3bs3Z86cQa1WExsby44dOxwekv/h18e+ffvIzs6mvr4ejUZDSEgIWq3W4UUvKChAxM5j20imfuvWLYKDg8nOzubu3buOHFuDwYBKpaKkpIRTp045pNka0x4apRwbbEJlZSVWq73wyFxTg9wL71rrqqktvifppv4b2XhDZQm1xbf/NnGxgrUem7mR0F0BnRFUajxb9yC491P2pRQ2UGmoL74FVgtWUyXmimKH5xBFbf+LQllaMm6R7VBr9ehc3KkvL7Tvh4LaxQOtVwBqvRNirrnXbsNWV3Pv+DYqM+yhbGttJaa7edifp60UX7DzaFotdkWc+tq/1e5ZLBYsFgsqjbZJbl52djZWqxUfHx+uX7/uyHtu/CsiDqnUsrIyrFYr+fn5aLVavL297WOqVI79G9Va/l38mv9IEUgjlcVYEUkTkUYvxO+wL9pigQkiclVEFgAnsVNZwH1UFiJyFRgHhGKnsoD7qCxE5BwwCRirKMrfys7+xQgICMBgMDBr1ixCQ0MpKytDp9ORmZlJXl4eQ4YMYfLkyXz//fesWLGCfv36MWrUKF599VWee+45bt++jdlsJicnh+rqam7cuEFSUhIGg4GPPvqI+fPns2/fPkpLS6muriY7Jwez2czp06c5ffo01RaoqBf07r5UmOrIybmDaA2odE6UXTuNX8cBeMY+jKWmAqeASJyDmlFfVojOxROP6A54te6BxuBMUcoBO3FzWR4Gr0DuHN6AtaEO56AYCs8nonf3xjU4BlCBzZ50qnFyp95UjthsqJ3dUVBxN+0MKq2e6txr6LwCuLF9CZnffYytoR5zaT4BjwxH6+pFfUUJaoMRBUHr4klN3g1cg6Iw+obQ8rl30Xn4kX96DxqjK6KoKCrIJ7uoHJvWSOrlK+j0ejIzM1EUhZs3bzJ58mTeeOMNfH192b59Oz4+Prz88stMnz6d2NhYIiIi0Ov1XL16lQ4dOuDr68ucOXMcOskTJkxg+PDhBAQEkJmZya5du/jiiy+4e/cuZrOZiRMnUlhY6Eh0/09AUZQu2M/xucA5RVECGjfs3rxsYI2iKK0URZmFvfK3MefvS6CzoiivKorSEvgCe95f4y/DCuBPiqKMUBSl0733X4pItdgrhtcCKxRFeVhRlCHATKAph8ivhPj4ePr06eOQSjt06BB//vOfHdqcYNcHPn/+PNXV1cydO5e+ffsSFRVFv379eOSRRyguLmb8+PEOmpEDBw6QlJSE1Wrl4MGDhIWFkZWVRUJCAhcvXgTsuW7Lli2jTZs2rFmzBrBLnG3fvp0ffviBffv28fDDD2O1WvHy8sJsNtslqDw9HXQpGo2GxMRER45vY9X+/diyZQtZmZnUGe0hUbE0ENzzCTROzlSa6qmsrOT999/n7bffdoRbO3XqhK+vL0ePHmXHjh107NiRTp06sWLFCkde1vfff8+7777L559/Trt27TCZTCxcuBA3NzdGjx7NSy+9xMCBA1EUhWeffRYvLy/69u1LcnIyN27cIDo62pFHuHjxYkSElJQUBg4cyLZt2xg1apRDbeTGjRt4e3uTmJjI3r17uX37NsnJyXTs2JFFixbx+OOPs3r1apo1a4ZWq+XixYuo1Wo8PDxYvXo1rVq1YuXKlb/uifQ/OKDVarFYLA5lpDt37qBSqaiurnaEKEUERVFoaGjA2dmZ+vp6h5KOzWbDYrFgs9nIy8ujsqqKGlMd1SaTY0HTuAhxwNr4/l6dgNWM1s0XRaP9W7tKB9YG0P4tXKly9Qb1vewym9W+n82CyuiGMSIe6mtRVGpsDfZKXywNoNbh5BvC/fBs3hG1q8+9Q/1t0aVx8aS2JAdLbSX15cV/O66TC9aaShpKC2gouyfpaLUCKlROrva53v95AOqqsKdVg81sAp0BlVYPKjX3p9FpXO2pKTahSbuicwL4UbV9I0TE8f1qNBrOnTtHZmYm9fX1lJSUUF5e7pCiA/vvotls/llu038p/i8XIfaqwb4PtD2NPRz8CnDyAds8moax3nnAfgT7AlKNPYzV/z6bI4z1c3P6Ja70zz//XLp06SKTJ0+W6OhocXd3Fzc3N3nooYfE19dXpk2bJgsXLpRPP/1UoqKiZNGiRZKQkCC+vr7i6uoqWq1WwsLCxGg0Srt27aR///4SEBAgvr6+0qZNG3F2cRFPT08JCAgQL29f0RtdxNU3RFwCIkTj4i0aNz8J6DpcPOK6itroLgafUIl+8i+icfa0u9/9wkVlcBFFpRFjYJSo9EbRuHqJR2xn8e3YX3QefmIMihJjQDPRuHiJX8eBovfwl7AB48UlNE4UrZMYQ2JF4+YtaofbXRE0OtG4eYui1Qsgni17iNrgLK6RbUTnFSSK1mAPG4PovINF6+YjXq17imdcV3G6dyxUalF0TmIMai4qndHuZtfoJLTfcw4XvcrgLK6RbUXRGsS/y3C7612lEYNvqKj1RtHojaI1GMXVzUOCgoJEq9WKSqUSnU7ncJ136dJFxowZI88884xER0fLs88+K9HR0bJ69Wpp06aNPPvsswKIv7+/uLi4yPnz5yU6Olr8/PxEURRxc3OTiIgIUalU0qFDh3/6XLmHXxL+XcQDYY/7Ng32B6uj2EOzV+6/Fu71TwDSsadPHAKiHrDPwl7dW449zOx0n82IfRFYjb1a+E//yJx/aQhYRCQjI0Patm0r7du3l6SkJPn9738vCQkJYjKZZNiwYbJ161Y5efKkY//q6mpJTU2VsLAwef7552Xt2rUyf/58WbNmjYiIVFVVSUVFhYwdO1ZWrlwpubm5MmbMGMnMzJR33nlHysrKpKKiQqZOnSojR46U0tJS6d69u2RkZEhZWZn07NlTCgoKREQkPT1dBg8eLJcuXZKysjLp1q2bfPHFF03mv2nTJjl06JBYLBa5deuWdO3aVV555RXp06eP1NbWyotTpojR2VmaP/kX6TBzrbR45g3xad9PfDv0l9jfzRH/iFiJioqSK1euiIhIfX29PP/887Jz506ZP3++nD9/Xi5evChXrlyR/fv3y/Dhw0VE5NKlSyJiD/ddv35dlixZIiNGjJAdO3bIc889J66urjJs2DCxWCzy+uuvS2VlpYiIeHp6yrPPPisLFy50jJWbmyvp6ekyc+bMJp8tKyvLMadjx47JjBkzpKqqSjp06CCvvvqqFBYWyh//+Efp3bu3TJ06VUaMGCHJycnSrFkz2bBhgwQEBMjs2bNl9+7d0qVLl196qvzHw7L/zu2XXFtDhw4VjUYjKpVKVCp7uFRRlJ/6bXHYG0OLP9q0OkFRi8rJzREabRrOfXDs+94rKtG4ef/ssQHH/cSxPRCmvX+z36vuO75iv9do3X2Fe2FnR7vB7f88NiBotH+n/afngN75p+fn7CGotaLSG8UY3FxU9++rajyOIopG/4/NrTFUfS8k/2BbTEzMP32u3MM/dE7+n0UgIlKMnXgW+PWpLBRFuXtf/385rFYrRUVFHDlyhPz8fHQ6HdOmTePbb78lLCyMNWvWICK0bduWiooK/vKXv+Dn50dxcTFqtRonJycKCgpQqVTcuZNLfn4+RqORyqoqrmXcxCo2as0N2MrKaHxSqLfakIZ6sFlQDM4UnNyBzicYt4jW1FdXcHPHUvvkFBX1lSWI1YrBP5yG6nJslgZsZhOmwmzqrxUAKurLi1DpnXGP7kRVzlXMVaVU3k6nvqYcsZjR6I00oMJ6zy2uaA1IQx2WyrtoXb3RB0RTfv00ilaPqfAWtjoTzmEtUOtccItqw92UA5gqiu658gXP5g+hKCpqim9TnnYSBRs2mxVMtSh6F8oyL6BodAgKNouFquzLAFjqaxGrBUWtoa74DiDo3P2oryoFgxvVhcX4tujI3YwUFI0GNycjtaYa0tLSSE62R0K9vb0JCQmhoqKC+fPn85vf/IZOnTqxdu1aampqqKurY9q0aY5iGnd3d7y9vcnMzHRIZP2nICIzsXvefgo3gF4/0z8RSPwZ+0Jg4U/YTMCz97Z/G2w2G+PGjXOED3fs2EFERASff/45er2eWbNm8dRTT/Huu+8SGhqKyWRi8ODBDinFhIQE7t69S69evRwKL5WVldy4cYNmzZoxduxYNBoNKSkpRERE0KJFC0aOHImTkxMTJ07knXfeoU+fPnzyySdER0djMplQqVS88MIL+Pr64ufnx4ABA3j11Vcxm828/PLLP5KYMxqNREZGcuzYMT755BPat2/P6dOnGT58ON26dUNRFDTu/riEtqAm7waKSk3gI0OpyrmKzs2bkMem4pK+h7Zt2zJmzBgOHDjACy+8gE6nw2g08tVXX/HMM8+wcOFCRIRu3brxzTffMGDAAADWrVuHr68v0dHRPPHEE4SHhxMYGMiiRYuYMGEC7u7ufPHFFzg7O1NYWMinn36Ku7s7mZmZ+Pr6smDBAqxWKzdv3mT48OEUFBQwf/58Vq5ciV6vZ8KECTz99NOsW7eO7777josXL/LVV1+RlpbGmjVr+OCDD8jNzXUI12dkZBAQEICzszOrV6/m6NGjlJeX/6c5Nv+rICI4OztTUVGBk5MTdXV1iAgGg8ERsv17fX7k1WtEgxWwYqutvNdga+IYe+ANamd3rDXlAGhcPLBU/oTGtaICsa9lpOGBedms9+1ja2Ky1j6QqiNWpL6WhvraH7fXVfIPwWr7e42gqFF0BnuI+H48+P7+XqZKuyNTBFPu9aZGW0Pj5NC4B9BwN/tnp6XSaLFZGtDpdNTX11NaWtp0OJvNrjH+b8A/UwW8GHsuUiOVhfkBu5m/VRwaf8ZuvO/9T/V34AGqCtLS0v6JqdsrDq1WK66urlitVioqKvj4448pKSnBy8vL4WY3m80MGTKEL7/8koKCAnQ6HRaLhbq6OlQqFcEhoeRk3yIgOJjImDj+ev4MitjwcHXD09ubvNw7WBrqEZuNwOBA7hYVUV1dhdpixgJ46cBceI2auyXo9AbqzfaLJSw4kIK8XGxluWgUFWqtBrPNSpeO7Th59KDjgraZazBW3aLXb7pzLe0KhfnXMWLDqlIwmAqpqrZX9wlCbIvm3C0uQq83UJifi4vVgNbDHXNtLQ0NZlzc3am5k45KraYuOwWz2YxKpf7/2HvvMKvKq+//s+vpfXpnZmCGztAEFVRQDDyKioIFNfYATxI1wSQao4m+T9RErLzGPGqi0UexRKxERGmKItIUBIY2A9N7Pf2cff/+2DOHank0Mb/r1e917Wtmzq5nz7r3vfZa6/tdpFkhnkjS9MHLnDZtOqvWmcKhl104izf//gI1B6sR0R6y1DhtLhcdHeZDQZJlrFYrrq59JB120rNz2Fu5E4fDhc0qE5fdZOVmkp0zGkVTWX9QJzs3n9aWZuxOF9FIGN1iQVEUEokEK1euJBQKEY1GkSSJX/ziF4ApK+L1etm6dSvTp0/npZdeQpZlVFXF4XCQnZ3N/v37v7atAMftMPE9jo/FixezZs0ali9fnqopW7BgAVdccQX33nsvc+fOZc+ePUybNo0HHniA2tpaVFXl2muvpampiYaGBmbNmgWYtXinn346gUCA2bNns3v3bt59911OPfVUnn766ZSw+qBBg/B6vWiaxm233cb111/Pww8/zGmnnYbb7eaee+7h0ksvZcOGDaxevZqhQ4dSX1/PO++8w1//+lduvvlmNm/enPoOQggefvhhGhoasFqtWCwW5s+fz3333ddXz1rM9po28mcsAEBSNQ6+/VckVafoB9dQu+o50ium0uMaRNnQFlauXEk4HGbjxo00Njby5ptvsmjRIp588knOP/98xowZwyOPPEJGRgYXXnghr7/+Otu3b+eyyy7jmWeeYcGCBdx3332ceuqpXHnllVx66aVccMEFCCG44YYbOOGEE9i3bx/vvfced999N7quM3fuXB5++GHq6up47bXXuOOOO3j66adZtmwZtbW1NDQ0cPDgQZYvX86Pf/xjli9fzm9+8xvKysqYNm0al19+Oeeeey73338/DzzwANdddx133XUXYKoo/PrXv2bnzp389re//dZt7LuKmpoaurq6cDgcqVpY4CjnT+Jox+34NOEyrgAAIABJREFUn5k1b8fFcZwzNHvK+QNI9PQ7LDL96dNDh1YhGTv0t6qZqWRx2DX0H1+STUesLzjyxddxvO/xJRCf8x1FEhE9RgzhS47Vdy3GYddwnHv1Zc4fkoLRX2MYP75z3u/UNzc3p5j3/yp8ZR3A40hZvCpJ0v8FMoUQFxy23XzgJ0KIIZIkfQb8SQix+LD1z2OSRm4HmoHhQojth61v6tv/hc+7lm+ip7Rw4UKWL1/O/v37CYVCFBYWUlNTk1LYLy8vZ8+ePdjt9uMQCCQsablEW2tB1sCII1sdODKL6DmwE1fJCHr2bcXMbieRdRv27BJ6D2xHUjTQLIhI79GXhOLwIMsK8f6Bpaj4B0+kY89GRDyOrOnmMIuGkDQr9txSkr2dWP3Zpqp6aw2SrGIk40iKQmDkGbRufPOIc+ieDPP4urXvGiTQLNjT8gg1VaNY7QSGnASyQvOmtyEZQ9JsCCMGSBT+x3wOvPlns94DQdroabRufrvvtiggkki6lcwTZiJJgo6dG4i01Zu1IIkoIGHPLiZUvxcQyBY7RiJm1lokkyDJKJqGYSQQ8QSoKiSTKHYvkkiQiAQhmSCQlUNnS2OqrkKWZfx+Pz6fj6amJrq7u7noootYu3YtwWDwCMfxa+J7rbKviObmZu644w7sdjs/+clP+MlPfoLFYqG5uZlkMonT6WTBggXs2rULi8XCunXrWLduHTabjfr6eubNm8fFF1/Mn/70Jz799FNGjBjBO++8w7nnnktvby+nnXYaZ511Fvfffz9VVVV4PB4++ugjPB4P77//PsXFxdx888288MILdHV1sWbNGq677jq2bt3Kj3/8Yx5//HEuueQS7rjjDkKhEGVlZVx22WXMmTOHl19+mV/+8pfMnj2bHTt24HA42Lt3LwcPHkw9C3SrnUFzbqKjdi+tm9+h7NLb2P7YLzCiIQZd8htqVz5N3qmXIIwk7bvW077jA3w5hXTV7cflcjNr1nmcdtppNDQ08NhjjzF69GjWr1+PqqrU1dWxfv16HnjgAZYtW8a0adOor6+noaGB/Px8rFYr2dnZvP3223i9XhYuXMgLL7yAEILS0lJuuummlLQNwCOPPMILL7yA3+/n/fffx+VyEQ6HOfPMM1myZAkTJ05E0zT8fj/xeJzu7m7mzp3Lo48+SnNzc4oYs2/fPsB0yC+88EI8Hg833XQT6enpDBs27LhSOf8LfD+2viICgcAxkaJjoNlAlo8TyfoaztMXQLY6DpEq+p79R5xLVo516FKrFRSLFZFMYhwdITzyLBzKih5vtXZY5A2TiJKM9537ywWUZd2OEftyJ1CyOPqcxS+4f6qlb47752LBf/4n/3fx4i/f8Pj4SmPrK3UC6Uv7/gWYD1wohHi1b1UdkHXU5llAw1dY369nllrf16YqcNj+/3QcPHiQ7du3p/SrGhoaTCFLXUfTNHbt2kUymSQYNo1T92VjMpccqE4f0dY609j6DFy22NHc6ej+LHr2f9J3liSqJxMjFqb34E5QNIQhENEwKBpSny6R6koD3Ybq7nPOVLNIVVZ1Iu0NyLICEtgzB+BIz0cP5CHiEYK1e4j1ttO57xOiHU1Iqo7uzTQHI7Lp/Ol9AVZJwVVcQayrBaFazLcWAATEI4Qa9qK700nGwjRvfptw8wHTdFQdEQ+bYXQBNSueRFItZjEt0Ll7E6ajCxZfJsgKwjBo37aWhrUvEmk5YA7QeLjvLckg3FSN4vCgOP3INjckk8iKiiTLKBYbaDoiFjO3j0dBVkj2tmLEI2juAIrNSVRzm0XPioonuxjDMGhra6OzszPlsL/00ku4XC7S09Px+/181Zec7/HN8MYbb2Cz2YjH4wwePJhRo0bx5JNPsmrVKhRFobq6OtV/98knn+TGG29k0KBBOBwOcnJyGDZsGMuXL2fYsGH4fD527drF888/T1paGvv27ePuu+9m3bp1bNiwgZ6eHp599lkaGxvZtWsXU6dO5Te/+Q233nory5YtS/UnLS01Wbk333wzOTk5PPPMMymyyR//+Efq6uoYNmxYSitwzpw5bN++nfb2dlpaWvB4PGQVliBrOlhddDXW0Ll3M4YQ7H1lsVlH4/ZTu/IZAiNPp+njZbgKBmPEIlgCOTgGTyJz3Axyho5h/fr13Pl//g8DBgzg9NNP54MPPqCnp4fTTjsNn8/HFVdcQTKZJBqNMnr0aAzDYOHChWzcuJFwOEw4HKa2tpZkMkleXh633347yWSSzZs38+yzz3LjjTdy9dVX89hjj3HnnXeydetWVqxYgd/vp6GhgSlTpuDz+Rg0aBArV65k37591NXV8dFHH/HYY49RWVnJ3XffTWNjI08//TQejyc1jhoaGjj55JNZtWpVytEcOHDgv9nivjv4UucPzGftcSNbx3n+9c0FivVwvuWxPoNicx2z/hCjluNE2YRJ+LA4OC5EkmQk+CXOH4ABkgSf17my3/mT+wgpyb6/U2lmFZR+0kff95IP9cX+Ks4f0JcmPl5U9TB8kfP3efdBOtr1Ug4RZ/rQ1vYV/uffEF+1Fdy/Q8riXwK/309RURGNjSZLqJ+GHYsnifeHZBUdoy/VararERALkoiGAYE9oxDFajpYia5W2nd+SKy9wQxzSxIgkeg1JRIkVcWang8iier0gpFE9IWREz2tqJqFaENfMwdJBUnG6s8l3NqAPbsUkkl6D35GsH4/sbZaLIE8SESRFB2SMUQsgpGIEWmtMf82ksgWB1J/aF5W6DmwDcXuNg01HjWdUKurT51dIdbVDEJCVnVCLbUouhWEgWx10D+gjXAPItqDEe7GlldOItwNmFE/RbeCJJuTpHwYQ0rVU78jBCIZJxnsJNnbjtz3dickFYs/G0mSSfZ0mG+xCEACwwBFRVLtJKJhRDJOb81OFIcHIQQ9nSbzSsgK7T3h1DBNJBJUVlayf/9+ysvLj+hG8T3+dfjoo49YtmwZ06dPp7i4mKVLl3LmmWdy1VVXEY/HaWhowGKx8NJLL5GVlcWrr76K3+/n97//PfX19VRVVdHd3c3q1atTDOGLL76Y3Nxc7HY7+/btY/Xq1Xz88cds2rSJyZMnM2/ePOLxeKr9m67rzJo1i8LCQjIyMnjzzTeZP38+XV1dzJs3jwMHDrB7927efPNNXnrpJYLBIJdddhmlpaW8+uqrfPTRR+Tm5rJjxw5sDiclZ16Ja9r1WPy5JMK9tO/4AP+g8biLhhFq2Iu7cCia3Y0lkEu4qRpJ0+ipqaRj1waS4SC17/4PDZuW0yF5CaUNpq2ji/vuu4+nnnqKlpYWpkyZwvPPP4/L5aK8vJzdu3fjcrmoqKigra2N+fPnM2XKFCKRCE1NTRQXFxOPx5k/fz5btmxhzZo1tLS08Mknn/DJJ5+kHOLBgwej6zoej4dQKITNZuO+++6joaGB/fv3M27cOFRVJR6PM3bsWM444wzWrFmTYo12dnZSXV3NtddeyxNPPMHGjRuZM2cOAE8++STPP//8EVIz3+NfC13Xv3iDlHPT9xSUlGM2UV1+85kP5lwgBHraoXJ71XNsl8gja/O++ou08QX1dJ8L+ShnTxjwZapVqSjgUc94kTiUiu6/N4YBcl8ARj28ykw+7v36fPwvAgqfdx9SqeP++TJ5GOvalIMZO3bM/+Kavh6+ig7gv0XK4p/4HY/Avn37qKmpQQiB0+PFEAI9kI/q8h0yin7DUTRIGmh+s62S3CcVEWrYi9GXtgQBif6aBxmLP8d0AmUJZ345Ipkg0rgfECR62sx/fNJMq4JEItgJinlexebCmpZPMtqLNS2XeG87KWOTJVB1Yj1tZmQs3NM3YAyzLqHfoJJxhKIhYhHzOpIxU1cpFgYjgeZJR3P5UXUNDMOksQsByTia248zp4RkuBdrZjFGPGpGOD2H1SFodsJ1e9AcZhMLEYsTaq2DZBwj3EusvzhYVhGJw0L0RyHWaVLfRbiLeHcryUivOQjjIVIpCyMOyQSyxYII9aTS9MlgF6rDh9WXaUZNkwlzf0VDSskRmLIIiqLQ3f0Vi4a/xzdCZmYmFouFu+66C1VVGT58OHV1dWzatIkNGzbgcDhQVZU9e/awa9cu/vrXvzJt2jQqKioIBoPcc8897N69m5UrV5JMJpk6dSo2m42enp5U/81XXnkFp9NJUVERVVVVvPzyyySTSRobG3n88cepqalh5MiR+Hw+hg4diqqqLF68ONXrd9q0acTjcbKysnjxxRdTfTlLSko4//zz+d3vfse+ffswFJ0eQ+OT5c9S+fzvzZZTCEKNVfTW70PEo8iqRrS7BVm1kgj3IskSkfZGDq74K6onnXiwE2taLpKsYc8cQN3mlSR9hXyya5+pJZhMsnr1as455xwWLlxId3c3Dz/8MCNHjuScc85BVVXS09O5/PLLU5qWXV1d7Nmzh2QyyaJFi1AUhdGjR7NkyRK2bNlCT08PL774Ivv37yeRSDB48GAKCwtxOp2MGjWKJUuW0NvbSyKRSPU67081t7e3c+GFF3LJJZcwZ84cWltbeeyxx/B4zBeunTt3smzZMkaPHs2cOXN4/PHH/90m951BRUXFF29wdNrzOPVvkqwetZ1EuHYX/U5Ioqu5f8PjnsKSUXho3dHbKGpqHvvC7OPRTt7hLkh/2vg451Ds7i8+7tG1iEesOkzOxogj4tEjo3aSfISW4RH4MsewP9N2aIeUNMzRnx8Pqn7seV0uF7quc8P113/xuf8Z+DKaMP9GKYvPW74Jnf5vf/ubAIQrs0AgSULWbUJzpwvV4Rey3X2YYjimwjgIdHsf3Vs9kqoOAkUVx6PMyxa70FyBIz5TbIfo64rdc+R+kix0f7apji7JQlK0I9erulDsHqG50g6j65s/Zd1+rNK6rAjV4RW+IZMEmlUgSYf2U/QjtrWkFwg0m3AUDDGPKctCsbmEpFpMunufArunfIJAUkxKfD/dXVaE5k4Tst0jAGHLGtB3LUfdJxBKv3SApArFeYj6LvVT6nWbQFGFbPcKWbemznvMd5MUoTh9ZkeSvmtWrE4habZjz6ko4s477/za9vJltvj/2vJNxtbAgQOFx+MREydOFKWlpSItLU243W4xZ84c4XK5hM1mE5IkiWHDhokzzjhDuN1u4fF4xODBg0VeXp6YMWOGGDVqlDjrrLPEOeecI0455RQxa9YsMWXKFFFWViYKCgpEdna2yM/PF7NmzRI2m01Mnz5dzJ8/X2zfvl0UFRUJq9WaUuafO3eumDx5shg9erT48MMPxZQpU8TIkSPFiBEjxPTp04Xb7RZZWVnC6/WKgoIC4Xa7hcPlFqrVKZAkoXnShSUtT8i6TUiaRWjeTOEqHiUAobr8wuLLNJ8RqiZsWaVCVnXhyBsk0KzCM3CcKWEhqwJJFlkTZwln/hDhKR1tdlOQZGFxuITdbhdWm03IsixcLpdYsWKFGDZsmLj99tuF1+sVI0aMELt27RLjx48Xv/rVr8TixYvFiBEjxPLly8XUqVOF2+0Wubm5YtiwYSIjI0OMGjVKeDweoaqqWLRokTjllFNSf5eWlqa6O0iSJCoqKoTFYhG5ublC0zQxcOBAYbfbhcPhEJpmSltccMEFYtSoUaKkpEQEAgExbtw4cdppp4lFixaJV1555WvbSh/+7fb+bS7fZGzdcsstAkjJZh0uAdMvofW/X8xjSJpNaO60I9ZJRzxzJSH1z4GH73vUHKX7ss1tbW6zm4asiMyTLzhqrpOPOLeelndonSQdJqnCkfIvx1ks6fnCXVpxaD6Tjp6bv0Dy5fDvIcnHmcOPXHR/ntlZ63PWq+701O9H38vPW/rH2NGLLMvCarWKrq6ur20vX9UmvzQCKIRYKISQPmdJCCH2CiFOEUJYhRBDhRBvH7X/P4QQ5UIIuxBiihBi31Hr7xFCZAohvEKIK4UQR/G+/7koKyvD4/GgCJOZpHvSSUZ6SYS7MaIR3AVD6X8rScb63hJiYSTd2tfL0Gqu78/XSzIWf9YR9QXoVoxoiHhPB1j7aygEwkiiOrzIVgcZFWeYUUcwo1jCINbegEjEQAizf+HhqctEjGQkhNWfiS2rGABLTimSqmPEIxiHh+olCUnVSQQ7ibTXQzxiHvPQalSnL/V3tOUgJKIED+7CfJOSSEaCiEQUIxpEsThAtWDEIqgur8kISyaRrG4kVUeSVUQihmL3kIzFMJJxkMCSln/EvU/2RQdVp0l6UZ1mI3pFt6IHcs30dNLAkV2EYYjUm9vh303SdBBJkr0dhJuqCTfXYM8sxEgm+mQHZKTDaimSyeT3qapvCffffz/nnHMOmzZt4sQTT0SWZex2O2+//TaxWAy73Y7NZsPSJwpuGAaRSCTFyvd4PHR1dbFp0yZeffVVdu7cySuvvEJdXR179uxJETIqKipoaWlh+PDhfPTRRzz66KMsXbqU+vp6TjjhhFTnnmXLlvHxxx+zfft2fvvb37Jz505GjhyJzWbD4/EwZcoUWlpaiMfjHDx4kKRqxT1yGgIJSXcQD3YR7WhkwFkLyJ18EfaMfFS7C82dRqKnAyHJOPMGQTJJuLUGISv4Bk/E6g7gyCoyI+np+SAE3VVb0d0+hGHgKalA0ixEg72Eo3ECfj+aphEMBpk5cyZtbW387W9/S3VGueWWW9ixYwfbt29n48aN2O123n33Xbq6uigvL8fr9ZJMJjnxxBNTUcJAIMDdd99NRUUFI0aMSAkAx+NxSktLU+lmr9eLEII777yTpqamVKcJj8fDm2++iSRJOJ1OqqqquOGGG6iurmbv3r2sWrWKt956699tct8ZeL3mszIeN7Mqqqri9XpTUiLAMaUu/aLr/Ti2FMacE0QyZmaiZA17TimoFrP2TTqUVhaxENaMwr7PpD52b9wsWcooBNWKkYgCAlfuIEQyDkLQtP51kqEuQKDYPYAw59K+cxt9ZVVY+jJRfSld2eJA6q/rkw9PfyuAgiWziMwxZ9K9d8uhjF1qjjOjcLJmPU408/BInIwtuwQzeybMOV23YknLR3MfSofLNidGtNdMIR8NWUHVrSS6DwlSx7tbj7jX/UxeTTOjfYqiIMty6n95xNVJEqqqkkwmv5VewN+54qjPPvuMrq4ugh0tSJKEVTYdHgyzZiDS2QSajmR1kgx1ptK8pm3JSKqGpJnpU3QbzpxS05QNU18ISYFYGNnqRFJViEWwBvJMg1ZUDCMBQqJh3Usk+lvN9KVKTbVxM/0pIr3mMeXDQsQiQTIeJdJiagRF2+pMoz+ato+MPXcgst17WFseue+7SIhEjGQsZtYBImHPGYizaJg5CCUN3ZOZGjiSxY5qd0IiSqS1Ft2TYTqnIoHVa6qjJ6JmiyCBINZeB7EIkqwQbT8kAam501AcXhS7m0RPmzlINCu6NxPN6SXWVkc/WaTnwGcpur1ic2IOaDuKzYlv0AkoDi/ICvbsEoxIL6GWg4hkAvOhYiAfFc6/9NJLv5atfI//HUaPHs3f/vY3BgwYQH19PeFwGF3XU3I+mZmZqRZxVVVVDBw4kMzMTCRJIi8vj7feeoumpiZmzZqFz+fD7XZz7bXX4vV6KSgooLy8nJ6eHiwWC6NGjUqxVx0OB8uWLcMwDE4//XRycnLIzMxE07RU15+enh48Hg/Lly/ntNNOw263o+s6brcbRVGQZBk9qxRHZhFGMoavbByKzQEC2ra9R/eBbYRb60gfPhlbIBvNm0Gsu432yo9BUUCSEMkkzR+/RaStjpatq5EtdiJNVaBZKL1gIZb0IqLdrXTu2URg6CRAIGk6dfX1WCwWRowYgcvlIhKJ0NjYSEVFBR0dHbz//vuEw2FWrFhBMpnkwIED/OMf/6C9vR3DMGhoaKC+vh6fz0csFkOWZRRFIRgMsm7dupSmWCwW46yzzmL//v1UVVUxZswYHA4Hc+fO5YknnsButyNJEuFwmHg8zl133cWrr75KdXU1FRUV/O53vyMcDtPV1cX69esZPnz4v9fgvkNob2/HYrEgyzKGYWAYBt3d3SmbsVgsqRIZgJKSElOKy+VCVVXTxvuUEPpboEKfM4Iwn59G3FRpSETN+U0YZl03YPWlE+tuM+c+wHzDd5Ax9gdmgCARIdHbCYpG9/4tGPE+hYf+VKuimY6gJGFLLzDnR0UzAx6qBtEIlrRCsw5RtSBEso+AIqHY7Byq0zOQNBURjXDwrScO3SBFwz2wApBQ3QFUi+Ow9nOAdhghRLOAohEYMdnsPtJfNpRMQixiBhISMfylo5BVHREJY7cd64xZrVasuoZV146o0dQ0DYfDQXl5OVarNbXOYrFQUFBAMplkwIAB2Gy2I8bQkCFD8Hg8yLKc6uTyr8Z3zgH8+9//TiAQQFEUSkpK6GyqPYIRFGk+APEIIhHHmllM2pgzkSwOrP5swCAZ7j3kdMUiBOv3EmtvQLa5UGwONLfZusaIBFEdXsDAWzYeZ0G5yX6KRpF0C+h2VKsDe+4gc5ApFhI9bcgWu8m0VTVQ9T5OiUkO0dxphJqqUFx+82JjkRRzuB+SxQFCEKz6FMlI9JFSMKOJhtkWB0kx35oSUVRfJqGmKnqrPjULVkWceE8bFn82SAoiGiLaZpKy492thGp2pt6Ewo1ViFg4FaEzQn21drKGrNtMYohuBUnBiEXAMExBTTDrGTtbTFHrVPRUApsLEnG8g8ZgyxyAEY+DLCFiYWTNSqi52oxASjKhxipAgJFE1fVUjWayTzxU13UWLFjwPQnkW0J2djZWqxWv14vVauXcc8/lmmuuYeHChXi9XsrKynjzzTfZtWsXfr+fbdu2EQwGqaqqYv369XR3dzN+/Hg+/PBDQqEQs2fPprW1lc2bN3PxxRfT2NjIokWLWLNmDe+99x51dXUMGTKE8ePHU11dTXZ2Nk899RTd3d0UFxej6zplZWVYrVYqKyvZvXs3v/71r1m6dCmbN2/G4/FwwgknoCgKiqIS6Wgi3N6AYrHTW1tJMtQXeVZUemv3EOtsoWnjcqxp+WRPPBeLKwDxCLJqQdEsKKpGPNiJ6k5DdTgRwkDSrCi6jc/+egsNa54l2tkCyRht21aRdfJsNLsb1eGlu7ubQCDACSecQFpaGueddx4HDhygrKyM5uZmhBB4vV4OHjzIKaecwvbt21FVlZqaGtLS0vj5z3/O6tWr6enp4T/+4z+YPn06drudwYMH09vbS0ZGBnl5eVx44YWMGzeOWCzG2rVr6ejoYPHixSnGc7+TMG7cOEKhEJIkceKJJ+JyuVKai4Zh0NraSlFR0b/P2L5jmD17dkpIPDMzE0VRMAyDjRs34nA4mD17Nueddx4PP/wwZWVl5OTkEIlEOPHEE9mwYQNCCDRN4/rrr+eOO+7A4zFruDVNIzMzk6KiInw+H1dddRVTpkwxnUe3C02WSEtLI9LRghHpNbM0CFQMLLJE88a3CNbsQHf6yBx5Ko7MQuyZRZRd9rtUBsuWVYxmd4FmRdKt2DOLMPpVHiIhMASSbsGIh0h0tZgkR0lGtbmQdSuKquMqGoprwAgzAyTJpuMmy1jTC9HcARx5ZRgJkzlsRMNoTg/IKpKqI+s2PCWjUWxO7FlFyLKColvpqfqU9m3vQyKG1eFOERjVeJCA24ZoO4CuytjtVgYW5hIIBBg/fjzZ2dkUFRUxceJE0tPTcTjsLF68mPvvvx9JksjPz8fpdFJXV4fT6aSzsxNJkjjnnHOYOXNmqt/2+PHj6ezsZOTIkTidTkaMGEF6evoRx/hX4zs3M+q6jt/vJzs7m+rqajRNw+VyHbOdikGkaT+tW1YgiySR1loyJ5wLwiB9zJlknXwBis1JfxZdEgJJ0bEGstBcfiTdbFSNkaRxwxskg93IqgpGHFf+YCxOD1Z/NqG63ebbUl+fRUfOQIxwL7o7w2QMJ5PmW5ckm29pySSJvj6HisNjhur7yCvWvHJTVFM1I32OnIGoVrvJxjX6ImQy6G4/mstcEl0tODIHpIpzZacXkYyTCHWh9aVoNafHLMKV+noqJuMm2QVMqr2mY8scgGyxAxKq1U4y3G0SQ+JxPGVjScYj5mf9SMTQArkgK2ZUFAnJ6sSRlgeySveB7RjxKEIyNZtAEO/tItLeiCu3FKvVhnyYtp8Ri5CdlcUpp5xCYWEhFouFyZMnM3bs2H+m+XyPL0BXVxcDBgwgHo+zdu1alixZwhtvvMEjjzxCd3c3sViMsWPH4nQ68Xq9+Hw+Ro0axUUXXUQ8HqewsJBrrrmGlpYWZsyYwV133cWqVauwWq3ce++9ZGdnc+ONN+L1ernkkkvIz8+nt7eXE088kYKCAioqKti3bx/BYJCPP/44lSZbvnw5l1xyCXl5eWzbto2Ojg40TWPp0qWsX78em82G5vKjO71YA7kYsTAiESUw/BRG/fRPJILt5uSnaERa6wjW76V9+1okVUX3pJM54Sw0d4BkNGQWmAuBLZCL3p/yEgaaw4ekaNjSc8ibcimuwmE0ffAysZ52JCTSMzJZuXIlu3fvprGxkaqqKhYsWMCBAwcYMmQIl19+OQMGDGDjxo384Q9/wG6309XVxZgxY1i4cCEnn3wyTqeTnJwcWlpaWLp0KcOGDWPJkiWUlZWRl5dHbW0tl19+ObFYDJ/PhyRJdHR0EI1GCYfD5OXlUVpaSkZGBkVFRbS3t6fu07Zt26iqqkr1nAVSfYW/x78e9913Hz/84Q+ZOnUq2dnZOBwOysrKePnllxk0aBB79+7F6XRyww03MHbsWN577z1mz57N888/T0VFBXfddReDBw8mFovx4IMPYrPZyMrK4rbbbuPZZ5+lq6uLaDTKgw8+yCOPPEJpaSllgwYxYcIEysrKeP7555kzZw6SJHHddddRXl6GVVeQJZNop4kYuXInATVGwAJVL95FRn4xaSUjEIk4kmpBsdghESMw5CSGXfMHsifMRPdlgpEgc+x0FFVHsnuQrHaEkcSeWYRZyRRIAAAgAElEQVQzdyD+ISdiS8/HWzKK7JPPxz9sMsH6PbiLhpsSYa40wvV7TJKlrKA4PTiyS/CWjsI7YBju3GK6KjeQU1iCJd6LnIyRDPdgIY5EEoRhytL0ycEJIcjNzWXq1Kmkp6dTUFDAoEGDyMjIoLW1lQkTJvD73/8en8+Hpmk0NzdTW1vLihUryMnJobCwkB/96Ec4nU6GDh1KUVERs2bNory8HF3XU2LtH3zwAR6Ph4KCAj788EN+9atfsW/fPsaMGcPll1/+rdjVd84B7G8VVlZWhhCCsrIyYrEYfr+ftLQ0ysvLcbvdyLKEw+EgMy1AMhaBZJzOT5YDguaPXqfx/b+bby+JCGhWhJEEI0G4YT8gIZIGoZY6FKcfzeEh3NGIq2AoINFbU0m0s5lQU7V5UX2OjGp34SkdiWJzEhgyEVtaProvA0mScOQNwuJNNwWlVR3J5ibZ2w5IZs2TwwvRIIMu+hWq1Q2KQnf1p4hkHNnqAklCc/rAEKhOP7GuFmIdjVgCuYSaD4Aso7rTMXo7UZw+fGUT0PoijYlY1JzYVA0jEkRSVPyDJ5jXnoyRNvw0Yr0dKDYnsjsNw0iaOn+A7s+ia9dHyKoF3ZuJrNuwZpYQGHEKdq85+MMttUgWU/4lHgmBEBjhHqKdTRCPomsaiqIiiQQk40RbDlKYl40sQ0FBAbIsM2LECLKysqitrWXw4MEEAgFWrlzJNddc8y1a13cbwWCQWCzGSSedxJgxYzj55JO5/PLLqampQZZlgsEgH374IVu3bqWxsZFTTjkFTdOorKxk+PDhNDc388c//hFVVXnllVcAEELg8XjQdZ3q6mpkWaapqYlf/vKXdHV1UV1dzf3334/T6eTNN99E13WGDBnCjBkzaG1tZdu2bdx88804HA78fj979+5F0zSSySRCCOLxOO7sAeRMvhC5z8EzYhHiPR10Vn7Mp4//klhvF6rTQ8boM0gmogRbDtJbs5NENIQto4CM4acS6RvLkqKR6O0g0tGErFtRrQ5QVeI9rVgD2cR7e6h/70VyTjwPV8kokBRUh5uWZpMVX1lZiaqqVFVVsWjRIrq6umhrayMUClFZWUkkEuGSSy5h+fLlpKWlsXbtWn71q19x1VVXUVlZyezZsykvL2fz5s2sX78eh8NBJBKhsrISu91kLNbW1mKz2VIRJcMw0DSNdevWkZGRQSKRYNmyZciyTEaG+fwJBoOEw2Fqamr47W9/yy233EJ+fv5x7eB7/PPh9/t57rnnGDduHFu2bGHs2LFcffXV5Ofno+s6r7zyCnPnzuXss89m7NixFBQUsHbtWqZNm8aWLVu4+uqrmTRpEpWVlfT09DB58mTuueceAoEATzzxBF1dXei6zn333cfu3bv5yU9+wjPPPENDQwNNTU0Eg0E6OzsZN24cTz/9NK2trTz00EP87Gc/47LLLuOjjz7inHPOMWWKIkF+cOY0RpbmE27cR8BioMW6UWIhBo2dTN1bf8YmIsiKQry3E9liR1JUAiNPJWPEqQy7+o/knnwBuZMuIBmLEmzYS6ipmniwk2hrLbG2OkbMfwhJUckcMw1nbimBYZMp/cEVFI0/HadFx6j/DHe4mVjdTgrdKpqqEGmrJxLq4b/+679wOp2kp6dz0UUX8dxzz/H8888zffp0/H4/EydOpKenh3A4zC233ML06dNZsGABhmHQ1dXF6tWrWbJkCZWVldx+++1kZGTgdru55ZZbiMVinHrqqXi9XmbOnMnq1at55ZVX+OCDD5g2bRrLly+nsrKS7OxslixZwttvv82GDRv47LPPWLRoEQUFBVx11VWsWbPmW7Gr75wDeNtttzFmzBja2tpwuVxUV1czaNAgent7GTp0KKFQiMmTJ5Odnc2VV15JV1cXbrcbVVWJ9bXdkWUZi0VHkSUcbi+yMLC4PCSjISz+bHRvOkgg4hEsnjTiXS0oup3u6m0oDi+JcJdZrtZXZ2fPHICk2wi31FC75kWS4WCfWGYYzeai4PQriDRVEw/3Ius2XAVDELGw+bbj8ps1fZEQ7sJhHFzxFIlwD/bMAX11iTJGtBfF5kEAuieNUP1uLN5MADwDR+PIKQUjaRYCA8lgpzlY2upRbC5EMo4zfzDpI04FYaB70mn4YClIKuljfkAi2JkivdhcAVMoVAhcxSNNxxFAlkhGQ2SdNItoWw3h1jqQzT7FGAbDzv8pvsw8bFKSkqGjsNlsOGxWFEUhFuzCMJKpN7PrrruOU089lfPPP5+HHnqI0aNHk0gk2Lx5M7W1tbz33nu0t7fjcDi46qqrvmUL++5i2rRphEIhHn/8cSKRCDU1Nbz11lsMHjwYu91+BMlAURTeeOMNpkyZwsaNG2lvb8fn87F7924mTZrEo48+isvl4qabbuIHP/gB4XAYu91OOBwmIyODjIwMOjo6MAyDcDiMx+MhPT09JRq9adMmFEUhmUwyc+ZMHn30UWpqaqirr6euro7PPvuMSCxBMBSmprGN5i3voDrctH6y0vwyQpCMhjAivaYckxAISZhRjGQS2WInGQ6SOW4Gte+9aBKvLHZzWFvsJBMxgvV7ife0k+jtRnOnEe1uJxHsQPVlsefFP9BbvR3V7iIRDmLNLMKeXULB0NGpGrxIJILP5yMcDnPgwIFUG0RZlnnwwQfZuXMnwWCQjo4Oenp6iMVivP/++3z66adcddVVVFRUEI/H2bp1Kz09PSiKgsPhwGazkZ6eTjweRwiBqqqEQiHS0tLYvHkzjY2NBINB6uvr6ekx5ZdkWU51/RBC0NbW9n1pxbeIhx56iDfeeIPhw4fT3t7OHXfcwcUXX8zBgwdZsWIFDz74IBdddBGLFy/mL3/5C7/+9a+5+uqrSUtLIxqNcsopp7B161YikQgFBQU0NjYydOhQ/vznP3PZZZexf/9+hg0bxn333cfSpUuZPHkyBw4c4C9/+QvvvPMOF154IS6Xiz//+c+88MILbNu2jcsvv5xLL72UmTNnsmXLFn7961+zfPlys3XhKadQW1PDqFGjGDNmDD6fj9NPn8KwfD9jhg7EtusfdG/5ByRj2Jxe2j5ZRSIcJNxSQ8eOddgyCuiu+pScybOJtDcwaM4vyTnxXDSHF8XmINxah+ZwE2+uwqcl8ITrMTb/nXy1l2yfA6dFJSsrA7vdzrx583jttdf46U9/ypgxY/jFL35Be3s7a9as4cYbbyQej/Pcc8+laostFgsXX3wxzz77LDk5OaxevZorr7ySH/3oRxw8eJDq6mp8Ph9nnXUWF154IY2Njfz85z9nxYoVuFwuKisrmTVrFj/60Y8Asx6zvr6eYcOGccEFF3DeeefR1tbGrFmzkCQpFSFMJBLMnz+fuXPn8vrrr387hvVV6cL/f1q+CZ1+9+7dKVkE+ineui5OOOEEkZ+fLzwej/B4PGL8+PFi3rx54tZbbxVNTU3ivPPOExaLRbjdblFeXi7Gjh0rJEkSTqdTpKebFHC73S4sFouwORxC0UyZFFsgR2hOn7DnDTZlSeweoXkyTLmXPuq5bHMJ/4jThObyC8XmFLLNKTJPmGnKRSAJ2eoSuidDKA6/QNGFpGhC0qzCO3iiyJp4rvCUjhH5p/9QDLv2fiFbnUK1u4XmThPOwhHCP/I04Rt8opBUXWjudOHILxeKwys0V0CoDp9wFpQLe1aJ0DwZwlU0QjjzB4v8038oUDQhWxzCllEoFKdfaO40UTLr5wIkoTp9qXunWBzC3S9tASJj3HSh+3OELbNIpFWcLuw5A4Ws24WreKRQbE4xat79Qnd4hc2bLhTdInSLVfh8PpGTkyNycnJEcXGxKC8vFzNmzBDFxcVizJgx4s477xSzZ88Wfr9faJomVFUV48aNE2eddZb4+OOPxYIFC8QTTzwhzjzzTFFeXi6mTp0qHnvsMVFeXi7+67/+62vbSh/+7fb+bS7fZGytXr1aACInJ0fIsiwcDoeYNGnSIakEVRWZmZli5MiRKQkERVHEgAEDhKqqIi3tSPmEnJwcUVhYKIqKikQgEBCyLIusrCzh85n2l5+fb8pBWCwiMzNTqKoqVFUVDschKSflMCkIh9N56PhS3+eSKnR/tgiMPE04CoYI2e4RisMn0PrHnlNknnDOkbIRIGzpBaa8hfRF8hGH1lkCOX3HREi6w5TQkBTz2JLaJyfVJ8GhaEJ3eYVmP1L+yOFwCLv9kByH3+8XsiwLWZZT99NqtQpd1494vh3+OSAkSRKqqgpN04SiKGLixIlClmURCASErutCkiTh8/mExWI5Qm7E6XQKm80mAoGAKCkpEenp6V/bVvrwb7f3b3P5JmNLCCHq6+vF3XffLa677jrxzDPPiCuuuEIsXbo0tX716tVi9+7d4sorrxRCCLF48WLx8MMPi9WrV4ubbrpJJBIJIYQQw4YNE3PmzBFCCPH++++LUCgkhBBi165d4u9//7t47rnnxOzZs8X06dNFc3Nz6viGYYjZs2eLvLy8Iz4XQohHH31UJJNJIYQQ8+bNE5WVlWLRokXioYceEtu3bxdCCNHe3i5++MMfiq6uLrFu3Tpx0UUXifT0dJGbmyucTqcYf/pMMebqO0Xp+T8X9qwBYtClvxWjFz4lBl58q0irOF2MXviUKL/0tyJt2CShWe3i1ClTRW5urhg4aJCYMmWqmDJlili2bJno6uoSbW1tQgghfvnLX4opU6aIadOmCSGEuOGGG4647uuvv15kZWWJIUOGiE2bNol58+aJ4uJi8eijj4o777xTvPPOO2L58uXi6aefFrFYLLXfypUrxSOPPCKCwaBobm4WZ599tqipqRETJ04Un332mRBCiOnTp4vzzz9fnH322UIIIRoaGsT06dPFmWeeKT7++GMhhBBLly4Vt956q+jp6RGzZs0St99++9eyjePgK9nkV+4F/P8nfJOeiu3t7ZSUlGCz2cjMzKSyshKfz8e6dev44IMP2LhxI8888wzFxcUkEglGjhzJ3r17qampYdGiRSxfvpzXXnsNIQQLFy5kyJAhPPzww6xfv56HH36Y++67j87OToQQ1NTUoKoqQgg0i4VQMIgnqxBD0YgnBKGGffiHnkT7Z+8jKSq+8gkoFgt5p87l0//7Y5KRIIrLj8XpxT1gJI0fvoKrcCgoGtG2ehLhbtS+CB2yijAS2AK5OPMGodpc1K97GcXmxJFdjLd4FJ6SCsKttex94R4ceeUUTJ1Ly7Y1eErG0Ln7Y6JdzRjREJHWeuw5A9EcbkIN+8iZNJumDW/iHTyRjp0fIkkyvfV7cOaUoljsxMPdRFpqSMZjYCSRZAXV5kJ3ejGiIVRVwedPwyIlaG9uSMlU+AMBag4exGazccEFF9DZ2ZmK6KiqSn5+Pk8++WSfKvpY2tvbyczM5MMPP6SkpIS5c+fy2muv4XQ6+dOf/sS1116Lpml0dHSQnZ1NXl4eO3bsYNmyZd/E3L7vV/oVUVxcTFVVVUrGQAiz8Dw9PZ36+kOM8IqKCrZs2UJWVlaqIw+YshWSJB0hj9AfxeuHw+EgFApx9HPr8Nq0wxEoLKejvsqsszXjc2a96+F9RFO9Us1/te7PxoiGSPQRljSXn3h3K6h2SHxxCylbRhHh1hokmxsR7Og7vNwnDq8cJhr/BZB1U5Iibp5LttgxUi2+ZI4WvfV6vQSDQZLJJIZhoKpqqsORcZR0Rb9syIABA6iurj7inlmtVuLxeEqCIpFIkEgkjpAa6YemaUiSRG9vb0re4mvg+7H1NbBw4UJycnI444wzjsvETiQSTJ06lbPPPpv33nuPqVOnHtGzedmyZTQ2NnLVVVdxxx13cPXVV5Obm3vc4xwtJbN//34CgUCKRLJjxw4OHDjA9OnTWblyJcuWLeN3v/sdDsexLdD27t3LXXfdxRNPmOzdZ599lgEDBuD1etm4cSOvvPIqbW2tJF1ZfLJ1C/5hp+AfehINH7yCM78cd24pB1/+A0OL89j52XZOOukkzjnnHKZNm0ZTUxN2u50XXniBG264IUWgePfdd3niiSd46qmnWL9+PStWrEiVSWiaRn19PXPnzuXKK69kzpw5WCwWJEmivr6e66+/nhdffJE9e/bwP//zP8ycOZOmpiamT59OOBwmGAzy+uuv43K5OPvss3nrrbeIxWLMmDGDWCzGI488wsaNG9myZQu7d+8+ppvLokWLSE9PJxQKMW/ePH7+859zxRVXMHTo0H9GdP2f1wv4/yUsXLiQ/Px8fvaznzFixAhuvfVWSktL2bNnDytXrqSwsJAJEyYQi8W45pprGDJkCJFIhHnz5qUGVElJSUo/a/bs2Sm5i4KCAkaOHEkymeSll15CVVUyMjKYNGkSVl3HbrNhExEskQ7StSgDy8rI9zsIFJQihKBr72Y6Kzex82+3ERg1Bdlix+rLJNRYRbSzEUfOQOK9ndj82TjzB6FYHPgGjaNwxo9wZJoaTZrTR9e+LbRtfx9ZsxLv6UAS4MguYe9L99L88T+QNQvJSIh4qIeequ10Vn5E5+4NhJuqSYR7kTWdrPE/wBbIJhEJUv2P/0a2Omj+6HXcRcNMgojdjSu/nKwJZxMon0BgyEk40vPQLDaGTjwdIj0MCNgQoQ48OkwcVc7pp05CCMGoUaM4/fTTSQsEmDFjBkOHDmXGjBk88sgjvP/++0yaNImdO3dy8cUXU1payvDhw4lGo5x33nmsWbOGWCyGx+Ph97//PRs2bOCBBx5g7ty5qVTXP/7xDxYtWkQ0GmXz5s3HTILf41+Dft2q/u4a/b/X19cf8UDbssXs9NjU1HTE/oqiHKONdbjzB2ad4RGOnqwiKepRzt8hTc722n0YiX7nDzRP+lHOH6l1/QGzWHt9ny6aAopuOn/wpc4fQLi52iRv9Tt/YCoGGMmv5vwBGLGU8wcc5vzB8ToedHZ2Eo/HU3ae6GtjebjdK30M+X5Hrqqq6hiHuV+Tsf/3/uMc7fzZbDbcbrPG9xs4f9/ja+Lee+/F5/OxadOm43Y5+u///m9mzJjBtm3beP7557n44ouPWD9jxoxUaczs2bPJzDTLgW699VZWrVqV2k5VVQzDYMKECSlbKS4uTjl/AE6nE7+/r1Y8kWD37t0cOHDguNddWlqacv4++OADGhsbWb16NR6Ph8suu4xnn/0ffvrTn+JXIowZVEBGQQm7nvkt0Y5G3DnFOHa/RXGWj/+Y/gPeeustbr31Vn74wx+SnZ1NfX09vb29OJ1O/vM//zN1zqlTp6baP+q6ztNPP83LL79Ma6s5pnNycli1ahXNzc3s378/xYLPycnhxRdfBGDAgAFcddVVBAIBcnJM8mMsFqO7u5srr7ySCy64gObmZhobG5kyZQrvvfce999/P7NmzeKpp55i48aNx23lN3/+fM4++2y2bdsGmA7h8OHDufHGG/lnvCh8FXznIoBgimk+/fTTVFZW8uGHH/Kzn/2MuXPncsMNN7Bu3Tr++Mc/snTpUnp6evj0009JJBKUlZVx++2384c//IHa2lpOOukkTjrpJNxuN/v27aOwsJBbbrmFM844g127djFx4kRee+01Wlpa+PTTT7nxxhu59tprUVWViooKFixYwJIlS8jPL6C+vo4dO3aQkZFBIKeI/fv3UXzabOq2b0BSNbzlE+jat4VQw36QJDLH/wcIg7bt76PaXejuALJmoaf6M2TdSvqoKdS9/3d8g8ZiC+RSt/o5kFVUu5tEqItkLIbmdGP1ZmLxZ+MbOBbdk0akrZ6mTcsxYlF0t4/uqu1knnAWse5WPMUjObj8rziyBxDpbEZWNXzZAwg37yfW2cLwIeWs//ADEokEgUAasVgUh8OBy+XC5/PR2dnJ0KFDOXjwIDt37sRisbBkyRKmTZvGZZddhtvtTomdvv3220yaNIm1a9cyduxYamtr6ejowOVyMXHiRMLhMG+88Qbz58/nhRde4Morr2TNmjXs3buXrq4ubr75ZgYNGsTjjz/Ok08+STAY/CZvVN9HKb4isrKyjnHqvsf/2/iG88f3Y+sb4PHHH2fMmDHHtIkLh8OEw2Guvvpqli5d+qXHWbJkCW+99RaXX345U6ZMobe3l97eXrKystiyZQsvvfQSt912G0888QQLFixI7VdfX59yiMB0AKPR6DHRv2uvvZZbb72Vp556ivPOO4/hw4ezatUqbDYbEyaYZMLJkyezdu1aAFpbW7nxZz+npraO3qHnIiwuHJX/QAu3cv1Pf8rMmTM/97v09vbyyCOP8Itf/OKYdYZhMHfuXP7whz98YwLTunXrePfdd7ntttsA82X2oYceYvr06Zx88sn86U9/Yvr06cTjcf785z9TUlLC+PHjGTPmX9/ftw/fRwA/D5qmsXbtWgzDYOzYsWzdupWKigp6e3sZMmQIDzzwABMmTOCee+5h6tSp7N+/n08//ZQbbrgh1VT97bffZvbs2Vx99dUMGTKE9957jx07dvD6669zxhlnsGLFCn784x/jcrm49957iUaj5OXl4XK5OPfcc1OdEB588AHWr1/PWWedRWlpKRMqhqKL2P/X3r2HRVWtDxz/7plhmOEyAoI4iFxSUcEbSlqogJmQcOycSrN81J78qWRHUzN7rGN2UsnyqGUcrKNZaWrqSc2e8HLydrycJEXITBFIUQG5Q1yGAWbYvz9GJi5eIDNR1ud55vGZPWs2e8a9Zr17r7XeRVr8x7jKJahKMlHknMWYm8EDT87GI/gJdF7+2Ll54TF0NPYdfSnL+AljQRYaV0+6PD4djbMelY0G2WRCoVIj2WhQ61yoyE5HH/wkTl360mPcG1SXWyZ9aN08ubAzlpryYlx6PoRb4HCUWh0Onn44+wXRachTOHh0JeCZV9Eoa3Fz1NDPy5WSn/6LVJZPbXUl+o7u6HQ6XF1dCQ5+mDVr1jBixAi2bduGTqfDy8sLDw8PoqOjGTp0KHq9njlz5rB//368vb3RaDRkZGQQERGBv78/x48fx9vbm969e5OYmMjixYutqSscHR25cOECwcHBlJaW8vDDD5OTk4O/vz+7du3Czs6OvXv3sm/fPkaOHCkGq/9B3NyaLiYvtECLFqRvHbZv3363D6HNmjx58nXXCNZqtbi4uDQr+AN44okn6NChA4MGDQLg1KlTzJo1i8TERAIDA4mJiUGpVKLX663vyc3NJSYmpsF+VCoVVVVVPPzwww22r1ixwpoapWfPngAMGzaMjRs3cvHiRQD27dtnLe/q6sp7K5ajVimxzUpEWXIFRVkOL82YQXx8/A0vMuPi4tBqtURGRl73dYVCwRdffNGi4O/AgQO88847TbZ37ty5QaDr7u5OTEwMQ4YMASx393x8fOjWrRvLli0jMjKS7t27N9hHcbGll6Aunrgb2mTLmJyczOTJk5kwYQLPPvss33//PREREaxfv56QkBB69OjBlStXeOqpp3jxxReZN28e3t7eVFZW8swzz/D8888zdOhQnJ2dWbRoEfHx8dTW1jJhwgSqqqr4y1/+QkpKCgsXLqRXr14sWrSIUaNGsWzZMjw9PTly5AiPPPIIFRUVxMbGsmvXLqqrqxk/fjxr1qxh/PjxhIaG0r9/f/r4d0fK/xkH2cCljQvIOfg5GTtWICkU2Lv70KF/OH7j5qNu18HSDQwUnU9AZadDH/xnasqK8B31VyrzM3Ef9Cccvf1p17U/p1fNwDtiknWWrmy2rDKSkxBPWcaPuPd/FJeAoaRu+Ds536zE8cw2HM5so6uTipAH+5Gbk83SpUvZunUrW7duRaFQEBkZSU5ODgaDgeTkZEwmE+fPn8fT05NVq1Zx+PBhUlJSSE9PZ+7cufznP//hrbfewtPTk4CAAEaOHEm/fv0oLCwkJyeHwYMH89lnn1FdXU1ycjLBwcGkpqayZs0ann76aQIDA0lISKB79+7Mnj2buLg4Jk6cyO7du3n99dfZtGkT/fr1u4tnWttSVVV160Jt2i0uymXzzV9vheqP7RT+OOfOnePQoUNNtufk5PDcc89Zn2/cuJFVq1bddF+2trYMHTrUGtCEhISwbNky/P39rWVUKhVPPPGE9bm7uztxcXFN9vXUU0/x3XffNdhWl2fX3d29wZjC2NhYfH19AZp0kbq6uhIUNIDKSz+iLjiPk7MLUVFR/Otf/8Ld3Z09e/ZgvJaVo/57JEnivffeu+nnbYnQ0NAG4yfreHl5MWfOnGbvx9vbu0li5zfffJOff/6Z6OhoHnnkEQASExNv74BbSHXrIvefgwcPcujQIa5cuYKzszNZWVmsXr2aWbNmIcsyw4cPx8/Pj4KCAg4fPsyJEycoLy9n5syZBAUFcfjwYSZOnEiPHj2YMmUKp0+fZtCgQWzfvp3IyEhsbGx47rnnqKmpIT4+nvbt29OrVy86dOiAXq/nww8/ZPXq1daktBs2bGDy5Mn06tWLXbt2kZ2dzaxZs5g2bRqff/457u7uHDt2jAULFqDVanFycsL+4rdc+K6Yyloljt0GUprxA07DJ3Jx92pKL5xGpXWg4IdDuPWznFhuQY9RdOYIZkMpNrr2aFw80Di70yl0LAD6IU+Sn3QAt96hOLR3I+vr9/HtrEfp7kyHDg4E9fLDVFODn5+ftRtg5cqVfPnll9bB5suWLWPnzp3WDOhvvfUW06ZN429/+xtTp06le/fupKam4uHhQXV1NQUFBaxZswZZllm+fDmnT5/myy+/5MiRI+h0OgwGA9nZ2Zw8eZLZs2ezYcMGSktLmTdvHl27dgUs4ybCwsIIDw8HYMeOHbz77rssXryY6OhoNm/ezOuvv95kMLPw+6s/oUO4nntvuM2tTJs27W4fQpuTlJSEg4MDtra2DbafOHGC//73v3zwwQfWbePGjWtWN/2oUaMaPPf09Lxp+eLiYtq1a0dFRQWOjo5cuXKFV1991bru7W/xwQcfMGPGDOs4vICAAHbv3o2q5AoPjhjR4Df80qVLVFVVNVMt98wAAA9hSURBVFgvd+xYS1tWN87wViorKzl27BiPPvroDcsolUpr/szfW/3/pzrr16+nX79+1jG7d1qbvAMYFRXF3LlzOXXqFPv372f69Omo1WocHR3R6XT069cPWZYpKyujY8eOvPrqq2RmZhIYGEhmZiYBAQHodDq8vb15/PHHcXJy4vz583z77besXbuW1NRUnnnmGTQaDXPnzqV79+7s3LmTnTt34u3tTf/+/dm8eTPt2rXDxcXFmsS4U6dOpKenM3jwYIqLi5k0aRKxsbE8//zzZGZmMnz4cJKSkizjCyJG4NvBkeqr58netxa1bKamKAv9Q3/GK3wSvn95Ca2bJ+Zqy10ZOxc9NnY6OoU+g87Lny5PzqayMJuS9CSyjm7Dwd0bc3EWPlI+jhcOYijI4tGQwcTFxfHG/PkoFQrrmMjp06eTmJiIWq3GaDSycuVKunXrxrBhw/jll1+Ii4tj3rx57N27l/Xr1xMVFcXBgwcJDAwkPDycw4cP07dvX0wmE0VFRSQlJfHKK69w5MgRMjIyWLhwIRcvXmT+/PmsXbsWX19fUlNTGThwIKdPn2bGjBmUlFi6r1944QVKS0utg3p1Oh2hoaEMGzaM/fv3884774jg7w9yVxIDq2yRtE1X8mnCpv6PeAt/9pQ3m+hwd4axady8rv+Cyvb621ugufXlRjOvhTtrzZo1dOvWrUlXa58+fZgwYUKDSRqSJDV7CMzGjRuve1exsYKCAmbOnElSUpK1e7Rz585s3LiRLVu2NP+DNFKXdLxORESE9bN069atQdno6OgGn/N60tPTG9wNbayyspL09PTffLxvvPEG+fn5N3w9Pz/f2k4118qVK/+w4A/a4CSQmJgYQkJCSEpKIicnh7fffpujR48yYMAAtFotAIsXLyYpKYnly5ej1+v59NNPqampISkpCVmWqaioYObMmdja2vLee+8xb948PvzwQ+bPn09tbS1vv/02//jHP1i7di3R0dF88803/Pjjj/z9739n5cqV7N27l/j4+AYne52cnBxiY2Ot4yvOnz/Pu+++yyeffNKkbElJiWU2rasrCQkJODk5YTBJaL164dj7EcqunEOhssXZ79fl0ErST5F3cg/aDj5UleRia+eI8WoaA/r4U2mooLCoiPdWrCAkJASdTkdWVhYvvfQSXbp04cknn8Te3t6aeiAqKopt27ah0WjYvXs3WVlZ1NTU8MILLyBJEhkZGXz++ecYDAYcHR2ZPn26ZdmtejMHc3NzKSsro2vXruTm5vLaa69d97N+8cUXaDQavvnmG0aPHk1ERIT1h+3f//43gwcPtg5I3rRpE2azmcjISJRKpXVyyW8kBqo307Rp0/joo49Qq9WYTCaGDBlCXl4eqamp1NbW4upqWSe7qKjIevFQdxFUNxaoPkmSrGmU6mak3pwlnYuktMGyQg6WGcAq9Q1m4EqondyprTFiMlaAueHsYBsHF8ymassycPUotA7UVpaDSgtmI6g0lkXv5bpZt0qgfneu5bnCVttwgXqljWWJRsmydCO1JtTOeuRaEzW/5PNreppGR62yRa43s7kxlUqFra0tBoMBjUZj/Z7Ly8uRZbnJzOrG6t4DlkbZYDBQUVFhOWSlEpPJZF1Cs7Cw8Kb7ugVRt1qRrKws7OzscHZ2vtuHAlgmGA0bNgyApUuXMnDgwBbvw2w237GA6syZM/Ts2fOG+9+8eTM6ne6GYxLvsGbVrTYXAP7www/4+/tjY2NjzXDfXJmZmVRWVpKdnU1oaGiD12pqapqkRPj666+JioqiqqqK9PR0+vTpw08//UT79u3p2LHjbzr+xs6ePYu/vz9Xr15l27ZtxO/aTaWhglqHDhg9AjHrPKxLzdVXmvIdml8uoa7IxVajYczo0YwaNQpvb+8bpnZISEiwZksHMBgMTW6Pb9y4kXHjxlnzuWVkZHDmzBm6dOlCnz59bvpZSktLOXr06A0rjNls5vTp09cd+FxfXeNVv3vgNohGqpnGjx9PYmIiGRkZhIWF4ePjw759+6ioqKCiosKanw4s6SOys7NRKpV4eHiwYMECNm/ezNWrV5k0aRJLly7lgQceICUlBZVKZc2t6eTkRJcuXVCpVKSkpNCuXTtycnKorKwkIKAX+fl5FBYWYmNjg42NDWVlZdja2lJVVWU5VxUqTGYT1ZUGUNpgY6tFaavBWFoM5hp03QdRmp6MSuuAraMLlcVXcQscQfmVFFCpMFf8gizXIskyrv2Gk/t9PDXGCuw7+VFx+RySjQ1aN09qSgtRO+sx5l5C7dwBY0kBmnbtqcy5AFhy+/lERZOX8A0VORnYu3qgkBSUF2ahUChRKZWYTTXUVFdZh1io1Wprt59GoyE/Px+NRoO9vT21tbX4+Phw9uxZXF1dqaysRJIknJyc0Gq1FBcXU1NTY33s2rWLqKgo+vbtS1paGg8++CBmsxmtVsuePXtwd3ensLAQX19fMjMzAazrCZeXlzN48GDWrVt3y67CW2hVdUuSJFsgFhgDVAErZFleeoOyfYGPgL7AOeAFWZZP3Gz/rT0AbI3CwsIAmDVrFn/6059Eb07ziQCwLTKZTOzZs4dPP1tHYUE+NS4PYPQZ/Gs3lixjk3MGTdZJbNW2jBkz2rrMj3BdraqRaomWNGh1bqdurVq1ilWrVqFUKhkzZgwnTpzg8OHDjB07losXL/L999+j1+sJCwujf//+2Nvbc/z4cRISErhw4QImk4mRI0eyb98+SkpKiImJwdfXl8LCQl577TV8fX3p27cve/fuZe7cuUyZMoVDhw6xZ88eFixYQFVVFeHh4QwaNIgjR47g4eFhXT/Y3t4epVJJUVERI0aM4OChQ2RcvGi9EFSpVHTq1ImrV6+iUKmoKCvDRmOPjdaBGqMBR++emE0mvMKfp6q0kLStS/F5bDIV2WnIMhSeOYyNvQ598JOodS4U/ngEr0cncOXAJqqKr6JxaEdl3mWqDWVUG8qsa43r9XokSbLeFc3OzmbgoEH06tWL9LQ0jh49ysSJEwkODmbhwoXU1tYyevRounbtip2dHQkJCRw7dgwfHx+CgoJIS0vj+PHj5OXl0bt3b/r06UNBQYE16Bs0aBA6nY79+/cTERHBmDFj2LBhA4GBgZjNZoqLi/nkk08YMmQI5eXlhIeHM2DAAL7++mvi4+MxGo1ERkYSGxvbYFbob9Sq6pYkSR8AjwDPAZ7A58BUWZY3NypnD6QBW4DVQDQwDugiy3LZjfb/e7RbaWlpfPXVV8ydO/e29nOvqAsAhw0bxuzZs635J4VbEgFgW1ZdXc3mzZv59NNPqdU6UdEtAtlGg/bnQ6iKMwgJCeXll2ffbvdoW9CqGqmWaG6DVt/t1q36d9U//vhjVq9ezdSpUwkPD+fkyZMolUoUCgWjRo3CaDSybt06unbtSlhYGEajkdTUVMrLy1GpVA3GOC1ZsgQfHx+effZZzp49S8+ePZEkif/9739s376dZcuWAb/e/b18+TI7duzgoYce4tixY3Tp0oWxY8fy1Vdf4efnx44dO/jnP//JxIkTUSgU5OXlMWHCBC5dukReXh5btmyhxmSy3Ikzmy2BoVKFd/felFXL5OXloukcQIcBEeSd+pbyKyn4Pj4dCVCU52FTdAGVoQBzaT45WVeorKykc+fO5Oblodfr8dDrMZvNGAwGlixZgouLCy4uLqxdu5aXX34ZsKRYqUsqC5Yk2I1zrCUnJ7NlyxZGjBjB1q1bWbJkCcnJyRQWFhIaGsq6deuYOnUqCoWCp59+Gh8fHx544AHs7OyQZZlLly6hUCiIiYlBoVBQVVXFd999R1xcHHFxcbz55pt89NFHACxatIiHHnqIgIAAXnnlFTZt2vSbz5NrWk3duhbUFQCjZFned23bfOAxWZaHNCo7CXgT8JVluVayjOVJBd6VZfnjG/2N36PdMhqNXL58GT8/v9vaz72iLgA8cODA75rO6+TJkxw8ePB+DqRFAChYTvTXXn8do9YNk4M7tlmnmDJlirWbVrile/JLakmDVt+dqlu5ubmcPXvWOqbnXlFWVsbly5cbPH766SwlJcVIKjVVTt7UuHVHVttjk38e26ILYCzFRq2mV0AA3t7eeHl54eXlhbe3tzVVRWuQn5+P0WjE1dXVOv75D9Y6vghAkqRg4ChgJ8uy8dq2MGAvYC/Lsqle2dWAgyzL4+pt+wwwy7L8fzf6G6Ldarm6ALA5k1Naorq6muLiYusqKPehZtUt0aF+nwsKCuKvL77I+++/j/KXLMLCwkTw1zb0BWyxNGp1jgJvSJKkqt+g/RHc3d3vyR9bR0dHAgICCAgIsG4zm80kJyfz7bffcvDQIaoK0gDLpJXAwP6Eh48gJCTkjqWP+L2IxN0N6IGiuuDvmlxADbgBVxuVPd/o/bmASDp6j1Cr1ffk79HvTQSAbUBkZCTvv/8+YFn7UQR/bUJLGjShBZRKJQMGDGDAgAG8+OKL1qWplixZYl3aSrjn2GEZJ1tf3fPGuXVuVLZJDh5JkqYCU8Gyvuy5c+du/0jbkDlz5mA2m8X31kJ1K67ciggA2wC1Ws28efPIzMxs9okh3POa3aCJRur2LF++nKqqKtq1aye+uxZoZb9FRpoGcHXPDc0s27gcsiyvxjJRhKCgILmVfeZWT5IkUlJSWtu5ct8QAWAb8dhjj93tQxD+WM1u0EQjJQhkAc6SJKllWa5LGtkRy0VT0XXKNs7j1RFxV/1316NHD3r06HG3D+O+1SZXAhGENsDaoNXbdqMGTRDaumSgGgiut20IkHid8bLHgeBrs3+59m/wte2CcM8QAaAg3J9a0qAJQpsmy7IBWAeskiRpoCRJjwOvAB8ASJLUUZKkuqnSXwIOQKwkSf7ACkAH3DC9kiC0RiIAFIT70K0aNEEQmngZOAEcwLLKx0JZlusWt70KjAWQZbkUiMJycXUKGAxE3iwJtCC0RmIMoCDcv14GPsTSoJXSsEETBKGeaxdNz117NH5NavT8BND/Dzo0Qbgj7slE0JIk5QOX7vZx3INcsSQHFpqvQJblNjODRtSt30zUrZYTdUtoDlG3Wq5ZdeueDACF30aSpJOyLAfd7eMQhPuNqFuCcGeIunXniDGAgiAIgiAIbYwIAAVBEARBENoYEQC2Lavv9gEIwn1K1C1BuDNE3bpDxBhAQRAEQRCENkbcARQEQRAEQWhjRAAoCIIgCILQxogAUBAEQRAEoY0RAaAgCIIgCEIbIwJAQRAEQRCENub/AY7L+X3GbQL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data:image/png;base64,iVBORw0KGgoAAAANSUhEUgAAAoAAAAC7CAYAAAD17y9kAAAABHNCSVQICAgIfAhkiAAAAAlwSFlzAAALEgAACxIB0t1+/AAAADl0RVh0U29mdHdhcmUAbWF0cGxvdGxpYiB2ZXJzaW9uIDMuMC4zLCBodHRwOi8vbWF0cGxvdGxpYi5vcmcvnQurowAAIABJREFUeJzsnXd8Tef/wN+fRBISI8SepaQNgraxd62itbpLUTVbFN+qaqnRougwalPbT4ettPbemxLECmImIkv28/vj3Nze5GaS5IY879frvHLOecb5nJv73PM5z/MZopRCo9FoNBqNRpN9sLO1ABqNRqPRaDSazEUrgBqNRqPRaDTZDK0AajQajUaj0WQztAKo0Wg0Go1Gk83QCqBGo9FoNBpNNkMrgBqNRqPRaDTZDK0AajQaTRZBRN4SkaK2lkOjyWqIQW8RSXe9RUS6isgNi+PGIlI5va+T1RAdB1Cj0Whsj4iUAa4CFZRSPjYWR6PJUohIQ2AH4KCUik7nvnMBuZVS90zHCmimlNqSntfJauSwtQAajUajAUBsLYBGk4XJsPGhlHoEPMqo/rMqegk4CyAiz4mIEpE3RcRHRB6KyFoRKZjK9gNF5KaIBInIFBHZLiJdTWUiIsNM5Q9F5G8RqWDRVolIZxE5JSIhprbPW5RXEpFtIvLIJNv/RERMZXlF5DcRCTBde6VevtJkBdJhTPUTkcumMbFNRF60KOsqImdNY+KoiDSyKLsqIt0tjhuZ5MiRCpmumP5eNF1Djy9NhmPxvewoIjdEJFBEfhERB1N5PRE5ZPq+/ysiH1q0XSAiC0XkuIjcFxFPEXETkaWm7/ddEZkkIjlM9fOZ6j8UkdsiMltE8pjKGpmu39P0119EFotILhF5DthuumyU5ZhL5r6umvo6bJL9HxEpYxpHYSaZPUx1zUvAInLV1MVmERlpOldbRPaISKip30+f/JPPAiil9GbjDXgOUMARoCbQALgDjE9F245AMPAuUAlYC8QCXU3l/YALwKvAi8AvgC/gbCpXwCWgCeAFnAN+M5XlAq4DY4EKQEvTcT9T+WTgIOAJVAT2AP9n689Tb3p7wjH1MRAEvA+UBxYB5zFmILoCoUBnwB0YB4QBpU1trwLdLfpqZJIjR0oyAdVN5bVMY0+PL71l+GbxvTwP1Dd9Z28A44GiprHwmWksvAsEAm+Y2i4AYoD2pu+vHbAL2Au8AtQBrgFfm+qvAP4CqpjKdwIrTGWNgChgq6m8rWls9QHsgQ4mOUsAjqm4r6vAbaC56dnmDwQAPYHKpnEYd+2uwA3TfiHTdd4GcgMeGLODY01jvovpN+BtW//vnvh/b2sB9BZvAL5hce4nYFsq2u4Dxloc5zd9Obuajq8D7S3KBbgMfGg6VpgUOtNxf+Cyaf9j4GSC63UBLpn215gGa27TcVngZVt/nnrT2xOOqcPAdxbH+YAfTH+PkUCJBPYDE037V0lZAUxUJovy8qZjPb70luGbxffO8jnxkUlh+hZYk6D+CGCraX8BcMSirJLld9h0riXQDXgeY3KigEVZGVP9UhZjxdOifCXwq2nfPJZSeV9XgQkWxyuAnRbHA4F/TftdMSmApmMFNDXt/wQcTND398BhW//vnnTTNoBZi0sW+0GAQyraVAEmxh0opR6IyHkAEckNlASWikisRZucGG8yKV3XA6gkIiEW5XaAk4g4YgyCDcA9EdkOrMKYLdFosgqPM6YqYrztA6CUegh8DmBaMvouQf39GGMlvWXS40uTmeyz2D8CFMCYwauf4BmQA7hncXzVYr8iEKQsnJiUUhsBROR1jAkIX5MVkSXuGDOJ8HhjNikuW+w/wpiNtDx2SkUfHhgz8ZbsA576ZWCtAGYtIhMcp8boNTqRenHHcf/f94CzCeoEpuK6OTC8rnondl2l1H4xPBffAFoBPwIfAI1TIbdGkxk8zphK2MaSxAzF7U0bGDMHliT2G5sqmfT40mQylp61cd/nSOD/MGYCLYmx2A+32E9u7OTAWJ2qlkjZLYwl5MT6eBLnj4TewrGJ1kqe8ETO2fMM6E/aCeTp518MWwrAcMzAsNVAKRUI3AWKKaV8TG9lVzBmN6qmou/zGG9mVy3aVwOGKKViRWQAUFMptVQp1RHjIdVIRIqk4/1pNJnNReCluAMRcTEZrFcGvDHs9yyphTFWwHh45bUoK5eG68ZTHvX40mQyloqZF4Z96inAPe733/QMaAF0T6wDjLGTV+I7En4sItswxogLYG/RFxhLrHmtu7LCVjHrzmE95mvz35h/atEK4NPPVKCvybPQA5iLYbgaN1h+Ar4VkXYiUh6YDjTD+FKnxBKMKfK5IuIhIs2AaRiGtGDYbUwVkToiUg7DIcUXuJ9O96bR2ILJQH/TmKoAzMSwhzqLMQv3qRie8+4iMg7jwTnH1PYw0FtEKosRt2xQGq4bt8xW1WS+oceXJjP5WUS8RKQJMArjt346UE1ExolIBRF5C5iA4SRihVLqLLAF45lRVUTqAcOBf5RS54C/gcUiUlNEqmKYNBRRSt1KhXxx4+NlEcn5JDeaymtVEpF8GJ+Bp4iMNY35zhjLv79ksAwZzlM/hZndUUotNyl2MzBs++ZizPLFTaP/gPHWNQ3DQeQ40EIp5ZeKvoNF5DXgZwzj9wcYRr9fm6oMx3hzWw3kwbCTeF0pFWPdm0bzdKCUWioiJTAUQVcMj8Y2SqlYYIWIFANGY3hInsAIGPuvqfkwjDFyFGOGYBjwRyqv6y8iC4BlwBfo8aXJXJYD6zGWN2cCY0wrPa9j2KMOwvCqHaGUmpFMPx9iPG/2YUSomI/xHIormwxswpik2IwRqSI1nAb+AXZjmDWtSvWdpZ2fMe65jFJqkIi0xriH/2G8hP1PKTU3A6+fKehMIE85plmGy0qp66bjHBgzBO2UUjtsKZtGo9FosjamGHtX0Blosh16Cfjppx3wp4i8ZJoJ/BnDc+qAbcXSaDQajUaTVdEKYBZGRAaJkYkgqe3/gG8wlpo2Aycxgj2/ppRKzHNJo8nWpHJMaTSaLIyIrEphHH9iaxmfBvQScBZGRFyB5FJXhSilbmeWPBrN044eUxrN04/JDtclmSr3TPE7NcmgFUCNRqPRaDSabIZeAtZoNBqNRqPJZjyVCuBrr72mMFzI9aa3jN6yFXps6S0Tt2yFHlt6y8QtVTyVCuD9+zoOqkaTEeixpdFkDHpsabIaT6UCqNFoNBqNRqN5fLQCqNFkICKSX0SWiEiAiNwUke9FxN5UVkBE/hCRIBG5KiJdErStKiL7RSRMRI6KSPUE5e+IiI+pfI2IFLYoExEZIyJ3ReSBiPwQd12NRqPRaLQCqNFkLNOBkkADoBPQhf/ywy4A3IC6GKnFZolIHQARcQE2YgT0fgUj/dFfIpLHVF4dWAh8B9TCSBm2yOK6A4GuwNtAe+B9YHDG3KJGo9Fonja0AqjRZCytgElKqTNKqe0YeV5fFZHngTeAnkqp00qpX4ElQFwA03eBKIyck+cwFLqHpvNg5M9coZRaoJQ6BXQGWpiywQAMwMjZudOUEnAIRgJzjUaj0Wi0AphduHXrFmfOnLG1GNkRf6CjiDiLSHHgNeAoUBO4lSD35h6gtmm/FrBXKRULoIyAnXsTlO+Ka2jKBX0NqG26TinLclPfJUWkVDrfX7bn9u3bnDp1ytZiaDTPHHfv3uXEiRO2FuOZRSuA2YQvv/ySvn372lqM7MgnQCMgGLgJ3AZGAsUAvwR172AsF/OE5cVMx34JyrBor0knhg8fTv/+/W0thkbzzDFy5EgGDBhgazGeWXLYWgBN5nDt2jVbi5BdKQ8cB0Zh2On9AvyAMTMYkaBuBOAoIgI4J1HuZNpPrtzZ4pgE+04kQER6Aj0Bihcvzrlz51JzXxoTrVu3BsjQz00pxdWrVylbtmyGXSOz8fDwsLUImizO2bNnbS3CM41WADWaDMJk5zcJeE4pdcN0rjuwGfgaa2XMCXiklFIiEp5EeZhpP7nycIvjKIt9LNqbUUrNBmYDeHl5Kf1gTht9+vQBYMeOHRl2jcDAQGbPns2kSZMy7BoaTYcOHfjll18oXry4rUXRZAJaAdRoMo5XgOA45c/EUcAeQyErmqB+UeCWaf/mE5TftDj2sdjHor3mKcLV1VUrf5oMZ+XKlbYWQZOJaBvAZ4gHDx7g4+OTckVNZuEHuCZwvIibXvsbKCEiz1mU1cMI+4Lpbx3TcjCmv3USlNeLa2i6RmnggFLKD/C1LDft+5mcRTQajUaTzdEK4DPEpUuX2Ldvn63F0PzHAeAEMF9EqohILYyl1sVKqUPAP8AiU9lHQEcMG0GAP4HcwFQRqQj8hGFDuNxUPgP4QER6iIgnRkzAjUqpixbl40TkVRFpCIwDJmf0DWs0Go3m6UAvAT9DeHl54eXlZWsxNCaUUtEi0hrDDnAbEImh2A0xVekMzAUOYngHd1dK7Te1DTK1nQV0B04BrZRSwaby/SLSAyOAtBuGXWFPi8tPBAoBK4AYYD6G84lGo9FoNFoB1GgyEtNy7DtJlN0F2iTT9jDwcjLlCzFm/hIriwH+Z9o0Go1Go4mHXgLWaDQajUaTrhw9epSJEyfaWgxNMugZQI1Go9FoNOlK5cqVKVGihK3F0CSDngHUaDQajUaTrjg5OVG0aMJIVZqshFYANRqNRqPRaLIZWgHUaDQajUajyWZoBdBEv379CAuzypL1TPL999+zZcsWW4uh0Wg0Go3GRmgF0ESfPn1wdna2tRiZwoABA3j11VdtLYZGo9FoNGmmVatWNrnuyJEjOXHihE2unRFoL2ATFStWtLUImUbOnDltLYJGo9FoNI/F0qVLbXLdfv364erqapNrZwRaAdRoNBqNRvPUkD9/fptc183NzSbXzSj0ErBGo9FoNM8oa9euJSYmxtZiaLIgWgHUaDQajeYZ5fLly1oB1CSKVgDTiL+/P/v27bO1GBqNRqNJR0TESURmi8gDEbktIl+kok0BEbkjIl0zQcTHYsCAATg6OtpaDE0WRCuAaSQoKIhr167ZWgyNRqPRpC8TgTpAU6AXMExE3kuhzSSgcEYLptFkBFoBTCNly5bl/ffft7UYGo1Go0knRMQF6AEMUEodVUqtASYAfZNp0xKoAdzLHCnTl6lTpxIUFGRrMTQ2RCuAGo1Go8nuVAWcgD0W5/YA1UXEKlqGiOQBZgI9gchMkTCdeeGFF3RIsAQcPXqUTZs22VqMTEOHgdFoNBpNdqcYEKCUCrc4dwdwBAoBtxLUnwD8rZTaJSKZJGL60rx5c1uLkOVwc3PLVvaSWgHUaDQaTXbHGYhIcC7u2MnypIg0BN4AKmWCXJpM5LnnnrO1CJlKqhRAEXEAxgOdAQF+x7CViBCRMsAcoC7gCwxSSm20aNsYmAyUBw4B3ZVSPhbl/YAhQD7gT6CvUio0He5No9FoNJrUEE4CRc/i2JwkXkRyAXOBfkqphyl1KiI9MZaJKV68OOfOnUsfabMJAwYMAEiXz23Lli04OjrSoEGDJ+4rq+Ph4ZGqeqmdAZwItAPaAgpYBviLyHBgDXAOqA60AVaISCWl1BURKQWsBb4F1gPfAGtExFMpFSsiHYDvgA8BP2AB8CPQO5VyaTQajUbzpNwE8ouIo1IqzqavKMYsYIBFvRoYkxmLLZZ+nYGZIlJLKRXv2aWUmg3MBvDy8lKpfTBrDPr06QPAjh07nrgvV1dX7O3tKVxYO23HkaICKCKuQB/gdaXUXtO5kcC7QGPgBaC+UioYOCsiTYGPgWEYXlUnlVITTO26AbeBV4EtwABgqlJqram8N7BFRD5XSoWk541qNBqNRpMEJzCcOeoAO0zn6gFHlVLRFvUOARUStN0N/IwxgaHJohQrVszWImQ5UuMFXA94hKGwAaCUWqCUagnUAo6blL849gC1Tfu1gF0W7cKAY0BtEbHHmDXcZdH2AIZS+lLabyV7cOzYMaZPn25rMTQajeaZwfRsWghMF5EaItIG+ByYAiAiRUUkl1LqkVLKx3IDYoC7Sqm7trsDjSbtpEYBfB64CrwvIv+KyDUR+UFEHDE8p/wS1L8DlDTtJ1fuCuS0LDe9aflbtM9QnsYYSC+88AKtWrVKVd2bN2/i7e0d79zTkhJo1qxZthZBo9FkLwYBh4FtGCFeRiulfjOV3cJY9dIkQmRkJLt27Uq5oiZLkRobwDxAWaAfRnT0PMAMU9ukPKfijGeTK3e2OE6qvZmMMKb96quvGDBggM1tAo4ePcq2bdsYPHhwqtuk5v5PnTrF/fv3UUqZjWm9vb2xs8v64R/9/f2zhMG0ttnRaLIHplnALqYtYVmSsV6UUpkyYZGVCQ0N5dixY9nCweJZIjUKYDSQF+iklLoEICKfA4sxbB7yJajvxH9eU0l5VvmbykiiPCzBuQwxpl21atUT95EeeHh40KlTpwzpN444Y9oNGzbg7OxsVXfUqFH07t2bIkWKpLscj8OzonjZyoNeRJyAqcDbGC9VP8XZ4mo0Gk16kj9/fvMkg+bpITVTQX5AdJzyZ+I8xvLtbQxPKUuK8l/QzJvJlMcpgeZyU8R1N6yDbmYIs2fPzozLZCmUUome79ChA25ubpksTbZgItABw4P+DaAlMFwMF8I1GOOgOob90QoRKQtg4UG/BPDCGGtrRMTOVB7nQf8JhjNWdQwPesvrpjWvqUaj0WiyCalRAPcDOUTE0+JcRSDYVFbNlEcxjnoYzhyY/taLKxARZwwHjwNKqVgMe4t6Fm1rY8w4Hk/jfTwWOXJkvzjYSUWt9/T0zLKfR0xMDE2bNrW1GGnGwoO+h1Jqr1JqHzASeIX/POh7KqXOKqW+B/ZheNCDhQe9Uuos0A0oheFBDxYe9EqpIxihk7qKSO7HyWuq0Wg0muxFigqgUuoixkzFfBF5RUTqA99jLF1tBa4BC0SkkogMwfD8nWNq/itQU0S+FpGKwDyMpa6tpvLpwP9EpIOIeJmOf82sEDDdunXLjMtoUkF0dDQ9e/ZMtMze3p7169dnskTpgq086NOU11Sj0TybTJo0iUuXLqVcUZMtSa03wIfAKQzvqNXAKuBLpVQMxtJWYeAohp1Te6XUVQDT3w6m9keAIkBb0+wfSqnlGMtYMzAekkeA/6XDfWVb7t27R2xsbJLlSS0BJ0dsbCz3799/ErFSJEeOHAwcODDJ8qc0abmtPOhTymuq0WiyAU2bNqV48eK2FkOTRUnVbIBplqKbaUtY5gM0TKbtRmBjMuXjMYzkNenAjz/+SJcuXZJ0okhOOUyKc+fOsWzZMsaMGfOk4iXLs+L4YYGtPOhzJFEGmeRhn51Iz3RV2YlncLxnCd555x3mzJlDvnz5qFy5sq3F0WRh9HJQKvjyyy9p3bo19evXt7UoKfL999+ne5+VKlXKcOXvGcVWHvQqiTLIJA/77ER6pqvSaJ6UuXPnkjdvXluLkWFERUWRI0eOJO3ZNakn6weEy0TOnTvH1atXrc6PHTvW5spfegVwfloCQacHBw8eZNCgQbYUwVYe9Oa8pgnaJsxrqtFonjGeZeUPYPz48WzZsiXlio/Brl27ePToUYb0nRXRCqAF169f5/bt21bn0yNwcmhoKHv27Em5YiKcPHmS/v37P7EM8HhLwFmNQ4cOceHChRTr1axZk4kTJ2aCREliKw96y7ymln0nzGuq0Wg0TxXDhg2jWbNmGdL3qVOnCAnJFB/ULIFWAC1o3rw5tWrVypC+g4ODOXPmzGO1rVq1KtOmTUsXOR7HCSSr8ejRIyIiEpq4JY69vX0GS5M0tvKgTymvqUaj0Wis6du3L4UKZR8/Oa0AZhJFixald+/ethYjRQXwzp07tG/fPk19xsTE8Prrrz+JWGmiYcOGeHp6plwxa2ArD/rk8ppqNBpNuhAYGMiGDRtsLYbmMdBOINmMlGwAixQpwsqVK9PUp729PUuWLHkSsZ5ZbOVBn1xeU41Go0kvoqKiCAoKsrUYGcrrr7/Ob7/9houLS8qVnyL0DGAWIyAgY230IyMjU6yTWu+q3377jStXrgDg6ur6RHJpNBqNJuvh6+ubbBSIQoUK8d57GZtl0tamS3/++eczp/yBVgCzHB9++GGG9h8WZhUF5LEpWbIkefLkSbf+EuLn50doaGiyde7du8e7776bYTJoNLZi3bp1nDhxwtZiaLI5xYoVo0OHDunWX3R05vih3b17N90SGDyliQhSRCuAWYwRI0ake+gSS4eJhw8fplu/devWpWDBgunWX0JWr17N6dOnAeuQLnH3UahQIebPn59hMmg0tqJ06dIZOr40mtTg4OCQrkG7Bw8ezJEjR9Ktv6TYt28f+/fvz/DrPM1oG8AMZvz48QwZMsR8fP78eUQEd3f3ROvXqFGDV1555bGvt3HjRgoVKoSXl5f5nOWysr+//2P3ndl88skn5v2aNWua7+nKlSuMHz+emTNnAuDs7Jxoe43maaZq1aq2FkGjSXd+/vnnNLd5nKDP7dq1S3Ob7IaeAcxgEip6d+/e5c6dO8m2eZLQJSVLlrRyY793716i+4nx77//8umnnz729dODcePGcfjwYavzcZ9L2bJlzcpfQjZs2JDisrFGo9FoNNkdrQBmMAlDqtSvXz/NWUV8fX354IMPzMebN29m1KhR8eosXLiQX3/9FU9PT8qUKROv7NatW+b9uEDX0dHR8c7HUalSJX766ac0yZcWwsLCePXVV63O79ixA19fXwB69OhBtWrVkuzDx8cnyTiAd+7cSZWji0bztHLs2DGdmlGj0TwxWgFMhvDwcNauXQvAtWvXHjuQ85NSunRpFi9ebD5u1qwZTZs25dSpU+ZzAQEBFC2aMHOYQZyiF+vixk0/PwAuXLjA7NmzE63v5BQ/jWxCQ1pfX1+rjCK9evXi5MmTKd6Ls7Mz27ZtszofHh5uNg4uWLAgDg4OSfaxatWqRFP2AXz00Ufkz5+f4ODgFGXRaJ5GPD096dmzp63F0DzDnDlzJtGsWFmFzZs3p7ialZXYv39/lswwkm0VwOjo6ERjF61du5Zly5YRHR1NdHQ0d+/eZc6cOaxZs4abN2+m6RqBgYGpSlmWGuzt7blw4QJdunThxo0b3LlzJ95S8cCBA2nVqlWibW/duoU4uRDj5MrNm4YCWLFiRUaMGAEYytexY8cSbRsQEGDllDJjxgyuX78OGA4m8+bNY9asWVStWpVdu3al+XMCeO211yhXrlyq6g4ePJgXXnghyfKIiIh4M6YaTUZz9+5dli1blinXcnBwyFbZCjSZz4ULFxJdIbIV0dHRKKXMzn/BwcFERUXZWKrUc+rUqXR1wEwvsq0CePDgwUTTq3l7exMaGopSity5c9O9e3fefvttevToQYsWLdJ0jStXrrB37970Ehl3d3cWLFjA5cuXyZkzJ5UqVUq0XlBQULxlUD8/P6IdcxPrlBv/+/es3PD9/f3ZsWNHon0VKFCARYsWxTs3btw48zKznZ1dPCeM4OBgwsPDAcOj+Um/9IGBgfTr1y9NbZycnFi3bt0TXVejSQtubm60bdvW1mJoNOlChw4deOmll2wthhkR4fTp04wbNw4w5CtevLiNpUo9vXr1okSJErYWw4psqwDWrVuXoUOHWp3/4osv6NGjR7wlyDNnziS5JBkQEJDozNulS5c4fPgwH330kfnclClTntg+TURo0KBBkrN9APPnz2fXrl3s37+f2NhY/G7dItYxN7FOeVBKWU2dlyhRwjzLFxgYCEBISEiKWUMGDBiAnZ0d77//vvlc69atef755wEjevratWutFMi04OrqymefffbY7Q8ePPjYbTWa1GJvb/9MBorVaLICdnZ2VKlShe+//97WojxTZFsFMC3s2bOH0NBQtm7dahWRvECBAonmQSxcuDDVq1c3HwcFBeHq6pqsh+/GjRt59OjRE8v72Wef0bhxYzZt2kRQUBAB/v6G8ueUGyBJ245Hjx6ZFdapU6eyZ88eqzp+fn7mGE6dOnUy38/BgwcZNmxYvLrVq1fnnXfeeaJAzZcvX6Z8+fIAfPPNN2zatMlctnHjRnx8fLh//z5Xr16lTZs2ZgU2jt9//z3TAo9qNBqNJv1JTRiY/v378++//2aCNM8O2VIBjIiIoESJEokqWy1btrQy1vzyyy/Jly8fQ4cO5dChQ6m6Rp48ecxT6PPnzzc7XCSnAN64ccM8Q+jn55fksmxqaNSoEcOHDyciIgKlFMrRhVhHY4bi7t275npLliwxK0j79+9n1apVAAwdOpSGDa3T1AYGBppt/CxjDdaoUYOvvvrKqr6Tk5OVU8nUqVMTVcrGjBljNesYp1RevnyZli1b0rx5cwD69u2Ln58fTk5OeHt7c/DgQf7880+rlHQ//vgjOXLocJcajUbzLDNu3LgkzaIymtOnT9s8fNrjkC2fjE5OTmzfvh0fHx8KFSoUz3t27dq1SS73HjhwADu7lHXmNWvWYG9vz+uvvw5A8+bNOXz4cJKBKf38/Ni7dy89evQwn4uMjEzWa2j//v1s3brVatYtjt27dwP/xf2LdXBGORgKoKVXr+WS9JYtWxIN0WJJxYoVqVixotV5EUl1QOaiRYty6NAhihUrRtmyZXn06BHvvPMOsbGx3Lp1i5IlS5rrxhnWR0RExEtjN2XKFPP/olSpUoleZ+7cubRr105nU9BoNJosQPPmzVm/fj2Ojo7p3rctTTA8PT0fK8C1rcmWM4BgOFRcuHDBajk0ufAjqVH+AGrXrk3NmjXNx97e3ixYsCDRuv/++y/9+vWzytDx3HPPmRVIS3x9fTl37hw1atRI0jni4cOHrFy5EvhP2YuxdyImOhJxcIpnA9itWzfzDNnYsWNTdX9PwhdffEH58uUJDQ01O4vkypWL5cuX89dff1GyZEnu3btn5Xns4eFBkyZNACMMzKVLl1K8lpubm04Tp9FoNGlEKZUhpjPr1q3LEOUvK/A03le2VQAB3nzzTSpXrmwV0y6OhPZ+SXH58uV4SlXhwoXjhWmoWrVqonZ3YWFhfPjhhyxZsoTevXsTFhbG5MmTE71G3NKon58fV69exd7ennz58iVaNzY21jx449LAhdz34/6pHYRGxrBw4cJU3Ve+py/fAAAgAElEQVRCgoKC+Ouvvx6rbRwjRoygWrVqNGvWLF5+Scu3t4IFC/Lpp59y48aNRGdBixYtSp48eazO79u3j+3bt5uPW7ZsSY0aNZ5IXo1Go8lu/P3330ycODHd+01oDqSxLdlWAfz8889Zv349U6dONQd7tiQyMpKCBQtaxQrcv38/y5cvj3fu8OHDVvH+fHx8GDBgAGAoNAcOHAAM+7e40DAnTpxg8ODB5MqVCzDi6/3999/s3LnTSp7GjRvj7+/Pd999R8uWLZO8r+bNm+Pq6kqNGjVQSpmdIh5cOkWeMpVxylsQd3f3ePd16tSpVAXVjIqKsgrrkta0ay4uLowdOzZRb+i4uE4iwtKlS5k0aRKnT58GDPvIuNiDtWvXNnuFWWYEOXHiBFu3bjUf58yZM1E7Ro1Go9EkTcuWLRONkqF5tsiWCuCRI0c4cuQI3t7eDBw40Gyb9/HHH7No0SL8/PxwdHTkwoUL9O7dG39/f+bOncuSJUuoUKFCPO9egHfffZe6devGO/f888/zzTffWF373Xff5eWXXzYfV6lSxbzfs2dPlixZwoIFC6wUsl27duHm5sb69euTvbeVK1ciIvz888/cv3+fBw8eII65KNH4A5wLlyY2R06uXL0WzxHk3LlzqYr6HhwczBtvvGE+jo2NpV27dsTExKQqC0gcNWvWtFpqv3TpUjwbyM8//5wJEyZQu3ZtAM6ePRvPwytPnjyMHz8+3hvlJ598wnfffZdqOTQajUaTPTh+/DiRkZHs27fPysQouyKpXebMSnh5eam4UCSPQ2RkJJs3b+aVV16J5wASFhbG9u3bCQgIwNHRMV74kujoaEQkWS/eOAYMGEDv3r158cUX0yRXYGAgp06dwsPD44kj/d+5c4eRI0fi6OjIuk3bCHYqRLE6Hch9/yx5g66wceOGVLnWWzJnzhyqVatmpQAHBATw888/8+233z6RzKklNDSUPn36mOMLhoaGZqQBcNo+pKecJx1b2ZFGjRoBPJHXfjZFjy1NssSNrW3btqXaBj8pxo0bR7du3ShSpEg6SJblSdXYypYzgI6OjrRu3doqd66zszOtW7emevXq1K9f33x++PDhnDp1Cnt7e+7fv28Va27y5MnxbNVGjx6dqPKXlK1hREQEwcHBhISEsHHjRqtQJgB79+7ljz/+sDofl/N206ZNTJ061Xy+cOHCNGrUiPV//UWhcpUpULEe9jmdic2Zh/DwRwQEBNClS5dkA1P/9ddf5qXtjh078uqrr1opf2DEQsws5Q+MZeS4iPAxMTG0b98+066tSV9iYmKsck1rNBrbMWbMmHgRF7IC6ZH2bejQoZmi/NWtWzfFJApZhWypACZHZGQky5cv58GDB+ZzUVFR5MmThwcPHjB8+PB46d22bt2Kj48Pjo6OxMTEcPPmTfLmzZto3507d+by5ctMmTKFXbt2xetj6dKllCxZkgIFCpi9Yy2pUKECr7zyChEREYwfPx4w8jV++eWXgPGm1LVrV3N9EaFOnTrcuX0bO9di5C5RHjv7HMQ6uwHGkuqoUaPMnktt27Y12/MdOHCAn376ifz585tDuyxdujRLvTmVKFGCTz/9lICAgHjBoTVPF2fPnk3S8Umj0WQ+9erVI2fOnObjkydPcufOnQy/bkhISJKK59MUzH/v3r2pWinMCmgF0ILz58/z0ksv0bZtWypVqsTq1avx9/fn+++/p0KFCvzwww8ULVqU1q1bm9vUrVuX0aNHExISwrlz55g1a5Y5dVlcKJY4Ll26hJOTEwEBAcybN898vlWrVvTu3Zvdu3cTEBCAk5MTAwcOjNe2cOHClCtXDgcHB6pVqwYYoWzi8hk7Ojpaeca2a9eOatWqEZ23OAHn9qNULDEuhRB7Bw4ePMhzzz1nrrts2TLzMupLL71Ep06dqFOnjjkm36VLl/jf//6X6s9y27ZtTJgwIckfjo4dO6bKgeSrr75i27ZtfPzxx1YOKF9++SUPHz40525+0jR7mszH09MzU2ePU2LatGnm2JMaTXakYcOG8ZZbL168GM9mPCUGDRrEsWPHGDJkSJquu3r16iSjTOjf9oxBK4AYwZK/+uorAgMDGT16tDmDR8Il2zFjxjBixIh453LmzEn+/PmZP3++uX3r1q2Jjo7m8uXL8ULJ7Nu3D2dnZzw9PZkxY4aVHPXr12fcuHE4OjpSunRpzp8/b1Xn0qVLVK5cOVX31aJFC3K45CPWpRAxkeFEBQcSqxTheYqxY+fOeG9VO3fu5IMPPmDGjBk4OjpSuHDheH3duHGDQYMGpTo0zqVLl/D09DSHqomKimLp0qXm8h9//DGe3Z63t7c5W4olY8eOpVKlSjz//POsWbMmXlmpUqX4+++/uXLlCnv27OG7775jwYIFREZGsmDBgngewRpNUvTo0cP8gPnkk0/i5bbWaLI7b731Fp6enqmu//XXX1OtWjU6duyYput06tSJt99+O9Gy2NhYoqKi0jWqQ5cuXdK8tJzWqBdZHa0AAq6urlSoUIF///03nndqhw4dcHNzS7H9zp07KVKkCEWKFGHfvn0MGTKEN954g86dOyMi5jciESF//vzMmzePTp060bhxY6sv4Jw5c7hx4wa1a9c2z+jNnDmTP//8E4D33nuPa9euxWszadIk7ty5Q9OmTc3nAgMDOXDwIJGuZUGEQlUbc3PX71zfsoiLZ04SEhzM9u3bmThxIp999hnPPfccffv2Zc+ePYkqeSLCokWLWLFiRZKfQ/PmzYmIiMDX15f33nuPvXv3xltKmD59utl+MqH9ZfHixalbty7Tpk2zWtKtUqUK3bp1o3PnzgwZMgQfHx/279/PzZs36du3L6GhoZw/f57Ro0djb29PgwYN2LVrFxs3bkxSVlsgInNFZIfFcVUR2S8iYSJyVESqJ6j/joj4mMrXiEhhizIRkTEicldEHojIDyJib1FeQET+EJEgEbkqIl0y5SafQgYPHmw2hRCRNDtHaTSa/3BzczOH6Uov7O3tcXBwSFdHqxEjRiSb+CExPvroI3Ns3WeBNCmAmfkAy0j69etnXk48cOAADg4OfPDBB2zevJk2bdok2mb69OksWbIk3tJtHGFhYZQoUYI///yTxYsXM2TIEG7fvm3+co0dO5aXX36ZiIgIXn/9dY4fP87777/P+PHjrb6Anp6euLq6UqtWLYoXLw4Y2TxCQ0P59NNP2bZtG3Xq1AGMmUtvb29q1arFvXv3mDVrlrmf2bNnExsTQ1TB583nchYoQvG6HSjZsjfikIvt27dTunRpxo8fT8WKFXn55Zc5f/48d+/e5erVq/Hkql27NocOHeKtt96yuv/33nuPgIAA1q9fj5OTE6NGjTKHiInDwcGBlStXWjm4jBs3jgcPHpA3b14qVapEp06drN7ybt++bVYYBw4cSLly5bh37575bczDw4PmzZvzyy+/4OjoyIYNG3jppZfYvHlzIv9J2yAiTYCPLY5dgI3AAeAVYDfwl4jkMZVXBxYC3wG1gLzAIosuBwJdgbeB9sD7wGCL8gWAG1AXGA3MEpE66X9nTz/u7u62FkGjSXeGDRuWqD3500x6vpyVK1cuzW1+//13ChQokG4y2JpUK4A2eIBlGP379ydfvnzs3r3brNA5OTlx6tSpRJchIyMjadKkCa+++iotWrSwKg8NDSUiIoL+/fszY8YM3nvvPXbu3Gk2BM2ZMydBQUEEBwczefJk1q5dS3h4ON9++62Vt1CtWrW4e/cut2/fZsuWLfz7779UrlyZgIAAhg8fHi/7x6FDh1i3bh21atXiwoUL8WIHLl++HJUzH7G5/vuyFqvTHofcrsTGRBOerxSHjxyhbdu25lk6Hx8fmjRpwtSpU+Mtt968eZNFixZZxSDctm0bISEh1K1bl4sXL5pnUebNm0e+fPnw8vKKVz/OiWT8+PHs2rWLgwcPYm9vz99//22uky9fPqto8ZaDvmjRotjZ2dGmTRsuXrxIUFAQXbp0MSuIRYoUIU+ePNy+fTvLJOc2jZXZwF6L0+8CUcD/lFLnMMbDQ9N5gH7ACqXUAqXUKaAz0EJEypvKBwAjlFI7lVI7gCHAp6brPQ+8AfRUSp1WSv0KLAE+ycDb1Gg0WYiWLVvaPPPG7NmzGTNmTJLlqc0s9ejRo/QSSWNBqhTAzH6AZTQVKlQAjJy5H3zwgTnDxKhRowC4deuWue6NGzfo2rUrJUqUQESIiIigWbNm/P777wA8ePCAnTt3cunSJa5evcrOnTuZMWMGW7dupU6dOuYAyfv372fjxo0UKFCAFStWULZsWZo0aWJWbsaMGWNe+jx58iQzZszg2rVr5MqVi3bt2jFw4ECrZVOllHkAdejQgVq1agHG8m++fPmIcC3Dgwv/xZ2KDHnAtU2/cu/4FkLsXIiKjKRDhw7m8kqVKjF06FDee+89XFxc2LNnD3///Td37tyhePHiVj8mFy9epGvXrrRt25aKFSuaz48cOZK2bduybds2goKCiIqK4ty5c+byrl27UqxYMVasWEGOHDkSVaqT4uLFi+zatYvFixcTGBhIVFQU8+bNw9HRkddff51ffvkFBwcHXFxcyJEjR1bxHhsD7DBtcdQC9iqlYgGUse6+F6htUW52FVdKXQeuAbVFpDhQyrIc2AOUFJFSQE3gllLKJ0F5bTQaTbagbt26NjFnmDNnjtl+vUiRIvESH4DhHOnr6wsYwZlTY1fu7+9v3r9y5UqKYVYuX75slcUrOa5fv24V3u1JOH78eLy0pHEEBQXFizAChvNpQgfHzCK1M4CZ/QDLMEJCQsyeqUWLFuX06dNmj9vg4GDWrl1Lnz59uHTpEgAlS5Zk2bJlHD9+nL/++ovjx49ToEABcx/Hjx9nwoQJVKlShdKlS1O9enWaNWvG7Nmz6d+/P0OHDiU0NJQGDRpQsmRJfvjhB77//nt2797N22+/jZ2dHfPnz+eff/4xzxi2b9+eDz/80Dw7l5ShqqenJ926dYt37ty5c4wZMwZvb2+CYxyIDjO+WDGR4Tjmzk+Jem9TvN6bOJaqijjkNCvDAD/88AOnT5/G09OTF154gcWLF/Pbb78xbdo0rly5YnX9Xr16MWnSJEqXLh3PA3nkyJH88ccf3Lhxg0OHDrFq1Sp69+7Na6+9RmxsLEWKFKFChQqMHDmSDz/8MN6U+oQJE/D29mbfvn1s3bqV6tWr89VXXwGGsr169WoePXpElSpV6NixI25ubub2ZcqUwd3dncjISLp27crhw4fjheyxBSJSG2OW+/MERcUAvwTn7gAlU1FezHTsl6AMi/Lk+tY8w8S9yGo0cXzxxRfmZ5olafHuTS01a9akWDHjJ6pt27ZWqUtdXFzMMW2HDRuWKiU1Lt5tWFgYc+fO5ebNm8nW37ZtGz4+PsnWSVj/zJkzydZJy2RC7ty5E43nu2PHDivb9L1791qZXGUWOVKqYPEAqwxYxgEpBiR0U70DVLMof9wH2PWU5Hpcjhw5go+PD927d8fLy4t8+fJx7NgxwMi3W6tWLaKioihZsiQRERE4OTkRGhpK/fr1zcGhw8PD+eCDDwDDe7Vq1apcvHiR559/nuLFi1O+fHk6dOiAnZ0dU6ZMYeDAgQQFBTF16lQaN25MREQEX3zxhVnhq1q1Km3btmXy5Mk0adIEX19fypcvz+nTp5k/fz7ly5enYcOGVKpUKd69XLt2zcoeYc2aNezfv5/SFSpyJzSYQi8ZjiGX10yhwttfkMPZpKjZ2RGZrxTnL1xg69atnD59mh49epg9c+Pud/ny5fj7+9OmTRtiY2PN4QE2bdpE7dq1zWFi4ti1axdVqlTh+vXrtGjRgrfffpstW7bQqFEjjh07hp2dHWfOnGHdunU4Ojoyffr0eD9MTZo0wd7eHh8fHxYuXMicOXNwdXUlPDyccePGcf36dQYP/s9SIDIykt9++40PP/yQwMBATpw4gZ2dHblz56Z37942NegXESdgHjBAKfUggSzOQESCJhGAUyrKnS2OSbAfV55YW0cREZXglVtEegI9wXDGsZyt1aRMXM7vrPK5PS3/Qw8PD1uLkG0YNGiQVWQHgO7du7N27don7n/ChAm8//77lCpVKkXnj1dffTXNM15xylejRo3o1KkTpUuXTrZ+9+7d09R/ly7J+8jdu3ePnj17smrVqlT1ZzmxYkliPgYJJ3Eyk2QVQBs+wBKTJV0eUnHeupbthwwZEu/4s88+Y8KECbRs2ZIhQ4awbds2fvrpJ3O5j48P586dw87OjsaNG3P37l1q167Nw4cPzV/sKVOmEB0dTZ06dRg4cCAXL17k3XffZfTo0axbt44SJUrg6+tLx44dyZUrF61atcLZ2ZmlS5eybNkyBg8ezKpVq6hXrx7BwcFs2bLFKhXOoUOHcHd359y5c+zbt49///3X7GjiffEyHg5OvNHcZOjafCYLZ0/jjTffpYBbQeMzjSmFXfhDNm3aRP78+bl16xazZ8/m448/jqecbty4kTp16jBixAizA8qRI0dwcXEhX7583Lt3z7w8vX//fq5fv86WLVto06YNs2bN4tKlS5w9e5br169TpkwZYmJiqFmzJuvXrycmJobOnTvz8ssvEx4eTt26dXF2diY2NpYXX3wRJycn1q5di7+/PwUKFKB27drx/leRkZHcvHmTmTNnMmnSJGbOnMnKlSv5+uuv+eOPP3B0dHyih+ETPqS+AS4qpaxTuEA41t91JyAsFeXhFsdRFvtYlCfW9lFC5Q9AKTUbw8QDLy8vlRUfzNeuXWPo0KFZIkbftWvXKFOmjPm4T58+wH+p4B49ekSuXLlsIRqgFSuNEXZr//79NGjQALCOuhBHeih/AK+99lqiCmZiODg48M4776Sp/9y5cwPG8yUzuHjxInnz5jXbrRcqVCjVyt/TREozgLZ6gFmR3g+pW7ducfDgQdq1a0dISAj+/v7mH/Xly5cTFRXF9OnTqV+/frwZJzCWOAE2bNjAihUr4nkGK6WoU6cO7du3JygoiGLFiuHq6oqHhwfh4eGULl2aLl26MGrUKHr06EGVKlXMylbczKCXlxfu7u60atWKFi1a4Ovry759+9i7dy+BgYHkyZOHXr164eHhwd69e/Hw8KBjx45UrFgRBwcHVq1eTXjVt7DL5crpTZfNskXkr86MIw8JD/Am5Lo3hao2JvfZ1ZTM70JgYCD79+9n6dKlfPvtt/zwww/06dOHffv2MXXqVGbMmMEnn3zChQsXcHJywsPDgz/++INVq1Zx+/ZtlixZAhgPn7t373Lr1i0KFSqEh4eHOZj2rFmz4oWFqVixIhcuXCAmJgYXFxfKlStn9oL28PCgS5cuiEi8B1pERAQtWrSIFw6gatWqXLhwgddee41Dhw7h6OiIl5cX+fPnj/egtgEfAMVEJC5PoCNgbzpeBiT8VS4KxBmg3kym/KbFsY/FPhblyfWdpQkODrYKal6mTBnzd8zWDB8+nLlz55qdnhLSpk0bNm7cSI4cKS6wZBnixmzVqlVtLYomHQgNDeXQoUNmBfBJsIzCkBTJzfrFraQ9CXHPyMzKsLF9+3ZcXV2TVVTv3LmDm5vbUzXOE5KSDeAHGI4bIaaH1hdAfdN+Sg+Z1D7ASLCfKQ+pTZs2mf9x3t7eZk/UW7du0alTJ/744w+2bt3KiRMnAMxLoIsXLzYHGPb29o6XsWPlypXExMQwc+ZMQkJCaNq0KTlz5mT16tVMnDiRd955h3379tGyZUt69epF06ZNzV/oM2fOcPToUTZt2sTYsWNxcHAwO0eULl2a9957j/r169OtWze2bdtmtkFctWoVgwcPxsvLi7feeotr13y58SCcyLBQ7HLEf0A55SuIiOCYpwC5S70IIgTlLcupUydxcXFh165djBw5kty5c/Pmm2/i5uZG3bp1KV26tFmRsrRHvH79Ov/884/VFHbhwoWpVq2aOSNKhw4dmDx5Mo0bN2bPnj34+fmxaNEi5syZQ7t27Vi6dCk9evSgTZs28ewm6tata/V/c3BwMDvLREdHs3v3bsCwKwkODqZAgQLUqlWLefPmxXPmsRGNMEwnqpm2OcAR0/4BoI6YptVNf+uYzmP6Wy+uI5NtbGnggFLKD/C1LDft+5lsbQ8AJUTkuQTlB8ji+Pr6WmXBieNJk8GnF4sWLUpS+QPYvHnzU/dQuHPnjjnvt7+/fzyje03W4/79++aZ58RwdXXl888Tmh0/HiNGjHhsW8HY2FgrG0AwZtgiIhIuECZNRngBL1iwgDlz5lidj46OZtGiRfESFSTGjBkzHnt1qW/fvona1Wc2Kf1KNQIsA9UNBLyAjkADYFicTZHFA2yCqW7cA2wuWD/ARCTuARY3g2H5AMswxo4dS7ly5QgMDOT999/n8OHDnD59ml69ejFhwgTOnz/PxIkTqVatGvfv36d///5ER0fTvHlz7OzsWLhwIe7u7jRp0oRBgwYBMHr0aNzd3dm+fTszZ84kKiqKQYMG8frrr3P37l0uXrxoNkiNiYmhWbNmPHjwgIcPHzJt2jS++uor3Nzc8PPz4+jRo7zyyisMHjyYH3/8kdy5c2NnZ8ejR48oUKAAn332GcOHDzdPTf/www9ER0ezfv16xo0bR648+chRohK5Cic+8/XI349LK3+i0scT8NuzErF3IPzOff74808a1K9PzZo1ASPPcPny5VFKsXPnTubMmUPFihU5f/48gwYNYtOmTfTu3Ztu3bqRK1cuAgICWLVqFbVq1WLu3Lm4u7vToEED7t+/T7du3XB2dmbcuHGEhISwceNGmjZtiqura7ywNgnp2rUr9+/fp2DBguZz69atY/v27dSsWZPjx49z584dZs+ejbu7O3/99RcDBgxg9uzZVK9enZ07d5o9o22BUipexG4ReYCxDOsjIneB74GpIjId6IERKmm5qfoMYKeI7MUYS5OBjUqpixbl40zjKAYYZ6qDUuqyiPwDLBKRvhhhmjoCjTPubtOH0qVLM3fuXFuLke3w9PQ0Z3uIy1Pevn17W4qkSYaCBQvy9ddfZ8q1LOPLphU7Ozu2bdtmPt6xYwfVq1dn1apVtG/fPklbOYjvdPEkXrL37t1j79698eLSwn92fzdu3KB48eLmF8wcOXKwfv36eJMRw4YNo2/fvvFmQuNWApMiKioqyUDTo0ePjme/f+fOHfMzPTNJ9pVaKXVNKeUTtwHmBxjwJ5Ab4wFWEfgJ6wfYByLSQ0Q8MWICJvYAe1VEGmLxAMtI6taty9ChQzlz5gxt27bF3d2dMmXKMGXKFK5evcq4cePMdgZ//vkn/fv3J2fOnLi7u3PmzBnc3d3p0aOHOfzKunXrOHv2LNWqVWPmzJkUKVIEV1dXevXqxY0bNxg2bBiVKlXC29sbMHLg3r59G09PT1xcXGjUqBGhoaHmYM5xX4IFCxbg5ubGwoULWbNmDfv27eOff/7h119/pUmTJuZBFRoaiq+vLzdu3CBnzpyEla7Dw+vehNy8QGxMNCE3DD8dvz0rCbrujd/uPyn/1mDEzo7cpV4g9JYPBeu8SayC+/7+5kEwbdo0PvroIz766CPCwsLYsGEDTZs2pXDhwuzcuZP+/fszYsQIXF1dcXJywsnJiRIlSlCuXDmOHj3KiBEjCA4OZteuXURGRppzFSul2LJlCzNmzDC/BVq69B86dIgvv/wSX19fcuXKxccfm0NP0rlzZ/bu3Uvt2rWZPn06EyZMYOHChbz44os4OxtmpeXKlaNbt240bNgwTWEAMhulVBDQGuOl6RhGwOZWSqlgU/l+DKVwGLAfI8SSpaXyRIxl5BWm7f+AHyzKOwOBwEEMU47upj5txsmTJ5kyZYotRdCkgvbt22vl7ykgoQNeerNjx45kx6uPj49V1qaUuHDhAqGhoXzxxRfJKn/wn+cv8ES/5SKS6NJxXNafX375xSq7lqurK+fOnTPH1u3UqROFChXC19c3Vengli1blmwqPMsl8YiICPr165fa20lXJLW5XQFE5DugnlKqkem4OjALqAicAvoopY5a1O+CkYXADdiMEZj2nqnMHmO2sBvGDMZ8YEhcWJnk8PLyUkeOHEmpWqKEh4fz6aefUr58ea5du8Zbb73FuHHjqFevHqNGjeLzzz/H19eXWrVqceDAAWrUqEHJkiUpXLgw/fv3Z82aNURGRtKjRw/27NnDW2+9hb29PfPmzUNEcHFx4YsvviAkJISaNWtSsGBBGjRoQJ48ebh//z6zZs2iR48enDhxghdeeMH8ZvPtt99SuXJlc67hq1ev8txzzyV6Dw8ePODLL79k1qxZTJw4kRUrVpAzZ04e5S9PdHnD5kMpRWTwAwIvHAIgR67cFKhYl8ggfwIvHMKleHly5i+GQhEZEkiuqCDU2U3Uq1ePKVOmYGdnx40bN/D29qZs2bIMHTqUnj17MmnSJHr37s2GDRuoWrUqtWvXZu7cufF+KLZt28aJEyd4/vnnyZUrFy+88AJlypRh79695M2bl8qVK+Pr68tbb73F+++/T1hYGI6OjnTv3p38+fPj7+/PkiVLqFOnDh4eHnTr1o2hQ4eSN29eypcvz/r16/H398fT05OXX36ZmJgYJk+ejKenJ82aNSM6OprXXnuNLVu2PNZ3JAHZKi/Yk4ytlAgLC+Pu3btJfq+fVho1agTAihUrePToUYY/mJ8hstTYMjk9TsWIehEB/KSUmpBE3XeB4UBZjFWsYUqpdcn1nx5jK2416ttvv03URCYgIID8+fOnOfrBvXv3WLFiBb179zafCw8PJywsLMnMF9euXcPX19ccHeNxCQ8Px9vbm2rVqsU7f+vWLXNe7u7du9OpUyfAUDzLly9v1U8cBw4cIDQ0lCZNmqRZli1btnDhwgU++eQTfvvtNypUqBAvjmGnTp0oU6ZMssGtwZg1feedd8ifP79VWWBgIB9//HGyaVXTgVDdAfsAACAASURBVFR9AdJkVKOUGhan/JmODyulXlZK5VRK1bBU/kzlC5VSZZRSuZVS7eOUP1NZjFLqf0qp/EqpgkqpwalR/p6UnDlzMnDgQGrWrElAQAC5c+emRo0anDx5El9fXyZMmMDt27cJCwujePHinDx5kt27d2Nvb4+fnx+Ojo54eHjg7OyMr68vv//+O/PmzWPu3Lls2LCBqKgovL29adiwIeXKlePq1au8+uqrfPPNN7i6utKiRQt69uxJdHQ0dnZ2dO7cmaCgIIYMGWKeJVy3bl08O6jPPvuM2rVrm9PM5c+f3zwtX7lyZc6fP09YzkJc9DbiGAVd+5fbB9ZyfcsCini9RhGv13CrVA8R4fbBdbgUr4Bz0XJc+WsGoX6X8Pl9AmfWzOJhDjc2b97MiBEj2LhxI61bt2b37t24uLhQqFAh5s6dy5tvvkm9evVo2rQpL774IpUqVaJo0aIsXryYadOmMW/ePAYPHkyNGjW4ePEiV69eJTw8HKUUX3/9NVevXkVEKFCgAPny5aNPnz4MHToUV1dXnn/+eRYvXsyIESMYNmwYRYoUISoqioCAAP7++2+KFy+OUoqvvvqKo0eP8vXXX7N8+XJzAO5vvvkGMKbwFyxYEO8NUmN7nJ2dnznlDwwj+ZCQEE6fPs2ePXtsLU6SHDt2TNv2Jc9EjBn5pkAvDBOn9xJWEpH6wGKMFauqGJEyVorISxktoL29PZ999pk5GkNCRo0alWi8v5RwcXGx8h7PmTNnksrfvXv3GDp06GMpf+PGjYs3o3fv3r14y8RxxMbGWu1HRUWlqHwVLlzYHIcwrdSrV8+sdL777rtWQayXLFkS7/ohISE0a9bMqp9evXolqvyBMbuYwcpfqskaVtWZjFIKFxcXfvvtN1588UUqV67M9evXmT9/Pj/++COXLl2iSpUq1KtXj+vXrzNt2jQaNmzIsWPHKFWqFDExMbRq1Yq7d++ya9cuBg0aRHR0NIGBgWzbto2AgADatWtHiRIlWLJkCffu3aN+/frkyJEDLy8vVq9ezbhx47h48SItWrSgXr16vPLKKwwbNoz/+7//Y9myZXz77bdmeaOionB2diY8PJx8+fJRsmRJvvvuO1avXs34CROoWKc54WXrUfb1Twi8dJxLqycTGx2Ja/lXiAg0dO7YqEh8Vv5ErsKluX9qB7ERj4iNieHWvlW4vzeUwtVbERQeSbhzERYvXszMmTMJCAige/fuFC5cmL59+1KmTBnWrFnDyJEjKVWqFO7u7rz00kssXryYI0eO8Omnn3LixAkKFSpEnTp1mDp1Km5ubhQsWJA6deqwfPlyvLy8CAsLY/r06fTr149cuXJhb2+Pq6sr/8/eeUZFdaht+xrKwNA7CqIIAlawYEEUFDQWELuxixoNosZeYjRqNMZjbERjEgVbLKDGFsWCnSYioiIKonTpvbdhvh8c9pGgiUlMeT+91mItZs9uM2vPzLOfct9Dhgxh7969KCsr89lnn6GhoYGOjg5Tp06lvLwcOTk5RCIRR44coaSkhIyMDCFwrNc/rGf27Nls27atkX3de/4d+Pj4vHUR2pSUFCZNmtRgWVnZK0UF3ioaGhooKyvj6OjI2LGN4oV/DU+ePCEnJ+efPo1/Jf91u5pBneRZhEwmO0NdhWrOK1afQp3L1Z7/tkd9A1znfy5Yf+V5MnTo0AYZvpCQEOF/Ly8vWrVqRWJioiC2/CaoqKg08mD/NfT19QXb1KSkJPz8/N54WwcHB6FlB8DExETop3+Zl8uk9f8rKiqyb9++X92/mZlZA2eqNyEnJ4ecnByUlZVfG7jVs3fvXqKiooA6eZrfWwb/N/HOBYBJSUkoKSmxd+9eduzYwZIlS7Czs0NdXZ2BAwfi7u4uuFFUVVU1sHMxNTVFJpMRGRlJQUEBjx8/5vvvv0dfX5/Y2Fi2bNmCtrY2ly9fJiQkBG9vbz7++GOMjIw4dOiQYHnToUMHcnJyaNeuHYMHD2bKlCksWLCAiRMnkp6eTmRkJLa2tshkMoKDg3F1dSU7O5u8vDxUVFRwdXXl+vXrbN26lRoNY9JkmiRc2EN1SQGp146gZtKG3KhbVOSlU11aQG1NNXKK4roAMeYOWpa2yCurUltdiZZlV8qzk9E0s0HFoAVKFnZUqxoQExPD2LFjkclkeHt7s3DhQrKysujRowdr165lyJAh7Ny5k6ZNm7JmzRpyc3MJCgriyy+/xMvLi1GjRmFvb8/GjRsJCgpi586dREdHo6yszNmzZzExMeHp06fCezJixAg2bdqEh4cHd+/epVu3bkgkErZs2cKwYcPo1asXd+/epbCwkPbt22NlZYVYLCY8PBz4X4kgPDycrVu3MmbMGMaMGdMgkH7Pv4eWLVs2+BF4G5iYmDSa6lu6dOlfLoqsoqKCgoLCPyo6/iZMmDABKyurf/o0/q3YUCdF9nIKNwjoKhKJfjksuQP45ReLDFDmb6aqqoqff25ceVZVVf1N6ZY35fTp06/U36zX5lNVVcXIyOiN92dvb096evprXZqKi4tJSUlpkAHMysp67dBLZWWloNbxR7l27RozZszAz89PsG99HXZ2dg2EqN/25/7BgweC1exfzTsXAMbFxXHkyBF++OEHjhw5woABA8jMzKRfv36oq6uzY8cO2rdvj1gsxsPDAxcXFwoKCggPD2f8+PFoaWnh6upKfn4+ERERFBUVkZiYiKenJyNHjuTLL7/k1q1bJCUlYWVlxfnz51FSUmLGjBmkpqZiaGjIkCFDOHDgAMrKymzbtg0bGxvc3d3R1dWlb9++eHh4cPPmTby8vDhz5gy7du3i8uXLjBgxghkzZhAREUFpaSlSvVaUt+qHvEQdsyGzyYm6ibqZNVpmHbGasIac6ECyowIpy0om694VqkryUTFsgZZ5J0Rycpi5zSHn/lU0TDsg0TWiPCcVFJSoFKtRptKEgIAAxo4bR2JiIp988gmjR4/Gw8MDmUzGlClTGDFiBJmZmezatYsnT57g7e1NdnY2sbGxrFy5ktLSUtTU1GjTpo2QufP398fKygoLCwu++eYbrK2tWbVqFdXV1TRp0oROnToJU9bKyso8ePCAAQMGcPv2bYYOHcrhw4c5d+4cP/zwA9OnT2fTproWnXHjxjF79mwWLlzI7NmzGTt2LM2aNXs/UfovxcnJSfgBeZu8rDMJsHPnzvfCyO95E5oCeTKZrOKlZZnUaXfqv7yiTCZ7IJPJHtc/FolE7QBnGlqb/i2IxWK++uqrRsv19fX/dG9eRkYGX331Fc7OzgwePPi16+np6f3msSorK/nuu++ExxUVFa8d7IiOjubixYsNsvdKSkoNBgILCwu5c6euvz0nJ4eAgIDffD0pKSn4+voKjy9evMiZM2cAGD16tDCw+Vvl4zZt2vyqesXvYcSIEY0s5po2bfq7M5h/lP9bYlVvgZ9++onw8HAGDhzI7dv/k0VLSEggIyOD3Nxchg8fTm1tLdevXycyMhJXV1fS0tIYN24cixYtwtbWFltbW9atW8fcuXPx9PTk3r171NTUMHnyZL799luePn1K//798fT0ZPjw4Rw9epTa2lohM2hoaIimpiZ5eXksWLCA2tpazM3NuX79OiYmJnTo0IErV65gbGzM3bt3+eCDDzA1NeXu3bs0bdqUIiU98uITadbcjtqqCrLvXyc3KghlPSMqFcTkPrqJSAZFzyMw7jmU5AfXKMtMIj8mlJrKMoqe36fdjM20GDSDlGuHkegZUZQUjVhTH6S1GAyYjkJuPI9PbicpMZHx48cTGhpKVFQULVu2pHXr1ty+fZt58+Zx9uxZ3NzcePToETKZDDU1NXx8fFBTU8POzo47d+4wevRoamtrOXr0KNnZ2VRVVeHm5sbly5fZuHEjHh4eGBsbc+7cOUJDQ8nKysLAwABra2tycnJYvXq1YByekpJCTU0Np0+fZuDAgTx4UKdj+OjRI54/f46SkhIbN25kw4YNrFy5UpC3eM//v3z33XdMmDABDQ2Nf/pUfjdSqZSKigpUVVV58uQJZ86cYfny5f/0ab1rvM65Cl7jTgUgEokMgFNAIHD6Fc+/VZvFJ0+eYGlpyZ49e7h//z5btmz5Tb26X1JeXo5MJiM8PPxXy77V1dVYWVmRmpoK0EhXdcOGDQwfPvyNbrBqamqorKxs8PpNTU1f+X5oamrSq1cvcnNzBZtFLS2tBtvX+8zXC8a7uroKzx0/fhxHR8dGziQFBQVUVVUJ66mpqaGioiI8rq9I/JoO5pEjRxg9evRr5V1qa2uprq5+Y+HrhQsXEhcX12i5vLz83+Jg9c4FgPWZq/Xr1+Pu7k5cXByPHz9GQ0ODjIwMRo8ezenTp2nVqhXe3t5UVFQQERHBpEmTGD9+PJcuXWLGjBlYWVmxatUqwUd3+vTpjB07lg4dOlBYWMjIkSPJyMjg0aNHtGnThk8//RQVFRWUlZWFLFpqairffvstFy5cwMvLi7CwMNq1a8eNGzeYOXMm/fr1o7CwECcnJ4KCgqitrcXY2Ji4tFzKy1JpNXIRLwJPoKCiTklyDDIRaLe1R6JtgIqhKRqmHUgO2E95zgtaT/6CR7sXIidWRq1ZaxTVdZEXK/Pi5jFUjMypyEsHWS0GnZyRV1Lh0Z5FmLrMooWLJ6V3jrNkyRIOHDiAgYEBmZmZHDhwgGnTptGxY0dCQkIwNjZm0aI6q2hPT08qKysxNzdHU1MTRUVFgoODMTIyoqysDCcnJzp06ICrqyuenp706tWLw4cPM2fOHDw9PTl//jwffvghpaWlgqXWiBEjCAsLIz4+nq+//prJkyeTnJzMwYMHGTVqFIMHD8bS0lLwSy4qKqJ9+/bY2dn9Y9fau0hFRQVTpkz5XT1Bb4OWLVv+qjjzv5ng4GBu3brFypUrMTc3/1f3Ef5/zOucq+A17lQikagZcJk6FYtRrxpifNsOVr6+vjg6OrJmzRqKi4t/0xP3VYwcOZIePXqgp6f3m4GCtbU1eXl5FBUVNRrg8vb2/tVA58CBA+zfv19oo/rljfjWrVsZO3bsa8vHN27cYPv27UBdptPX1xcdHR0WL17MjBkzXjl8AXV+8tbW1o3chIA//XtgY2NDu3btXutIcuPGDVatWsWiRYsa6Q7+G3nnAsDq6mrOnTvH1atXKS4uRlNTE1VVVSQSCSUlJWzZsgWRSIS6ujpSqZTi4mJMTEwYMmQIcnJyWFhYsHnzZq5du8apU6fIyclhyZIl5OXlMWTIEDp06EBaWhqqqqpkZ2eTkJDA9evXKS8vx8PDg+TkZLS1tamqqqJfv35cunQJMzMztLS06NevH8bGxjx58gQ/Pz/i4uIYPXo027dvx9ramqioKKTqhshrGyMrfUpW5BWqCrIwdhxLZX4mWm16kBl6FnllZZQ0DZBWlqPSxJychzcoSXtGM6eJ5D4KIuvuJTRM6wIliZ4xeY+D0bbqjrHjWDLCzqHd1p4Wg2Yg0WtG3IlNqOk0JSEpCWtrG+7eDefDDz/E0dGRbt26kZ+fT1ZWFmPHjuXSpUt4enri7u4uaBrW1NSwa9cuevbsyYYNG5g7dy6qqqp07dqVH374AWNjY5ydnampqeHIkSOoqqri4+NDTk4OZ86cIT8/n/DwcFRUVBg9ejSJiYlA3aTX/PnzKSsrw9HREXV1dV68eMHmzZtJSUlBXl4ea2vrV0olvOevQ1lZ+R/R+hs4cODv3iY9PZ0TJ078Yxpc9Tg4OAiWXWKx+P/LSen/A7wAtEUikVgmk1X9d1kT6rKAeb9cWSQSmQFXqQsO+8pksr9lvPr+/fvo6uoCvHZYoaioiKysrNdKpezdu5fQ0NA3/szExsby/Plz1NTUOHfuHO7u7kBdWTYvL4+PP/74lQMnQ4YMoVOn/w1GX79+nb59/6dF7+joKEwZFxcXk5iY2CBIrFdxqFVSR1NDIrSMfPrpp+jo6DBr1ixmzpzZ4BjwagcpqLs53bp1KytWrHij1/0qRo0a9drnnj9/jr29PV5eXq8dDAkJCUFXV1doD3NxcfnD5/I2eOcCwEOHDmFmZoaxsTF79uxBTk4OT09P+vfvT0BAADo6OhQVFbF69WqCgoLQ1dXl3LlzbNiwgb59+3L37l3atGnDhQsXWLduHWKxmB49erBr1y48PT355JNPWLt2Lebm5mRmZvLs2TN8fX1RUFDA2dmZFStWsGvXLpo2bYqnpyfV1dXo6OgIEicaGhqCgriGhgZnzpxBS0uL0NBQWnTrj5L1IMqykinPTsGgYz8UlFVBJkUkr0BB7B2a9HAh+cqPqDQ1x6T/FGTVVcQcXkt5dgoi+V7UVpYj0WlCQdxddDs4otrUDA3zjqQFnUBOUYmKnFSqSgqozM9Az9qR1uPrpFXSA/YiEuWzbds2Bg0axP3792natCnl5eXcu3eP3bt3061bN2bNmoWpqSkeHh4UFhaip6dHu3btcHJyorq6msjISMrKyli4cCFubm5oamrSv39/YmJi+PLLL7lx4wbGxsbY2dnRuXNnMjIyGDVqFPv27aNXr174+vqipKSEvr4+Bw4cIDIyEnV1dZYtW4ZEImHw4MGIxWK0tLQ4ffo0p0+fJiMj4x++6t4tfqloX1JSgry8vJDN/begpaVF165d39r+ZDLZn2oIf/r0KZaWlr+5nq+vLxKJhKFDh/7hY72nEfeBKupkYG78d1kvIEImkzVo0hKJRDrU6doWAv1kMtnfNlr9KuuyX/L8+XMiIiJeGwBqamoKwd/FixcpLi5m9OjRr92fnZ0ddnZ2lJSUNOqP09HRYf/+/a/cTkdHRwjwampquHHjRoMAsLCwkNzcXLKzs9m7dy/q6upMmDCBkJAQ1NTUBMHlWrEqGppqQobfy8uLxYsXN+gpfJkvvvgCd3f3RtlRsVgsOF3Vc//+fWpraxvJvbyOzMxM7t+/L9i0vszRo0cZN24cnTt3fu3+pFKpMNwSGRn5jweA79wQyNy5cwkKCsLIyAgfHx/i4+Pp0qULu3fvZu7cuSxbtgx5eXlWrFjBli1b8Pb2xsPDgwkTJqCiokKrVq0IDAxES0uLkJAQPvnkE0QiEc7OzgwfPpyVK1cSHx/Phx9+SPv27VFQUMDBwYHk5GTMzc05f/48ysrKuLq6UlVVhUgkolmzZhw+fJi+ffuiqKhI586dcXFxwc7ODqlUirq6Os3adCK/tBqRSA7VpmZUFmQR//NOZP/9wTGyH05Tu2GoNmuNSEGRgqcRPD+zg5qKUhDJoWHWkZLUp4g1dFFtZoFeB0ey712mLDuZ0pRYFJTVqC7OpbIgEzkFRSoLMkm+cpAXwScB0LMfRUmNHPv376dFixaMHj0adXV1Fi5ciKmpKZ9//jlSqRRLS0vWrl1LdXU1rVq1oqioiMePH3Py5EnWrVvHuXPncHV1RV1dnV69euHs7ExiYiKJiYlkZGQQHh7O7Nmz2bhxI5mZmSxbtgyxWMzkyZOprq5mw4YNnDt3jjNnzuDs7IyioiIikQgrKytcXV2xtbXl1q1biEQikpKS/s+WBf9/4vjx41y6dImwsDBh6vvfgEQieatWgS872vwR1q9f/0brDRgwQBCffs/bQSaTlVHnVrVLJBJ1E4lEbsBi4BsAkUjURCQS1d/BfAnoAe6Awn+fayISid7OZMCv8HJf282bNwU92PT0dDp16kRKSgqdOnXio48+euX2t27dEnzvAbp16yZkn38LNTW1VwY+b9KDqKCgwNq1axssq6iooKamhvbt27Nq1SrWr1+Pn5+fkOmrqKibx5EpKFFR8b/2TDc3t1+Vghk7dqwQqB48eFDw3JWTk8Pe3p4NGzZQVVWX5JXJZDx//vy1weQvGTp06Gt9ietbOH6N3r17C2X3lStXvtEx/0reuQygtrY2cXFxrFmzhsOHD+Pq6kpxcTEtW7YkNTWVrVu3oqSkhLq6OqNGjWLFihUYGBhQXl6OvLw8cXFxdOnShRMnTpCcnMzevXs5c+YMCQkJREVFERwcjIqKCra2tpiamqKgoMCVK1coLy/nwoULDBkyhPXr12NpaYmWlhatW7fm/v379OzZkz179hAYGMidO3dIT0+vK0uXllJYUka+nCIGtl2REytRW1mBiqEpYi0Dnp/ejl673qgYtiDvSQjyikrYzPIi5dphcqNuknzlIGomrVE1MkOi25SyjASkFWU07TmMp74bsPhwOZUF2VReO4RBNxeSzu1CXqKGooYhKqrqFCdGg/0I5BSUaOo0CfXcJ+zZ442mpgZz585FSUmJyZMno6Ojw7Vr1/Dx8WHw4MGEhoYycuRIkpKSyMnJwcfHB0NDQzp27IiioiIymQwLCws2bNhAbGwsnTp1QiQSERAQQHR0NI6OjhQUFBATE0NkZCQtW7bkypUr3L59m40bN1JWVoaDgwMikYiKigphortdu3YMHTqU+/fvs3nz5j/UI/Oet8vUqVOButKNjY1No0ndv5uamhoUFN7eV9/z588xNzdHKpX+qf0ePHjwjdb7LZ2yv5qffvqJ+Ph4lixZ8o+ex1/AQuosSq8BRcAXMpmsvpk1HZgK7KfOKUQDiPzF9oeBiX/LmQK2trZCMKGrq8sPP/yAiYlJo/Vu377N8ePH2bJlC6ampvj5+XH37l1Wrlz5WqHnP8KNGze4c+cOS5cuJT09/VenacvKykhKShKmi/X16watX+5JzM/PR6SojExRhfy8ZGG5ra0tT58+BepaumJjY2nfvr3wvKWlJdu3b2fmzJkoKytz8+ZNWrZsCcCuXbuEz390dDT+/v7MmzePFy9eNDi/mJgYmjdv3kiqKjAw8LUDIP8XeecygLW1tXTt2hUlJSVevHjBsWPHGDlyJBEREeTl5aGjo8MXX3xBdnY2kyZNQkNDg6ysLIYPH86WLVuEkuK2bdtwdHTkzJkzZGRkcODAAUxMTHB3d8fJyYnr16/j6elJ69at8fPzIywsjBs3bnDy5ElycnLo06cP+/bto0OHDnTs2JHHjx+Tl5fHJ598Qvfu3amsrOTatWukp6Wh0WkQyvomVJcV8/ToBl4E/4SmWUcMOn9A0+5DSA8+iUTfBEU1bQy7DqYsK4XqkgLEOk2BWkpSYsl7FIR687bUVJSiZWFLRtg5VJq05OGuT3i8fyUKGnqk3zqGUe8x5D64jkgko6Y4D2llKdKqSgrj76PevC2Jqek8j3/O9evXUVNTo0uXLpSWltKpUydKSkrYt28fmpqaXLlyhR9//JEVK1YgFovp1q0bjx49wsPDg7y8PNauXcvmzZvp27cvixcvxtTUlIMHD5KVlYWJiQlnz57F3NwcLS0tZDIZt2/fplmzZkyfPp2vv/6aHTt28NFHHwnl3sWLFzN27Fi++OILHjx4wI0bNwgNDaV169b/9CX3HiAqKoqBAwf+qeDv7NmzQlbgj1L/A/U20dPTAxCyCn+UV00D/hsZOXLk/4/BHzKZrEwmk035r3OVkUwm2/LScyKZTLb/v//r/ffxL//+tuAP6jJvysrKODg4CN+xr6JHjx5s2rQJPz8/vLy8aNKkye/+XqwfXPw1evXqxaxZs6ioqBAGAgHS0tIauZMoKCgIwx8vf6YjIiIEUeiExESkYnVqlTQoKysVJnMXLVokuHVkZ2dz6tSpBvuOj49n7969PHz4kD59+mBmZoZUKuXKlSu0a9eOzz//HDk5OSwtLZkyZQpqamqN9DEDAgJISUlp9Bp/Gfw9ePCg0Wfh7NmzDQJKV1fXf60v/TsXADZt2hR3d3dOnDjBhx9+yKBBg9DX12fmzJncvXuXrKwsTp48ibGxMV26dCEiIoK1a9eSnJws2I4ZGxvj5uaGlpYWWlpaJCcnU1NTQ3x8PIGBgYSFhbFr1y6ys7MxMzMjODiY4cOHC64Yjo6Ogup4hw4diIiIoLy8nHnz5mFgYMDx48fx8vJCRUUFTQNj5Jt3wshuKBnBJ1HSNaI4JYaM8PMk/LwTJe0mmI9aQm1NNerNLMl+cI0XgceRGDRHVlWJgpouKgYmqDZtSUXuC+QUlUi9dYzcR4FomHZABEgMWyAnJ4e8RJ2yzEQMbAdRkZeOtKoCfRtn0m+fpaas7gJuPuhjcguKKS0tRSQSkZKSwrNnzwgICKBbt27Y2dmxatUqkpOTsbS0pKSkBC8vLwoLCwkJCWHatGlYWlqio6NDhw4dCAoKIiMjAwMDAz777DPc3d2RSCRIJBJcXFwwMDBASUmJtm3bMnPmTHr16sWmTZvw9vYmJSWFHj16MGfOHCQSCTY2Nly9ehV5eXnWrl1Lfn4+rq6u/+wF946Tl1fXP6+srPynhZ8zMjI4dOhQg2WxsbF88sknb7yPbt26sXXr1j91HvUsXryY4OBgQRPs1wLA15WN6qmurn6lntt73lPP+fPnuXr1aoNlZ8+eZcaMGQ2W7d+/v5Eloby8PHZ2dtjb2zNq1CgkEonQY/cmpKSkvNJFprq6milTpgB1QZ26ujpJSUls2LABqCtNOzg4CL7sBQUFXL9+HbFYzNChQ6mpqaF79+5s27YNgNatW2NpacnTp0+JjYmlRlUPqWrdDdY333xDXFwco0aNEnptjYyMWLVqlXA+ERERmJmZ4evry5IlS5BIJAQGBhIcHExRUVEDzT1FRcXX+nbPnTv3jUTTra2tBQvSepSUlBpMCdvY2LxRmTwy8pcJ5b+edy4ABPjss8+IiYnBx8eHM2fO4OvrW3fBxcZSWFiIs7Mz5eXlHDx4kObNm3PkyBH69OlDbGws0dHReHl54eTkRFZWFkZGRly7do2AgACOHj3KmDFj6NixIzk5OaioqDBu3Di6d+9OQUEBt27dIiwsjMzMTPz8/Gjbti2RkZEoKCiwdOlSoqKikEgkXLx4kcOHD/P48WPSs3KIO7GZ8tw0qsuLqK0sQ1ZdibSygpYus0BWS1rgcQqf3UNeWQ1pdQW1VWWoMbi6oAAAIABJREFUGbXC1HUW+tZ90G3Xm/zYcDLD/ZFWlKDb1p5aaQ0l6fGYfDAVw45OKKpq0qzPOOSVVCh9EYeSpgESw+bkRgeSGx2EQee6kftE/x+QieRQVlZGWVkZOzs7MjIysLKyYvHixdTW1tK7d2+eP3+OgoICVVVVlJeXc/bsWXbt2oWHhwdpaWn4+flx5coVPvjgA1RVVbGwsGD27NnY2NgQERFBeHg4//nPfxg8eDBKSkpcu3ZNCKoVFRXx8/PD3NwcV1dX9PX1efz4MWVlZYwZM4aKigpatWqFra0tY8eObSS0+Z6/loSEBCor63p2li1bRnp6OhYWFn964GLGjBmNgiwrK6s37p1722zevPmNpswzMzOFMvjrUFRUZO/evX/oPFJTUyksLPxD277n/w7t27dvkLl79OgREyZMYNKkSWzZskXIhDk7O+Pt7S18BuuZOHEiw4YNQyKRkJWVRXV1tfDcb2Wozp8/j56eHjdu3GiwvH///sIEbz3JyclCBszAwIAvv/xSCFLLysoaZMcUFBS4f/++cBMXHh7O+fPnyc7OprKyAqmaAbWquiCSo7KyEm1t7ddKuVRVVXHkyBFKS0tZvnw5gYGBlJeXk5SUhIODA6amppiZmQnrh4eHk5yc/Mp9vY6bN28yfvx4IWv51VdfNXpPBgwYILiwREVF0bFjRyEgLC0tZceOHY32W1lZ+cYtIG+Tdy4AVFBQQFtbG7FYTG5uLk2bNmXQoEE4OTnRvHlzLl68yLhx44iJicHf3x9tbW2cnJyEgKempoYJEybw8OFDRCIRK1asoLa2lh49elBZWUlkZCReXl64uLiQkpJCRUUFpaWlODg48PDhQzIzM2ndujXx8fG4u7szefJkvv76a65du0ZUVBSBgYEMHTqUpKQkAErys6kozCI96AQWo5ZgOvhjZLJalHWbUpqZQOoNX1SNzNFp25MXt/yoyEmjLCsZRQ1dihOjyH8cTNIlH4wcxtDEbhjqpu3JjgxAJJIjPyYUaUUpmfcCKE1/jrySCnLyCpj0d0ei34zaqkqkVeWoN7NCJpOR+ygIY4cPaTP2UzQ0NFiwYAEZGRlC4Hz58mWcnZ1ZuHAhx44dY/ny5aSlpbFy5UoCAgJYuHAhmpqa7Nu3jwcPHiCVSvH19cXb25tbt26RkJDA9u3bqayspEePHri5uTF+/HhEIhEeHh6sWbMGLS0tli1bxu7du+nduzfR0dGCIvzhw4dJTk4mKysLT09P8vLyWLJkyVvt93rPb3P8+HHi4+OBuqnFP2rM/ktEIhGenp6Nlv9bxJ9fNwRiaGjYwIHgbRMQECB4k75tcnNz//Rwy3veDi1atMDY2Fh4vH//fkEqZcGCBUBdwKGnp8e8efO4fft2A0Hxej2+3bt3M3XqVLS0tITnfm0KeMSIEVRUVFBVVcXJkycbqCpcunSJI0eONJAu6t+/PzY2NpSUlFBSUkJsbCxHjhyhoKAAIyMjJk78X6W8oKAAkUgkBEgdOnRg6tSpZGfXedhL1QxAToFaVT0yMzOFdotXIRaLefr0KXfv3hWmcCUSiSBgbW1tzeHDh4X1c3JyhPevHm9v70b9gC/Tpk0b0tPTiYmJoaSkBCsrK54/fy78Bv2S8ePHN5jcFovFrxwUUVJSIjY2ltDQUH766afXHv9t884FgADdu3enffv2dO/encDAQOzt7Xnx4gVqamrY2toSFhbGtWvXSExMpHPnzvj7+/PkyRMkEglTpkzBwMCACRMm0LZtW2xsbFBQUODrr7/G09OTJk2acPDgQY4ePcqXX37J119/TV5eHpMnT2bNmjWkpKRQVFREXFwcmzZtIigoiOXLlxMUFERUVBTm5uaoqKgQEhJCq1atUNc1QLWJGU17jUKsoUvMj6vRaWtPVWE2aYE/odHSGt32vcl9FEhVcR4SPWOa9ZlASWosebF3kFOSoKimDciQlhejYdoB3Q4OSPSMqSkvIefBdaQVZRSnxJB0YTfpYT+TFe6PimELkJNDJpNRlhHP430ryH0cTMK5b3ng8yny8vLU1NTg5eWFpaUlc+bMoWvXrrRv356TJ08SHh6Og4MDAwYMoFOnTtjb21NRUUFCQoLQH3j+/HmsrKzo1q0bgwcP5tNPP+Xp06d07NgRLS0t7O3tuXPnDrGxsVy+fJmPP/6YHTt2cOHCBbZs2UJkZCSKioqEhYWxYcMGbGxs8Pb2RllZmWHDhvH555/z8OHDf/pye+dYunSp0My9ZMkSYmJiyM/P/83tDh8+LFgz/V1cv379T18jhYWFJCYm/ukewD/K1KlT6dWr15/ax8s/yrt37xay5tu2bePx48ev2+w9fyPr1q0jLy9P8NDdvHmzcPMjEolYvXo1/v7+pKen4+Pjw8WLF4V+123btgmBhUQiaaR9eenSpUbHO3LkCGFhYcJ3qpKSEkpKSg0+o0pKSigrKwse9vUcPXqUQ4cOUVZWJpSGCwoK2Lt3bwOv3Tlz5jRw3dDV1aVHjx785z//QaSkikxcNxFcraKHv7+/YA/34sUL4SaznkePHvHNN98IQtkA6urq/PjjjwD06dNHkKGprq6mbdu2wvRvTEwMjx494syZM6ipqXHjxg2qqqq4e/dugyDawMCArVu3EhQUxMKFC+ncuTP9+/dvkEGNj48XhlQOHz7M3LlzuX79Ov7+/igqKr7WVu/MmTOYmZlhZWXFiBEj/pYbr3cyALSysuLq1as4ODiQlZWFjo4ODx8+pH379jRr1ozMzExiYmLIzs5GTU2N6dOnY2RkRPPmzUlKSiItLY0vv/yS06dPM3XqVGbNmsXYsWMpLCxk/fr1uLm5oa6uzuXLlzEyMsLa2prPPvuMjIwMNm/eTEhICLNmzQIgKCiI58+fU11dzbRp0wgMDGTJkiXY29tTXFyMQk0FYlVN5MUSMu/408RuKOombbGe5UX7GZspSnhA0iUf5JVVqS4uIDc6iIzbZ6jISUXfpg8qBs3Rs+lDUfxDkJOjMi+dvMchqJu2x3zoPKrKizF2GINeB0d0bfqiZWGLtKYKaXkJSmragIhaGVQW5SKtqkCvozNq2nrk5+cTEhLC2rVr0dHRoXXr1gwaNEgYeBk1ahTnzp1DTk6O3bt38+GHHzJv3jycnJwIDg5mwYIFuLq6cvfuXQICAlixYgUZGRmCxqBIJEJBQQEzMzMSEhKIjo7m2rVr3Lt3j7KyMn788UdiY2PZvXs3gYGBdO3alRYtWpCXl0d1dTUikQhNTc1Xmpi/5+9DQ0OD7777jrCwsN9c18XFBScnp7/hrP6Hurr6H+pNXLNmjVBC09DQwMTERPhxerm09jquXLnCzp073/h4GRkZf6m7Sv0PJtTJfdT3WK1fv/69leK/BCcnJ0pKSrh48aKQ1crOziY0NBSRSMTDhw9ZtmwZZmZm7Ny5k4EDBwq9ZwsWLGDMmDHIyckxadIkoW/vZQICAoRBj/z8fLp06UKrVq3Q0dFh9+7drF69mkGDBjF8+PAG20mlUmbNmtWgDGxiYoKhoSF6enq4uLgImpXGxsYcOHCA4uJi7ty5w44dO9DV1W0QzKmqqqIoFlOpYQz/vQ6l2i1o06aN0Nv4/PnzRjcm6enpr+xTrM90BgUFcfHiRaHNq0WLFqxevRqATZs2cfr0aQwNDVFXV+fevXuUl5fTpUuXBj1+VVVVjB07FkNDQ9auXUvLli3Jz8/H2dlZWCctLY2UlBTy8/OxtrZmyJAhWFhYCP6+UqmU+fPnc/LkSaKiooQs5N27d6mqqiI2NhYXF5fXuo28Td65ADAkJAQtLS0++OADFBUVOXDgALNmzUJXV5fc3FwUFBQ4e/YsTZo04cWLF8jLy/PZZ58xZcoUvL29mT9/PtHR0UyfPh17e3vS09NRUVFhzZo1KCgosGnTJp48eUJYWBibN29m3Lhx7N+/HxsbG0xNTVFTU6Ndu3b06tWLiRMnkpqayvLly1m4cCGLFi3izJkzLFu2jLFjx6Knp4eetiY1WfFk3D5DcWoMyGRIq8p5vO9TQIZIXpHSF8+I/3kXKkbm1MpEqBlbomHagbzHoRQmPKTgWQQVeWlk3wtAWl1JZWE2IpE8GaFnUNIypDApCnmxMqoGpqg1MUPFoAXyShLklFTQsuiCbhs7FNW0UTOyQJqTjLqSPF988QVr1qyhc+fOyMvLc/ToUdzd3VFQUMDFxYWFCxdibW1Neno6N2/eREFBgb1797J69Wpu3brFzJkz0dfXp7CwkM2bN9OjRw8mT57MokWLEIvFTJo0iZCQEExNTVm5ciWlpaVUVVVhYWFBUVERUqmUjz/+GDs7O1JSUpg2bRpHjhyhefPmNGnShJqaGk6dOsXdu3f/6UvunWbVqlV4eXm9keuAlpbWK+2b3pSioiImTJjwu7axtbV9rWDur+Ho6Ci0FtSXsOr7gkaOHElBQUGjbX7++WdBBLZ3795MmjTpjY9XP+3+Z5k6deore2Jffg/Gjx/f4MfHz8+P77///k8f+z1/Dnt7e3x9fdm/fz8RERFA3TWfkpKCt7d3ox4yR0dHZDJZg8x0dnY2bm5u2NraNtp/aGiocKO2c+dOioqKBNcRRUVFwc/9l9+pZWVlfP311zRp0kR4buDAgaipqXHw4EFsbGwABNtTCwsLJk6cKFQGioqKmD9/PiYmJsTExODr64ucSES1QRvynoRSXVKAVN0QmYoOe/fto6qqig4dOuDv79/gPPr37//KPuPKykqePXuGTCajZ8+eKCsr0759e2pqatDX12fjxo18/PHHeHh48ODBA8FqTlNTE5FI1OAGUSwWs3XrVk6cOCFkTS9dutRAV/Dy5cts2bKFyZMnC9sVFRXh5+fH9u3bkUql6Ovr4+XlxYULF4RgPi4ujilTpmBsbMzIkSNffRG8Zd65ANDLy0sQh1y0aBGlpaVoa2szfvx4ampqGDRoENHR0ZiYmODl5YWxsTExMTEsX76cr776itDQUPr374+qqioDBgzg22+/JT8/H2NjYy5fvoyHh4eQWfzpp5+YOXMmUNeovX//fiZMmMDq1auZNm0ajx8/5vz58+zduxdra2uePHnCjh07uH//PiNHjuTjjz8mPT0dLcVa5GRSmn8wjYK4u8ikNWi16kr2/avUlBWirN0ERXVd1JpZItHWRyaCjNtnaOk2F4l+M+TkFakuK0ZBTRukNeh3cib30S1qqsrRNu+EsqY+SloGVJeXIDE0xaCTMwZdBlBTUUp1aT5GvUagqKpB/pMQ5PMT6NixI6dOnWL58uX4+PiQm5vLtm3bsLOzo2PHjnh5ebF06VJat26NtbU1hYWF/PTTTw3ESadOnYqvry87d+5kxowZ+Pj40KdPH4yMjLh37x5t27Zlx44d+Pn5MWnSJKZPny6UNDQ0NMjPzxfuaCdOnIi2tjYmJiZIpVJkMhlXrlwRLOTe888TGhrKs2fP3vp+09PThYlDDQ0NvLy8gLpG9JczEn+EI0eOkJCQwMWLF/H29gbg888/p6qqir59+5KTk9OgTFNSUgLUTWa+Klh7+vSpsL6SkpIwPfwm6OjovFKE9/eyYsWKRj2xJ0+e/NX3atSoUUyfPv1PH/s9f5yamhpu377N0qVL8fHx4cmTJwAkJiby8OFDxo8fL5Txq6urhTLxoUOH+PHHH3FzcyM0NBR9fX3Onj37ymNYWlqyfPlyPD09mTRpEubm5vTu3Zvy8nKmTp2Krq4uZ86c4erVq8KNTF5eHh999BEWFhYkJydTWVnJ8ePHWbp0KV27dmXo0KEcO3aM48ePM3v2bMaMGYO/vz8bNmxg8uTJXLp0iQcPHtC/f38iIiJQUFDAz+8Y1XoW1KrooqCigUhBEURylDfrSkZ6OocOHeL27dv07dsXHR2dBtm3X3Lt2jXc3d0ZPXo0mZmZrFu3jr59+9KvXz+OHz/O6NGjhYBQT08PQ0NDmjVrhkgkQiaTsXr1au7cudNgoMbFxQU/Pz/c3d3x8fFh1KhRgieySCRCV1eXrVu3NtAmrKio4Pvvv6dJkyb06dOHRYsW0aVLF3bs2CH0SIeGhlJcXMzq1avfys3em/DOBYAzZswgPj6e1atXExwczLp16wgMDOTatWvo6uqyc+dOTp06xdWrV9m9ezft2rWjsrKSXr16sW7dOmpqakhJSeHq1at07doVHR0dzp49i7a2NoqKivzwww989NFH9OjRg9LSUsLCwti+fTufffYZbdq0wdTUFHNzc7p160Z4eDg9e/Zkx44d1NTUMGLECGbNmsXgwYP54IMPaNGiBR999BHKykooFL0g5fJ+mjlNQKymTWVhFqpGFsgpiNFuY4fl6MVIy0uoKspDt10vJE3MeHZ8E8XJMdRUltO0hxsGXT5AUV0HaUUZlh8uR9O8IzVVZUj0m6PTxo6UgL08P7WN2uoqStMTkJNXoCo/iwT/H+psrqilJD+XsrIyunTpwqBBgzh79iympqbU1tZy584dTE1N8fb2Zvr06QQEBKCgoEDz5s1xdXUlNDRUyD7ExMRgbm7OpUuXWLBgARUVFWRmZlJWVoa1tTVt2rThu+++Y8aMGbi4uNCrVy/OnTvHxYsXkUgkaGlpYWFhwdWrV0lMTKRp06bExMSwYMEC7t27x/z582nevPkfnqx8z9uloqLijUqjv5f6EtPLj6Hubrq+D+ePUFRUxPbt29HQ0MDBwUG4I+/Xr5+gBbZ06dIGQe3LvUyenp6NBjMWLVr0t4vISqVSvLy82LFjB8HBwVhYWAB1Jb760pOuru4rbfq2bdtGYWEh8vLyKCoqMmXKFPr3r1MDKCsr+90TlO/545SWlrJ9+3YSEhJwdnZmzpw5xMfH4+PjQ2pqKiNGjCA1NZUXL14QGBhIUFAQly5dori4mGnTphEbG8uYMWMa6PHt2bOHgwcPCj15Y8eOZdSoUezfv5/58+fj4eGBvb09cnJ1YUJtbS05OTk4OjoSHx/PrVu30NHRwc/Pj5ycHE6dOkWLFi1ITU2lQ4cOdO7cGZlMhkQioaqqitTUVDp37syePXto167Oi75r166kpaWxfft2cnNz+djDg7jn8eRLjKitqUbN2JKK3DTKc14g1TSmWtecQ4cOC7ZusbGxQkBbU1PTwJZu7ty5rFu3DolEwrVr12jSpAn37t3DwsKC6OhoLl++zOjRowkICEBRUZEnT54Ikm/1bRDt27cnMDCQJ0+ekJWVxY4dO9i8eTOnTp0iIyODnj17YmpqytGjR4Uy9smTJ3n8+LEg63Tr1i3Mzc0JCQnh559/ZufOnWRlZbFp0ybCwsKEqsesWbMEC9i/i3cuAOzXrx9hYWHExMRw4MABZs6cyfjx45GTkxP6FPbt20fr1q3p1asXqampnDt3Dk1NTb766ityc3OFUu6tW7eIjIxk2rRpnDx5kgcPHpCYmIhYLOazzz4jNDSUnJwc7OzsUFJS4j//+Q8RERFkZWUJY/uff/457u7u3Lp1Cw0NDX744QdcXFywsrLi3r17nDhxgtLSUsoL82hiak5u1C1E8vLod3Qi73EwYk0DEIGSpj41FWUgL8+Lm36Upj+nSXcXtC27UpmfSU15MRnBpyjLTESia4ycohK1VRVk3TmPapOWxBxaS9OeI5DV1iCnKCbp4h70rPtg0PkDFJRUkKio0tyoCaamppw8eZKwsDDmzZvHjRs3ePHiBU5OTujp6fHVV1/Rp08fVFRUiIqKQiwW4+vrS5cuXdiyZQsKCgrcvHmToKAgTE1NuXnzJvHx8UilUpycnOjZsye6urqUlpZy6NAh/P39iYyMJCoqioKCAlq3bo2GhgYZGRlIJBKOHTtGcHAwqampzJgxgyFDhjBkyBDk5OTeutfre36d8PBwZs6cSWZmZqPn+vbt20Dl/1Vs2bJFCCrOnj37Wo/RlxGJRI0a2qFOCuODDz54sxOnrqfo008/FR5raGhw584ddHV1UVFREdw36t1noO574uUM4Muv+5tvvvnbeudmzpzZqCG+Hjk5OYyNjRkwYEADnUF/f39BvsLR0bGRfzPUaaYeP35ceLxw4ULGjh0L1A2KbN++/S2+ivf8GpqamsydOxcVFRVcXFwET/sOHToQFhaGhYUFUVFRxMTEcPr0aZYuXYqzszNOTk5MmjSJnj17NijrS6VSnJ2d6dy5c4OS7pw5c3B3d2f+/Pn4+fnxxRdfkJSUxOjRozl27BhLlizBzc0NmUxGbW0tEyZM4P79+xw9epRhw4YRGxtLly5diI+PR15eXhisGDp0KB07dmTixIn4+PgIx7O1tcXJyQk1NTV+/vlnkpOSMOg9BmVDM56f2kZ1eTG50cEknq9rQag06U7Uo0fs2LmTCxcu8Pnnn9O0aVOqqqp48uQJUqmU2NhYvvvuOywtLenTpw8ikQhra2v69etHfn4+RkZG/Pjjj9jY2NClSxfOnz+PWCwWXEHqlQbqs5mLFi3i+PHj5OTkYG1tzaJFixg6dKiQLNLQ0OD8+fOC1uGNGzcYMWKE8BqjoqIEH+XDhw9z/vx5Nm/eTFxcnCCGDXVTyiEhIQ0+c38171wACHV1egMDA3bv3o1IJKKoqIihQ4cSHR2NpaUlgYGB5OXlMWzYMDQ1NTl27BgVFRW4ubnRpk0b/P39GT9+PCdOnKCwsBB9fX327NlDeno6H3zwAR4eHuzatYuwsDAOHTrEzz//TGJiIs2bN+fgwYMMHDgQa2tr0tLSCAsLY/bs2URERLBv3z6uXbtGx44dmT9/PhkZGSxcuJBz584xa9YsmsiXU5mfTnFSNGVZyejZ9EXbojOqTc3Jj71DdXEuciIRNRWliDUMyXsShuy/07/SqnIsxixDxdCU6rIiCuMfYNx7FG3dN6IgUQORiJK0ONSMLClMfkyrkYtIvelLWvBJVJq0pLVlKxCJqKqqEoYs3NzcGDRoEHJycpSVlWFsbMz+/ftJSEhAVVWVyMhIZs2axTfffINYLKZNmzZ8++23DBs2jDlz5iAWi3F0dCQ1NVUQ0x44cCD5+fk4ODjw3XffkZeXh4qKCtXV1aSnp7Nu3Tr27duHvb09tra2XL9+nb1792Jvb8/27dvZvn071tbWxMTECPqE7/l76NixIz179mzk1lFdXY2/vz/R0dH4+voSHh7+yu379esneJ3269ePYcOGvXK9/Px8ampqCAkJQUFBgVu3bjV4vra2luPHjwtlqjehZcuWrwwk64mLixOkNuqZNGkSsbGxwuO0tDTh/98rPVRbW8v58+d/1zb1bNu2rYG+WT2+vr7U1tYyatQoLC0tWbFiBQDz588XMqf1Arznz59vNHU4aNAgoXEd6gRt60vBgwcPbuD28J6/nj179vDixQtBh87Z2RkHBwe0tLRYv349Li4uODs7s3XrVqGv3MDAAHV1dcrLy/H29ubHH3/E2NiYuLg4vvnmG7799ttGN0q7du0SnKq6dOnC4cOH2b59OwsWLKBz584cO3aM3bt3o6+vz48//khCQgKXLl0SbrYvXLiAr68vmzZtQiQSsWDBAmJjY+nTpw9qamqkpqYKxyotLUVLSwsbGxv27t1LpaI6UWe9qSjMpNXIxSip62BkPwL1FnUZQ5miMjqdB/A09ik/7N6NRCJh9erVfPvtt3zyySdYWVlhbGyMg4MDTk5OKCgoIBaL0dDQYPv27WhraxMTE8Pq1au5fPkyn3/+udCDV1lZSbNmzbh8+TIHDx7ko48+YvPmzezevZsvv/yStm3b4ujoiEgkYurUqbi7u2NoaMiuXbvYuXOnUHZ/+PAhs2bNYtOmTZSUlHDq1ClSUlJYtGgRsbGxzJgxg2fPngmajoWFhYwcORJ/f3/mzJkj7Ofv4J0LAGtra0lKShImiEaOHElYWBhubm48e/YMsViMtrY2UVFRzJw5Ew8PDzw8PIiLiyMuLo6+fftibGyMsrIyBw8eZNCgQYwZM4a2bdvi5ubGjh07MDExQSKRUFtby7Zt2xg2bBguLi5kZWVRWlrKggUL0NLS4vvvv8fLywtdXV2hkXb06NFs3bqVjRs38v3333Pnzh3Onz+Po6MjSKvQ0jMkLeQURckxPDv+NSI5BcqzU3gReAJ9a0fM3ObSov8UmjuPR9XIjMJnkUj0TRCJ5CjLTKTg6V20W3dHvXlbqopySTj/LbJaKdpW3VDRN0EmL8fzn7ZSkvYMBbGEJt1dqc5Ph4I0Znt6snr1agwNDQWR5/Xr13Pq1CnWr19PdnY206ZNw9bWlsTERDIzM5kwYQLV1dV069YNsVhMaGgokZGRTJ06laKiIsLCwkhNTSUqKoqqqirmzp3LTz/9RGxsLCNGjGDo0KHY2tqirq7OvHnzmDVrFosXL8bd3Z1PP/0UqVTK/fv3efbsGQsXLkRZWZna2lrBKuhl3az3/LUoKiri7u5OixYtgLovdx8fH2JjYzl9+jRRUVEoKSnRsmVLysrK2LlzJ7W1tUJ/jY2NDVFRUURHRzN48GA8PT0b3Q3n5+czZ84cSkpKuHnz5ivPQyqVsnv3bsLDwwXJpVdx6dIloZFcTk6O0NDQBhpnL9OqVasGjgMAW7durXM6EYmoUW9K4n+1O+tJTEwUmvVfRU5OjhBESaXS18qt1EsfvY76Sc9fWnUVFhY2CILrJ+InTJhAQEAADx48EPqPnj592qBEv2nTJu7cuUPPnj0BmD59egPNNEtLy/efrb+ZzZs3Y2hoSHBwMBoaGpiamlJRUcHGjRsb9JMOGTKECRMm0LJlSw4fPsx3332Hr68v8vLyPHv2jHnz5tG6dWuWLFnCw4cP8ff3Z/fu3bRt25aVK1cCdRnxnJwcoqOjGT58OEZGRshkMqKjoxkwYACKior4+/szdepUhgwZwpIlS4iKiuL69eskJCTg4+ODjY0Nffr0QV1dXegVDAkJISwsDD09PX7++WdatmzJhx+OJSkpCe32vdG3x2MlAAAgAElEQVTt/zHySiqkBhzi4a655MWE8ch7MVoWtmRHXiEt6CRFRcVUNm1Peno6+/fv5/Tp03z44Yc4OjqyYsUKHjx4QLt27cjPz6dNmzY4OjqyatUqxo0bh5OTE1KpVGgjiomJETL3K1asYPny5ejp6WFvb0+LFi2YOHEicXFxeHt7M3v2bL7//nucnZ0JCQmhZcuWTJ48mcTERJ4+fcqWLVu4ceMGM2fOpLq6mkOHDtG7d2+Ki4uxsrJi3LhxXLlyBRcXF6ZMmYJIJCI1NZVFixZhamrKli1bKCsra3BT+VfzzgWA9+/fp1+/fuTl5fHkyRMcHBwYPHgwR48eZdmyZTg7O3PgwAEcHR1xdHTk4MGDdO3aFW9vb+HLWk9Pjzlz5rB69Wqqq6tp1aoVX331laAn1qdPH4KCgvD19aVVq1Z4eHiwcuVKnJ2dCQoK4unTp5SWlnL//n1atWrFixcvuHDhAiKRiLNnz6KqqsqJEyeAuibe7t274+/vz9O4OJLDLkFtLRU5KRh2cyE/Lhw96z6oNjElL+YO+XERVOSlIy9WRs3YCjl5RWrKS1BU16WqKBdZrZSasiJktTUknNuFgoomsUfWI9bQJTcqEN3WPZEYmJB++wzyKupoW3XDpO3/Y++9w6Mq0///15meSe+9kYQQIHQF6cvSgtIVlV0UQSmCwO7iwlooVlAEBAUVFZCuFEEgoUgXQs0SSgKBhATSQ3ommWRm7t8fQ2YJrn72t6671/fafV/XuTLz3Od5zjOTc+Y85y7vdye0Wi39+vVj/fr1WK1WgoODmTRpEk8//TTe3t7k5eUxceJEnn/+eXr27MmVK1fw8/Nj9OjR6PV62rRpw7p168jMzCQ1NZXMzEw+//xzAgMDGTNmDK6ursTExNC3b1+SkpLYunUr6enp1NfXk5OTw6FDhzh9+rSj2GP+/PnU1dURHh7OkCFD0Ov1zJ49m6lTp+Lm5sb169e5fft2E4LS/+HfC7VajZeXF61bt+azzz6jRYsWRERE4OPjg1arJSIigsOHD7No0SJHn5qaGqxWK0eOHGHu3Lk/klDz9PRkw4YNeHh4NAnZ3g+tVsuBAwfo3LkzWVlZHDlyhA0bNjgKHd5++20KCwvJysqiTZs2JCcns27dOpydnf+u5y4rKwsRwcvLq0m7r6+vPWRtcMdm9OJ2zm3HIuzq1atUVlY2yQt8EN7e3kyaNMkx5/s1RTMyMrhw4QIA48aN48MPP2TevHk/GR6qqan5kSdn4sSJTXIOG2lnHnroIXr37s2nn35KaGgow4YNo3Pnzqxfv97B8fbSSy85KHlKSkrIz8//RRXa/8MvQ21tLUuWLGHlypV4enqSnZ3N9u3b+fTTT5k6dSrp6emAnbbHy8uLNm3aEBgYyIkTJ9i4cSMDBgxgwIABJCUlOahUlixZwtatW3niiSc4cuQIoaGhdO/enWPHjnHz5k0GDhzIk08+yYQJE9BoNPTs2ZNnn32Wbdu28d133/Hhhx9y8OBBRISdO3cSHBxM586dHTn0jQ8Mly5d4ty5c0yaNImkpCScnZ3p27cvn3/+OcHBwexJTKTQNYYyQxCo1Dj5hqJxccPgE4LW1Yuwvs9Sk38Dc0UxAV0eA7GRf+UMEtSW2gYbV69e5ZlnxxIWFoZWq6WkpIR9+/axY8cOSktLCQgIIDk5mc6dO3Pw4EF27NjBtWvX+OGHH1i7di27d+/mlVdeYeHChSxfvpx+/foRFRXFnj17MBgMLF68GJVKxeXLl9m8eTO5ubkMHDjQsYhdt24ds2bNolevXg4Pefv27Tlx4gQJCQnMmzePr776iubNm9OvXz9GjBjBBx98QH19PZ9++im7du2isLCQ2bNnO7h1/134r5NI0Gq15OTkkJycTFFREaNGjSIsLIxPPvkEEXEkpFZXVzNr1ixiYmJYvHgxKSkplJeXM3fuXE6dOkV8fDwajYabN286Knn8/f1JTEykuLiY7t2707p1a7p3745er2fevHmMGzeOmTNnOqRshg0bxogRI1AUhfLycpYsWcLOnTt/xGUUGxvLrVu3aKivJ67XEBoCWlNXlk/+ie34duiHrb4O7/helPz1EAEPP0rRhX0UXTiA3t0XEcFSW4miKGhdPKivKSPzu4/xbtmNsP7jKP7rIVQaLV4tulCeYaeLcQ+Px1xeiLW2moaacm7s+ZIWoX707t2bH374AbVazV/+8hdGjRqFRqNhxIgReHt7k5SUxNKlS1m3bh2LFi1ixIgR1NfX07lzZ373u99RVFREjx492LVrF7t27aK0tJTbt2/Tq1cvNm/e7EgWTktLw2Qy4efnR3l5uaOYw83NjeTkZBRF4dy5c/Tv35+AgACCg4MZO3YsR48edfwPZsyYwcaNG8nPz/+XKVH8M1AUJQpYCnQHaoAtwKsiUqcoSjiwCugG5AB/FJHE+/r+BvgQiAbOAM+LyI377C8BswB3YCswVURq7tn0wHLgCcAMLBaR937lj9sEBoPBwRlWVVWFj4+PQ3tTq9U6dJrvr+Lr3bs3YCdTnTdvHps2bWLy5MksWrTo7+ppPvbYY3Tp0sXhuXgQM2fOZPv27U3Injt27IhOpyM4OJiQkBBKS0s5evSoo9L3QXzyySdMmzaticfr7NmzDtoNi8aATWekoaEek8mEs7MzixYtclT322w2ampqcHV1ZcGCBXTo0IH+/fujKIqjKONB1NTUUFlZyYQJE3jzzTcJDg6mdevWLFiwoIlqw6pVqxye1wMHDvzdsRqxfft2B/vBY489xmOPPeaQomzevDlt2rRxLIA3b97MunXrWL16NeHh4Wzfvv1H4/32t7/9kTbt//DrwGAwMGTIECIiIoiLi+PLL7/kyJEjjvMnMTGR5ORk9uzZQ1lZGYmJiRw/ftyeV5eTwxNPPIFKpSItLY3U1FTq6up46qmncHNz4+bNm7z22muo1WoyMjJYvHgxRqORp556iuDgYPz8/GjWrBknT54kISGBJUuWoFarGTp0qEPlKj4+3qHB6+vrS0lJCYcOHeLdd9+lf//+JCQksGbNGs6ePcvp06eJjY3FOziCggYD7i17knPuIHo3X7xadaci6xI+7ftSX1pAxpYFBPd60u7EcHanKieNuvJi1HojisGIyiMQxdmVKrUb06dPR683cPnyZcaNG8fZs2fZuHEjJSUlxMbGotVqGT16NB06dODjjz9Gr9cTHR3NqlWrGDp0KN7e3sTExJCenu743fn4448ZN24cU6ZMYcKECaxdu5ZJkyaxZ88ejEYjixYtwmw284c//IHU1FQSExNpaGigvr6eCxcu8PDDD7N69WpSU1P5/e9/z4gRI4iPjyc1NZX4+HjKy8uJi4vj1q1bbNy4kQMHDvDGG28QHBzM7du3HQU4vxb+6zyA8fHxnDt3Dq1WS3BwML169eLIkSM0a9aMtWvXkpGRwRNPPMHhw4dZsWIFYH8CTk1NJTg4mOnTp3Pp0iUKCwu5ceMGvr6+BAQEsGfPHkwmEx4eHiQmJvLee+9RVFTE+PHjOXv2LGvXrmX69OkMGjSI5cuXM2rUKI4ePUpKSgpJSUmcO3eO4uJivL29mT59OvPmzWPbtm0O4ukOHTrg4uJCZspJ1AYjOqMHKicXXEJisTaYaagqxa1ZW8ozzlOZdRnngEgqb13GJSQG79Y9uXNkE4JCg6kaW30tOjcfnHyCAcGv40Ayd32EubSA6tvXcA1viWtYHF6teqBz9Sas37Okp1/Dzc2NVatWsXz5csrLy4mMjKR37948/fTTDBw4kClTppCens7Vq1fp0aMHRqORtLQ0+vTpw8SJE0lISOCDDz7g888/Z+vWrcybN4/y8nJeffVVZs+ezY4dO4iLi3PIAeXl5VFWVsa+ffs4fPgwx44do1+/fty8eZOFCxfy1FNPMWjQIBYsWIBWq2XYsGE4OzvTqlUrwsLCMJvNjqrF/wQURdEB32FfgHUFfgcMA95W7JUEO4G7wEPAWmCboiiR9/qGAruA9UAnoADYqSiK6p59BPAW8CLwm3tjfHDf4d+/d8y+wETgNUVRnvo1P+/P4fLly2zZsuVHkkkjR47k0KFDZGVlNWlftGgRAwYM4OrVq/zpT3/iT3/6098NkQ4ZMuRnObMOHDiAq6srLVq0cOTADRw4EE9PTwYPHgzYfxPefPPNnxxj4cKFjsVfUlISZrOZTp06MXXqVPLy87FpDIjWTjdUVFQEwJdffkl9fT1Xr14lJSWFBQsWAHZC3r59+/7oGCLC8ePHHXN0dXUlKyuLN998E39/f9566y369ev3I8WG8ePH/11S37S0NOLi4prk9Q0fPpwpU6Y02a99+/Zs3boVHx8fXFxceP311ykvL+fkyZPMnTuXd999l+zsbAwGAwDHjx930N3s3r37J7+z/+Ffi6qqKjw8PHj55ZcJDAykvLycESNG8O6777J06VK+++47LBYLM2bMYNiwYUyePJnnnnuO2NhYDh48SG5uLk8++SRxcXG0adOGhIQE1q5dy8MPP0x6ejodOnSgV69ebNu2jTlz5nD+/Hn279/vkDP19/fHy8uLhQsXsnPnThITE3FxceH06dMMHTqU8vJyBy0K2AuGvvvuO3x9fdm4cSNHjhzh1VdfZdOmTTg5u6JrO4gsAijOTsejZVdqi25TdTuNopQDiLWBqluX8O3Yn8ih0yhLT8Y5tAW5x76hrrwIrdEFrasnBT/soLYwi9KbqWTk5GPVu2NqsLJs2TJ+97vfO7z+OTk59OvXj5MnT+Lj40NSUhIBAQGICC+++CJBQUGoVCoOHz5MSEgI33zzDatXryY5OZmMjAxOnTpFz5496d69O/PmzeP48ePk5OTQtm1bRxSxV69euLm50aVLF/R6PRkZGTRv3pyPPvqIU6dOYbVamTNnDhaLhVOnTtGrVy8qKysZPHgwrVu3Jicnhx07dnD9+nUGDhzIu++++6sv/uC/0APYqNZx584dSkpK6Ny5M+3bt2fVqlV2b5nFQmVlpSN0NXbsWPr27Ut1dTWVlZW4u7vz0EMPERERwdy5c+natSvFxcV07dqVoKAgnJ2diY+P57333qOsrIyBAwdSVFTE5s2bOXbsGFu3bmXVqlXodDreeOMNoqKiKCkpYfv27TRv3pxFixaxd+9eRy5hfHw8V69eJSw8nLD4zlRcvUbxxSPo3bxxC2nBza2LcI1oTUivpyhNT6b44iHcI9pSeu0MOk9/vFt1J+/4VrRGd0ovHUPn4oF3q26UXPyeipvncW/WDr27D3Wl+Rh8QmioLsPgFUTh2URq795B7+aLc1AUGlcvSktLSUpKori4mNraWkaMGMFrr73GU089RUxMDBUVFcyePZuEhASuXr3qCGtv2bKFvn37MnjwYM6fP8/27dvZtWsXBQUFjtCwyWQiKSmJH374AWdnZ6qrq7FYLCxbtgyw5242yvjs2rWLZ599lrS0NG7fvs3Ro0c5evQoo0aNYvfu3Xh5ebF27VpOnDjBt99++5883R7G7r17WESqgTRFUV4HFgN7gFigh4hUAVcVRekLjAdeA14ALjZ67RRFGYd9EdgHOAjMAJaLyK579knAQUVRZgJyr/9gETkPnFcU5T1gKvDridL+DB555BG8vb05efIkM2bMcOSFvvfee0yYMKGJXibYaVT279+PVqslOjqaZcuWcerUKUwmUxNux9jYWPLy8v5uhfEnn3xCfHw83bp1w9vbm40bN2Iymbh8+TIPP/ww77zzDmFhYZhMJgdfJ8D+/fvp3bs3Op3O0fbkk0/y8ssvk5mZSbdu3aiurubjjz8m5cIFDBEdcA6052BlZmYSGRkJ2DkKZ86cyd69ex3FSI18YfcjPz+fqVOn8uWXXzqiAz4+PrRp08ZRnduY79R4PTTi790kysrK+Oyzz1i3bl2Tyk9FURg0aBD79+9vEuq+efMmfn5+7Nixg5YtW2KxWOjevTvh4eG0atWKM2fOOPI609LSiI6OxmKxUFBQ4Ehk/x9+XWzZsoWNGzfi5ORESUkJBQUF+Pr68tFHHxEVFcXIkSP55ptvGDRoEFeuXMHJyYlJkybRpUsXnnzySTw8PCguLqZjx46UlZVx8OBBTCYTxcXF7N+/n6effpq9e/fSvXt3PvzwQ2pra9mwYQPR0dFERUVx+fJlunTpQrdu3SgpKSEhIcEhj+rl5YWTkxNZWVlMnjyZ48ePs2rVKnr27MnOnTu5desW586dwy+6NUbf5hRfT6Ew7w55J79FzLVk7fwQRNB7BaGIoHX1pqG6DBHIPbQOjd7IncMbQFEoOPkt4QkvkLV7JRo3b2xmE67N2lFblENdaQEG72DK62oweUVDYREGg0Lz2FjmzJnjUKXq3Lkzjz32GLW1tUyePJn169eTn59PUlISoaGhXLp0iTfffJPIyEhSU1PJzc3lxRdfpG/fvpw4cYIvvviCDz74gKNHj+Ln58eBAwd48cUX2bt3L+3bt0er1fLNN9/g7+9PXV0dUVFRPP/88xw9epTS0lJcXV25fv06Pj4+fP3110RGRjaJEDQKUdxPJP1r4b/OA6jRaHj55ZeZM2cODz30ECtXrqRXr15cvnyZVq1a0bVrVw4ePIivry/V1dUkJiayY8cOPD09mTdvHkeOHMFsNhMUFITJZGLz5s2cOnUKPz8/pk+f7sgjGj16NIGBgTz11FO4u7sTHx+PoigEBAQwdOhQVCoVjzzyCAMGDOCZZ55Bo9Gwb98+unXrRkxMDM8//zwvvPACN2/exGg0civ7NrXNfkNg1+G4R7Qm79g3GLwDCew+ggZTFTkH11J04QAWUxUWczX+nQZSlXWFnINrKbt+lugnXqYs4xx6rwDK0k7iGhFPeUYKVbfTqc69jpNvKKaCLGqLb1N79w6W2ips9WaMAZEYA6LQ+ESgdfOmoqKCAQMGEBsbS25uLh9//DF//etf2b59u0PHODAwkLlz53LkyBEGDRrE6tWradu2Lb/97W85cuQIO3fuZM2aNbzyyit8//337Ny5k0WLFvHNN98wd+5c5syZQ0REBK+//jpr166lb9++jhuOyWQiKyuLvXv3cvz4cVJTU3n99deJjIzEx8eHo0ePsmXLFtRqNevWrePxxx//T55u14BB9xZ/jRBAD3QBUu4t/hpxAnjk3usugKO8VURMwAXgEUVR1Ng9fveXvyZjf6BrD7S9d4wTD4z9kKIo//aHvtGjR5OVlUXz5s2JiIhgxYoVfPnllyxfvpyoqCgHpcX9aOTfmzhxIsePH2fmzJlMmjSpSXrE3bt3OXPmDO+//z5gDx/bbDYyMzMpKipyUE+AXcLp8uXLDB48mKNHj5Kdnc0f//hHBg8eTKdOnRxaxVVVVaxbt84x5pw5c0hOTqZ///4EBwfz4osv4urqykcffUSfPn0ICwtD4x/NrZO7UbQGkpOT+f3vf8+ECRMICwtj7NixlJSU8MILLzjmbjKZmshLBQYG8s477zB37lzHwqy4uJilS5eyadMmrl69SnR0NFeuXHEUdTwoYl9WVubI33N3d2fs2LF06tTpR+kk33333Y+qsN944w3q6+spLy8nOzubzz//nPXr11NXV4der8fFxcWxb6tWrXB3d2fPnj0/qr7+H349PP/884wYMYKjR4/i4+Pj4M1r1qwZ2dnZFBUV4e7uzltvvcXFixcpLi7G09OT48ePc/jwYRRFoWPHjuTm5vLQQw8RGRnJmTNnUBSFY8eOMWTIELy9vdm/f7/jAeGZZ55h9uzZnD17lsuXL7NmzRoMBoODC1ev17Nr1y5mzpxJ69atKSsr4/bt26SlpbF06VJWrFhBblEpNoMbJpuaW9eugqsfdRUlmCtK8O8wEBAsNRWg0aHSaLFZLSgqBUu9mdwjmzB4BtoFCSpK0Lp6YbPZuLXnU6ShDtfQOHTuflSkJ1NfUwFiwy2yNd5telPpGk5GVja3y2q5ePmqwzOv0Wg4e/asg3Fj2rRppKamsmbNGvz9/UlKSmLIkCG8/fbbrFq1iueee44lS5bw5ptvEh4eztKlS5k8eTKXLl2id+/eZGdnk5CQwKlTpzhy5Ajz5s3j448/Zv369axfv57q6mpu3bqFl5cXiqLg5eVFbGwsGo2Ga9euodFocHFxITY2FhcXF/Ly8oiPj//JwrV/Nf7rFoAZGRmMGjWK3/zmN1y4cAEvLy/mzJnDpk2bMBqNZGdns3nzZhYuXOjgB2xUoRARB9nz559/TkZGBv7+/iiKwrVr1zAYDCiKQkFBAf7+/owaNYrf/va3TJw4kTlz5pCTk8PQoUN54oknWLJkCU8++SQ5OTnk5eVhNBqpqKigoqKCtWvXEh4ezpo1a3B3dyeiXTecW3TDqlJTlnGO3GNbULu4Y64o4e6l49jq66grL0bEXs1rravm5q4V1BRk4tthAFHDpqOoNfi0/S16Vx/UOiNuYS3xbtMTFIXyGxcwBkQCQmC3kdTdzcO3XV8URcFSW03x+SRMJXeotarQ+kexe/duQkJCKS4u5rPPPiM+Pp5WrVrx3nvv0apVKzp37oyvr6+DiykvL4+QkBCHYoq/vz8NDQ2OyrX+/fvbFU88PBg8eDDvvPMOI0eO5J133mHjxo00NDQ4aARCQ0PJzMxk6dKlfPLJJ9TX1/O73/2OQ4cOERwcTEVFBW3atKFLly4cO3bsJylH/h0QkWIROdj4/l74dipwHAgE8h7oUgiE3Hv9c3YPwHC/XUQs2MPJIff6lopI3QN9dYDvL/tUP4+amhoAB7k52KtPIyMjmTFjBt9//73Ds93ovXr//fcpKipqUjDx5ptvkpqayqFDh+jRowcffvghaWlphIWFMWPGDMDujQoJCSEpKQmwK1bs37+flJQUMjIyCAwMdOQN3rhxg927d/Pss8+SlZXF2rVrMRgMuLu706FDB5577jlqamq4c+cOjzzyiCOsOmvWLB5++GHGjx/fJJd02LBh3Lp1i5K7ZZjRENxzFDVaD86ePcdbb73F1KlTCQsLIygoiBkzZrBp0yZ8fHwcFYgPSuPFxsY2UdvQaDS0bduWuLg4/Pz8cHNzo0ePHqSnp3Ps2DEeffRRqqurmTlzJoDD4w52r2Cj/NakSZN45plniI2N5YsvvqCwsJB9+/axefNmKioqAFi7di3e3t5MmzaNefPmMXv2bNatW0doaCjh4eGcOXOG69evM27cOC5evEhlZSX5+fkO3tT/4deHoiisWLGCiIgIKisrCQ4OxmKxYLVaiYiIYO/evWzbts1RhBQWFobBYKCgoICIiAguX77M+PHj2b59O2fPniUtLY2goCBqamrIzs5m5MiRZGdnk5KSQmFhIcHBwZhMJjIzM3FxccFqtWKz2UhNTcVqtXLq1Clu3bpFly5dMJlMrFm7ltzcXL4/fJi6BhsWjROlVbWYVEbMDYLOK5iGuhpu7liC+e4d7l4+Tn2V/eFE4+SKSq0FRY3eIwCjdyiK2FDpjdSVFeAW1gqjXzhRQ6eh1hvRuHigaHSUpSXTUFMOigpbgxmtiyemklzuph4jba09J9hUWohTSEtErSM/P5/aOjMNDQ0UFBSQkpLCnj172L17N4qi8Mgjj+Dk5MSqVato164d+/fv5/XXX2fMmDFUVVVhsVh48sknHUwWe/fuxdXVlUGDBnHz5k22bdvG448/TteuXXn00Ue5ffs2oaGhuLi4MGXKFDZv3szgwYOxWCyICA0NDajValq1asX58+fx9vYmJSXFoQjyIC3Tr3JePUgd8P8COnXqJP+sxuuxY8eYOXMmMTExrF27lsGDBzNs2DC6devGp59+yuXLlzGbzaxfv56IiAgGDx7MoEGDGDZsGJWVlRw6dIjw8HBef/11cnNz0Wq1BAQEkJ2dTe/evVmyZAnjx4/n7t27dO3aFY1G46iCys3NxdnZmdraWj7++GMURSE2Npb333+fmTNnsnjxYtLS0igrK0Or1dLQ0ICTbygerXtjDIoi67uVqJ2c0bv4UF9Tin+ngejcfCg4/R21xXcw+kcQ1H0ERef3Ya6poOrGBbzb9UGtc0Ln5kXO/rU4+0eiMbrg1ao79ZV3qbx1GWttFYiN+ppKbDYbbuEtsZmrMVeVEtBxIK4RrblzeCPGwGg8m3fiduIn+DhrMWoUtFodISHBnD9/njt37nDixAlmz57N22+/zdixYykoKCAmJoZOnTrh4+PDiRMnyM3NZcSIESxdupSXXnqJnJwcDAYDVVVVjB07lrKyMkaPHs2pU6eYNWsWRqORzZs3c+HCBfbt20dMTAwDBgwgJSWFJUuW0L17d1JSUrh69SoxMTEEBwdz8+ZNLl26xPjx43+pjqnySzo3GUhRlgITsHvv/ggYROR399nHAXNEJEJRlJvAAhFZdZ/9K8AGvI69aKS5iGTcZ88B5gDWe32D77M1A24CkSJy64F5Tbg3L4KCgjo2Epr+M5gyZYrDUz5y5MgmIcrq6mrS09NJTk5GrVYzefJkAM6cOcNDDz3E66+/7uCoq66uZv369UycOJHq6uomFagXL17E3d2d1NRUhgwZQlFREYmJiQwfPpzS0lJyc3Pp1q0bdXV1Do/dhAkTaNWqFRcuXGD58uUsXLgQPz8/Ll26RHR0NE5OTpw8eZLExMQmnrifQ/fu3dFotTz++3H0GTCI5MP7uJl+hYaGBt577z1SUlIIDw/nxIkT3Lp1i9raWvLz85kxYwY2m40ffvjBoQdstVqZP38+vXv3dlTfPohz586xevVqAgMDaWhooGfPnoSEhBAbG0t1dTVFRUWEhIRQXFzcpGAlNTWVO3fu0K9fP6ZPn84jjzxCfX09I0eOdEhOnThxgq5du5Kbm8u3337bhBNx//79LF++nO3btzuqiquqqn5xVXBcXNy/7Nr6fwG/5L4VGxvLzZs30ev11NbW4uvrS3l5OdHR0XTq1AknJye2bkGZtY8AACAASURBVN2KWq3Gx8eHsrIy/P39HWHfO3fucOvWLUeYcdKkSej1emw2G+Xl5RgMBjQaDXV1dZjNZkQEDw8Px/0qMjLSQWmk1+sxm82o1WoHIbTOyYUGswmV3hlrfS2goFJrEJsNsZhBpbFvlr89k2pdvXGNbEPF9XNY66pAUeMcFEVg16Hc2LqYVi8sIv2r10CtweARACoFc1khaoMz4f3Hk7P/C8wVxUhDPc4RrbCaqlDpDLgERlF0bh+o1ai1Bqy1laBSo3X1wegXQsXNv6KoNbj5hlBbmoeHmyuurq4OfsT8/HxiYmIoLy+npKQElUqFzWZj+vTpTJo0ieeeew5FUcjIyGDhwoXMnTsXd3d3VCoVWVlZmEwmRMThMKqvryc6Ohq9Xk9dXR3t27entLSU06dP4+HhQV5eHiqViieeeIJt27YRHh5OUVERhYWFjtzbfwL/0LX1X5cD2K5dO1q2bElBQQF5eXlkZGTQpUsXwsPDWb58OWfPnmXMmDH86U9/oqKiguHDhzuk3xqpSmbPnu1gOlcUhfz8fOLi4oiOjmbQoEHExcWxePFiJkyYwPTp0+nduzejR49my5YtpKWlcfDgQdLT09mwYQNFRUXU19eTmJhIZmYmrq6uOLt5UFhaic7bA6eQWEozzlGeeRGjfwSiUhPU43HKM85Rln6KiEGT8G7Zjarc61hMVWTu+ohmQ6aS8fUC3CLaoDV6UHh2L6IoGH1DaDb0JbL2rOTulR9QgLqSO6gMRpwDIqm9egpBKE9PRuviQdTwP3Jr76fcPrQB56AYbHVVFJ1NJKj376nKucLts3uJadGSU6dOoVKp6dWrF926dUOr1dK7d29mz57NmjVr6NChA3/+8595//33adeuHXq9vklorlevXixbtowuXboQFhZGQkICL7zwAmfOnMHT05Pu3bszefJkDh06xIQJE/jss884ceIE2dnZzJkzh6NHj5Kbm4vFYsHDw4Pjx4+zbNkybDbbr6I/+/8X9wo+lmIv2HhcRK4oilKHvXr3fugB073XdffeP2i/e8/GT9hN/C3M/KCN+8Z3QEQ+Az4D+03q/1Ls+Dk8+uijVFVVERYWhkqlora2ls2bN/PWW2+h0+lo1qwZ3bt3x9fX1xFafOutt0hJSeGzzz5ziM9v2rSJ+fPnU1BQwIYNG/j66685c+YMoaGhxMXF8eKLL+Lj48Pu3bt56aWXcHZ2plOnTuTk5FBRUYFer6e8vJyDBw8yf/58EhISKC8v55VXXuH06dMEBAQAsGDBAvz9/R0euOzsbJKTk6mtrWXatGk/+nyNC587d+5gNBpxie3Kxl0H2Hk+G1ffIDQZGQwbNoy4uDhHXmK3bt2YMmUK3bp1Iyoqio0bN5Kens7zzz9PXFycI3z30UcfsWvXLke/2tpaTpw4QZ8+fcjKynIoOmzdupV169YxbNgwB1n2tWvXuHz5Mt988w3u7u5NqCQax7t16xYbNmxwqA+ICHfv3nWwEERHRxMbG+sI1ScmJjryyk6ePOkg6U5MTGTLli28++67/9EK+/8mjBs3jiVLltC2bVtOnjyJyWTCzc2NoKAgNmywS6O1aNGC4uJihgwZgtlsxsfHhxUrVpCUlESnTp3w9vamefPmDg666upqxowZw/79+ykqKsJisWAwGBxeRHd3d+7cuYOHhweWe94oJycnzGYzTq4e1JpqwNaAxs0Hld4FnbGe+qpyvON7cTf1qH0RZLmnoWuzgs2CSmfEJjYQG34d+9tTmQKaUVtiAZsVU2E2ece3oTYYubH1PawN9WCuxeLkhrmsAERwCYklY8s7GIObIyV38IrvTeXNFCxmE4gNU95NEBuKorU7N7T2nz7/hxNoqCjBuWskeSd3UFF0GywW6oKaczcvk6IKEzWl9kVXRUWFIy3EarWiKApffPEF33zzDYWFhbRv3x6z2cz58+cpLS2lpKQEvV7PggULeO211ygrK0OlUhEXF8f169fJy8tzSCru2LEDtVpNQEAAbdu2pb6+Hp1Ox5YtW3Bzc3Pc837B4u8fR+NK9ec2IAp7NWMZcAd7taHhni0c2I+d4iINSHig72+AVOw3niNA9AP2l+6NWQWsBpz/r/l07NhR/lk0NDSIr6+vTJgwQdq2bSv+/v4yZcoU6dGjh3To0EHKy8vFYDBIjx495IMPPpC//vWvcv78edm3b5+IiBQWFkp+fr785S9/kXbt2smyZcvksccek1GjRsnJkydl2rRp4uTkJH/+85/F399fOnToIJs2bRJ3d3d57bXXpFOnTrJ+/XpxdnaWLl26SK9evcXNzU08PT3FNyRSAtv1FNQ60Th7SNjACaL3CRW9b7joPAPEyS9SVAZXcQ1rKR6xnQWVRrSunuISFictxy+U+MnLRKXRiZN/hChag6BSCWqt+HYcKK0nLZPg3qPFLbKNOAc3F/RuonZyFffojuIW3UmaDZshEYNfFK/WPcUlrKW0HL9QArqNEJfwVuIcFiceLR4RRWsQtZOrOPlHinNwrGjcfCTgkeGiqDTi5OYp7h6eotPpJDAwSPr06SNff/21zJs3T7y9vWX8+PHy9ttvy6xZs6Rz584yc+ZMyczMlAULFshzzz0nsbGx8uabb8qKFSvkD3/4gxw6dEj69Okj8+fPl4iICHFxcZE9e/aITqeTIUOGSGBgoPTr10/WrVsnGzZsEG9vb2nXrp2EhIRIcHCwzJ07V+rq6mTu3Ln/9LlyD//QNfJTG/Y0i9VAPTDivvZXgBMP7Dsf+P7e6/3AWw/Yj2L3/qmAWqDvfTYNYAF6YK/+tQK6++y/wb5w1PzcfH/JtSUiMnToUJkyZYpMmjRJBg4cKKdPn5Zbt25Ju3bt5A9/+IPcvn27yf51dXVN9jt79qwsXrxYtm3bJidPnpTy8nIREUlISJCGhgYREUlOTpZr167JwoULpXPnziIicv78eZk8ebKIiBw+fFjGjBkjL7zwghQWFoqIyMsvvyytW7eWJUuWSHZ2tqxatUrOnTsnFotFXnrpJenatauIiCxbtkx++OEHERG5ffu2xMfHy6lTp0RE5MqVKzJ9+nQREenTp4/06t1bOk5bKUG9npTAXk+K2slVmrd9SPz9/SU3N1dyc3NlwoQJkpeXJyIia9askYiICJkwYYKsX79ebty4ISIi8fHxMnfuXOnWrVuT76a0tFRWrFghd+7ckenTp4vNZhMRkeLiYhk8eLDMnDlTbDab9O/fX5YuXSoJCQly/vx5GTBggIwcObLJWA0NDfLpp5/K4cOHRUQkMTFR+vXrJ8uWLZNdu3aJiIjFYpH09HSxWCwiInL37l1JSkqS7OxsGTlypGzZskW2bt0qkZGRkp2d/U+cHT/CL7q2/l/bfsm1deDAAYmKihIXFxcJCgoS7A95AoharZaAgABRq9USFBQkHh4eolarpXnz5qLVaiUyMlJ8fX3F399fVCqVeHl5iZeXl0RHR0u/fv0kPDy8yXgGg0EA0Wq14ubmJmq1WgDRu3mJonOyH9PgIk6+oYKiatJX6+YjTn7hAoq9Ta0T1HpRObk22Q8QRaMTVBpBqxewj6PzjRDUGlEb3cQpIFpQqe37gOOvT/u+AojG3U/Q6EXn4W/f776xVUZ3UfTOjrFVBud7NpW4xXSyfwYnNzEGx95rV4t/1+GOzwaIzsnFMZ5GoxGNRuP4vhvbIyMjHe+bN2/u2Kfxr0qlEkVRxGg0iqenp3Tu3Fl69uwpiqKIoiji4+MjERERTfZv1aqVuLu7/9Pnyj38Q+fk/5kD+B+msviX48aNG/Tr14+AgAD69euHTqfjq6++YsSIEZSUlFBcXEz79u25ffs2H374IcOHD0dRFNRqNZs2bWLixIm0b9+e77//Hg8PD/bt24eXlxe5ubm4u7szevRonnnmGTZt2oSLiwsGg4EXXniBtm3bcujQIUelrJ3x+zp5lXVYNEaMbfqjDm1L0fW/4hzYDINvKDn7v6ShqhSVRgsomCsLUWs02KxW3KPa4dWyK4FdH8c5IApFUXPn0EY0Lh74te+Pa0Q8it4ZrA0Upxwkfd1cKrJSsJrrsFoawFyJtaEOjbMbCvYnvoqMC3i16ExY32fI+u5jrGYTNfmZmPJuYqmtRBrMOAVGY6kpxyU0Fqu5loa6KlR6Aw0WG4GPTaNBVBQUFHD5ahqvvPIKixYtIiIykjVr1vDDDz+wfPlyx/e0adMmVq5cSVhYGLGxsXTt2pWYmBj27t3ryNVKS0sjICCAmJgY7t69S1xcHIcPH0ar1XLhwgXefvttPvzwQ3r37s2AAQMICQmhsrKSffv20a5dux8ly/8H8AEwGvvi734ytWSgnaIo95Pbdb/X3mjv3mhQFMWIvcAjWURswNn77diLRyxACvBX7AvOrg+MfV7suYK/Gr799lsmTpzI4MGDiYmJ4eGHHyY8PJxXX321iSrH3r17+e6771AUBaPRSHFxMVVVVRQVFbFy5UqGDx/O1atXHTJNmzZtcuQXlpSUMG3aNEJDQ/n+++8RETp06MCiRYs4ffo0qampfPXVV3z22WdotVqysrLw9/fHaDTSrFkzdu/eTWhoKJs3b+b48eM8+uijjoKGyZMnOyhhGmWhGqktWrZsydKlS6mtrcVqs2FxC0J0Rox+4Zhyb+AS3By1fzQ6nY5jx47xxz/+kTZt2jgk3goKCpg3bx5jxoxh06ZNNGvWDJPJRGBgILm5uUycONGhApCfn4+np6cjz0hRFL7++msGDx6Mt7c3QUFBzJo1i+XLl7NgwQJGjhzJsmXLcHV1xd3dnbCwMMf/xGKx0KNHDz766CPatGkD2KlwnJycaNWqlSMv6f3336dz585kZ2djNpsxGAyYzWaSk5Pp3bs3Z86cQa1WExsby44dOxwekv/h18e+ffvIzs6mvr4ejUZDSEgIWq3W4UUvKChAxM5j20imfuvWLYKDg8nOzubu3buOHFuDwYBKpaKkpIRTp045pNka0x4apRwbbEJlZSVWq73wyFxTg9wL71rrqqktvifppv4b2XhDZQm1xbf/NnGxgrUem7mR0F0BnRFUajxb9yC491P2pRQ2UGmoL74FVgtWUyXmimKH5xBFbf+LQllaMm6R7VBr9ehc3KkvL7Tvh4LaxQOtVwBqvRNirrnXbsNWV3Pv+DYqM+yhbGttJaa7edifp60UX7DzaFotdkWc+tq/1e5ZLBYsFgsqjbZJbl52djZWqxUfHx+uX7/uyHtu/CsiDqnUsrIyrFYr+fn5aLVavL297WOqVI79G9Va/l38mv9IEUgjlcVYEUkTkUYvxO+wL9pigQkiclVEFgAnsVNZwH1UFiJyFRgHhGKnsoD7qCxE5BwwCRirKMrfys7+xQgICMBgMDBr1ixCQ0MpKytDp9ORmZlJXl4eQ4YMYfLkyXz//fesWLGCfv36MWrUKF599VWee+45bt++jdlsJicnh+rqam7cuEFSUhIGg4GPPvqI+fPns2/fPkpLS6muriY7Jwez2czp06c5ffo01RaoqBf07r5UmOrIybmDaA2odE6UXTuNX8cBeMY+jKWmAqeASJyDmlFfVojOxROP6A54te6BxuBMUcoBO3FzWR4Gr0DuHN6AtaEO56AYCs8nonf3xjU4BlCBzZ50qnFyp95UjthsqJ3dUVBxN+0MKq2e6txr6LwCuLF9CZnffYytoR5zaT4BjwxH6+pFfUUJaoMRBUHr4klN3g1cg6Iw+obQ8rl30Xn4kX96DxqjK6KoKCrIJ7uoHJvWSOrlK+j0ejIzM1EUhZs3bzJ58mTeeOMNfH192b59Oz4+Prz88stMnz6d2NhYIiIi0Ov1XL16lQ4dOuDr68ucOXMcOskTJkxg+PDhBAQEkJmZya5du/jiiy+4e/cuZrOZiRMnUlhY6Eh0/09AUZQu2M/xucA5RVECGjfs3rxsYI2iKK0URZmFvfK3MefvS6CzoiivKorSEvgCe95f4y/DCuBPiqKMUBSl0733X4pItdgrhtcCKxRFeVhRlCHATKAph8ivhPj4ePr06eOQSjt06BB//vOfHdqcYNcHPn/+PNXV1cydO5e+ffsSFRVFv379eOSRRyguLmb8+PEOmpEDBw6QlJSE1Wrl4MGDhIWFkZWVRUJCAhcvXgTsuW7Lli2jTZs2rFmzBrBLnG3fvp0ffviBffv28fDDD2O1WvHy8sJsNtslqDw9HXQpGo2GxMRER45vY9X+/diyZQtZmZnUGe0hUbE0ENzzCTROzlSa6qmsrOT999/n7bffdoRbO3XqhK+vL0ePHmXHjh107NiRTp06sWLFCkde1vfff8+7777L559/Trt27TCZTCxcuBA3NzdGjx7NSy+9xMCBA1EUhWeffRYvLy/69u1LcnIyN27cIDo62pFHuHjxYkSElJQUBg4cyLZt2xg1apRDbeTGjRt4e3uTmJjI3r17uX37NsnJyXTs2JFFixbx+OOPs3r1apo1a4ZWq+XixYuo1Wo8PDxYvXo1rVq1YuXKlb/uifQ/OKDVarFYLA5lpDt37qBSqaiurnaEKEUERVFoaGjA2dmZ+vp6h5KOzWbDYrFgs9nIy8ujsqqKGlMd1SaTY0HTuAhxwNr4/l6dgNWM1s0XRaP9W7tKB9YG0P4tXKly9Qb1vewym9W+n82CyuiGMSIe6mtRVGpsDfZKXywNoNbh5BvC/fBs3hG1q8+9Q/1t0aVx8aS2JAdLbSX15cV/O66TC9aaShpKC2gouyfpaLUCKlROrva53v95AOqqsKdVg81sAp0BlVYPKjX3p9FpXO2pKTahSbuicwL4UbV9I0TE8f1qNBrOnTtHZmYm9fX1lJSUUF5e7pCiA/vvotls/llu038p/i8XIfaqwb4PtD2NPRz8CnDyAds8moax3nnAfgT7AlKNPYzV/z6bI4z1c3P6Ja70zz//XLp06SKTJ0+W6OhocXd3Fzc3N3nooYfE19dXpk2bJgsXLpRPP/1UoqKiZNGiRZKQkCC+vr7i6uoqWq1WwsLCxGg0Srt27aR///4SEBAgvr6+0qZNG3F2cRFPT08JCAgQL29f0RtdxNU3RFwCIkTj4i0aNz8J6DpcPOK6itroLgafUIl+8i+icfa0u9/9wkVlcBFFpRFjYJSo9EbRuHqJR2xn8e3YX3QefmIMihJjQDPRuHiJX8eBovfwl7AB48UlNE4UrZMYQ2JF4+YtaofbXRE0OtG4eYui1Qsgni17iNrgLK6RbUTnFSSK1mAPG4PovINF6+YjXq17imdcV3G6dyxUalF0TmIMai4qndHuZtfoJLTfcw4XvcrgLK6RbUXRGsS/y3C7612lEYNvqKj1RtHojaI1GMXVzUOCgoJEq9WKSqUSnU7ncJ136dJFxowZI88884xER0fLs88+K9HR0bJ69Wpp06aNPPvsswKIv7+/uLi4yPnz5yU6Olr8/PxEURRxc3OTiIgIUalU0qFDh3/6XLmHXxL+XcQDYY/7Ng32B6uj2EOzV+6/Fu71TwDSsadPHAKiHrDPwl7dW449zOx0n82IfRFYjb1a+E//yJx/aQhYRCQjI0Patm0r7du3l6SkJPn9738vCQkJYjKZZNiwYbJ161Y5efKkY//q6mpJTU2VsLAwef7552Xt2rUyf/58WbNmjYiIVFVVSUVFhYwdO1ZWrlwpubm5MmbMGMnMzJR33nlHysrKpKKiQqZOnSojR46U0tJS6d69u2RkZEhZWZn07NlTCgoKREQkPT1dBg8eLJcuXZKysjLp1q2bfPHFF03mv2nTJjl06JBYLBa5deuWdO3aVV555RXp06eP1NbWyotTpojR2VmaP/kX6TBzrbR45g3xad9PfDv0l9jfzRH/iFiJioqSK1euiIhIfX29PP/887Jz506ZP3++nD9/Xi5evChXrlyR/fv3y/Dhw0VE5NKlSyJiD/ddv35dlixZIiNGjJAdO3bIc889J66urjJs2DCxWCzy+uuvS2VlpYiIeHp6yrPPPisLFy50jJWbmyvp6ekyc+bMJp8tKyvLMadjx47JjBkzpKqqSjp06CCvvvqqFBYWyh//+Efp3bu3TJ06VUaMGCHJycnSrFkz2bBhgwQEBMjs2bNl9+7d0qVLl196qvzHw7L/zu2XXFtDhw4VjUYjKpVKVCp7uFRRlJ/6bXHYG0OLP9q0OkFRi8rJzREabRrOfXDs+94rKtG4ef/ssQHH/cSxPRCmvX+z36vuO75iv9do3X2Fe2FnR7vB7f88NiBotH+n/afngN75p+fn7CGotaLSG8UY3FxU9++rajyOIopG/4/NrTFUfS8k/2BbTEzMP32u3MM/dE7+n0UgIlKMnXgW+PWpLBRFuXtf/385rFYrRUVFHDlyhPz8fHQ6HdOmTePbb78lLCyMNWvWICK0bduWiooK/vKXv+Dn50dxcTFqtRonJycKCgpQqVTcuZNLfn4+RqORyqoqrmXcxCo2as0N2MrKaHxSqLfakIZ6sFlQDM4UnNyBzicYt4jW1FdXcHPHUvvkFBX1lSWI1YrBP5yG6nJslgZsZhOmwmzqrxUAKurLi1DpnXGP7kRVzlXMVaVU3k6nvqYcsZjR6I00oMJ6zy2uaA1IQx2WyrtoXb3RB0RTfv00ilaPqfAWtjoTzmEtUOtccItqw92UA5gqiu658gXP5g+hKCpqim9TnnYSBRs2mxVMtSh6F8oyL6BodAgKNouFquzLAFjqaxGrBUWtoa74DiDo3P2oryoFgxvVhcX4tujI3YwUFI0GNycjtaYa0tLSSE62R0K9vb0JCQmhoqKC+fPn85vf/IZOnTqxdu1aampqqKurY9q0aY5iGnd3d7y9vcnMzHRIZP2nICIzsXvefgo3gF4/0z8RSPwZ+0Jg4U/YTMCz97Z/G2w2G+PGjXOED3fs2EFERASff/45er2eWbNm8dRTT/Huu+8SGhqKyWRi8ODBDinFhIQE7t69S69evRwKL5WVldy4cYNmzZoxduxYNBoNKSkpRERE0KJFC0aOHImTkxMTJ07knXfeoU+fPnzyySdER0djMplQqVS88MIL+Pr64ufnx4ABA3j11Vcxm828/PLLP5KYMxqNREZGcuzYMT755BPat2/P6dOnGT58ON26dUNRFDTu/riEtqAm7waKSk3gI0OpyrmKzs2bkMem4pK+h7Zt2zJmzBgOHDjACy+8gE6nw2g08tVXX/HMM8+wcOFCRIRu3brxzTffMGDAAADWrVuHr68v0dHRPPHEE4SHhxMYGMiiRYuYMGEC7u7ufPHFFzg7O1NYWMinn36Ku7s7mZmZ+Pr6smDBAqxWKzdv3mT48OEUFBQwf/58Vq5ciV6vZ8KECTz99NOsW7eO7777josXL/LVV1+RlpbGmjVr+OCDD8jNzXUI12dkZBAQEICzszOrV6/m6NGjlJeX/6c5Nv+rICI4OztTUVGBk5MTdXV1iAgGg8ERsv17fX7k1WtEgxWwYqutvNdga+IYe+ANamd3rDXlAGhcPLBU/oTGtaICsa9lpOGBedms9+1ja2Ky1j6QqiNWpL6WhvraH7fXVfIPwWr7e42gqFF0BnuI+H48+P7+XqZKuyNTBFPu9aZGW0Pj5NC4B9BwN/tnp6XSaLFZGtDpdNTX11NaWtp0OJvNrjH+b8A/UwW8GHsuUiOVhfkBu5m/VRwaf8ZuvO/9T/V34AGqCtLS0v6JqdsrDq1WK66urlitVioqKvj4448pKSnBy8vL4WY3m80MGTKEL7/8koKCAnQ6HRaLhbq6OlQqFcEhoeRk3yIgOJjImDj+ev4MitjwcHXD09ubvNw7WBrqEZuNwOBA7hYVUV1dhdpixgJ46cBceI2auyXo9AbqzfaLJSw4kIK8XGxluWgUFWqtBrPNSpeO7Th59KDjgraZazBW3aLXb7pzLe0KhfnXMWLDqlIwmAqpqrZX9wlCbIvm3C0uQq83UJifi4vVgNbDHXNtLQ0NZlzc3am5k45KraYuOwWz2YxKpf7/2HvvMKvKq+//s+vpfXpnZmCGztAEFVRQDDyKioIFNfYATxI1wSQao4m+T9RErLzGPGqi0UexRKxERGmKItIUBIY2A9N7Pf2cff/+2DOHank0Mb/r1e917Wtmzq5nz7r3vfZa6/tdpFkhnkjS9MHLnDZtOqvWmcKhl104izf//gI1B6sR0R6y1DhtLhcdHeZDQZJlrFYrrq59JB120rNz2Fu5E4fDhc0qE5fdZOVmkp0zGkVTWX9QJzs3n9aWZuxOF9FIGN1iQVEUEokEK1euJBQKEY1GkSSJX/ziF4ApK+L1etm6dSvTp0/npZdeQpZlVFXF4XCQnZ3N/v37v7atAMftMPE9jo/FixezZs0ali9fnqopW7BgAVdccQX33nsvc+fOZc+ePUybNo0HHniA2tpaVFXl2muvpampiYaGBmbNmgWYtXinn346gUCA2bNns3v3bt59911OPfVUnn766ZSw+qBBg/B6vWiaxm233cb111/Pww8/zGmnnYbb7eaee+7h0ksvZcOGDaxevZqhQ4dSX1/PO++8w1//+lduvvlmNm/enPoOQggefvhhGhoasFqtWCwW5s+fz3333ddXz1rM9po28mcsAEBSNQ6+/VckVafoB9dQu+o50ium0uMaRNnQFlauXEk4HGbjxo00Njby5ptvsmjRIp588knOP/98xowZwyOPPEJGRgYXXnghr7/+Otu3b+eyyy7jmWeeYcGCBdx3332ceuqpXHnllVx66aVccMEFCCG44YYbOOGEE9i3bx/vvfced999N7quM3fuXB5++GHq6up47bXXuOOOO3j66adZtmwZtbW1NDQ0cPDgQZYvX86Pf/xjli9fzm9+8xvKysqYNm0al19+Oeeeey73338/DzzwANdddx133XUXYKoo/PrXv2bnzp389re//dZt7LuKmpoaurq6cDgcqVpY4CjnT+Jox+34NOEyrgAAIABJREFUn5k1b8fFcZwzNHvK+QNI9PQ7LDL96dNDh1YhGTv0t6qZqWRx2DX0H1+STUesLzjyxddxvO/xJRCf8x1FEhE9RgzhS47Vdy3GYddwnHv1Zc4fkoLRX2MYP75z3u/UNzc3p5j3/yp8ZR3A40hZvCpJ0v8FMoUQFxy23XzgJ0KIIZIkfQb8SQix+LD1z2OSRm4HmoHhQojth61v6tv/hc+7lm+ip7Rw4UKWL1/O/v37CYVCFBYWUlNTk1LYLy8vZ8+ePdjt9uMQCCQsablEW2tB1sCII1sdODKL6DmwE1fJCHr2bcXMbieRdRv27BJ6D2xHUjTQLIhI79GXhOLwIMsK8f6Bpaj4B0+kY89GRDyOrOnmMIuGkDQr9txSkr2dWP3Zpqp6aw2SrGIk40iKQmDkGbRufPOIc+ieDPP4urXvGiTQLNjT8gg1VaNY7QSGnASyQvOmtyEZQ9JsCCMGSBT+x3wOvPlns94DQdroabRufrvvtiggkki6lcwTZiJJgo6dG4i01Zu1IIkoIGHPLiZUvxcQyBY7RiJm1lokkyDJKJqGYSQQ8QSoKiSTKHYvkkiQiAQhmSCQlUNnS2OqrkKWZfx+Pz6fj6amJrq7u7noootYu3YtwWDwCMfxa+J7rbKviObmZu644w7sdjs/+clP+MlPfoLFYqG5uZlkMonT6WTBggXs2rULi8XCunXrWLduHTabjfr6eubNm8fFF1/Mn/70Jz799FNGjBjBO++8w7nnnktvby+nnXYaZ511Fvfffz9VVVV4PB4++ugjPB4P77//PsXFxdx888288MILdHV1sWbNGq677jq2bt3Kj3/8Yx5//HEuueQS7rjjDkKhEGVlZVx22WXMmTOHl19+mV/+8pfMnj2bHTt24HA42Lt3LwcPHkw9C3SrnUFzbqKjdi+tm9+h7NLb2P7YLzCiIQZd8htqVz5N3qmXIIwk7bvW077jA3w5hXTV7cflcjNr1nmcdtppNDQ08NhjjzF69GjWr1+PqqrU1dWxfv16HnjgAZYtW8a0adOor6+noaGB/Px8rFYr2dnZvP3223i9XhYuXMgLL7yAEILS0lJuuummlLQNwCOPPMILL7yA3+/n/fffx+VyEQ6HOfPMM1myZAkTJ05E0zT8fj/xeJzu7m7mzp3Lo48+SnNzc4oYs2/fPsB0yC+88EI8Hg833XQT6enpDBs27LhSOf8LfD+2viICgcAxkaJjoNlAlo8TyfoaztMXQLY6DpEq+p79R5xLVo516FKrFRSLFZFMYhwdITzyLBzKih5vtXZY5A2TiJKM9537ywWUZd2OEftyJ1CyOPqcxS+4f6qlb47752LBf/4n/3fx4i/f8Pj4SmPrK3UC6Uv7/gWYD1wohHi1b1UdkHXU5llAw1dY369nllrf16YqcNj+/3QcPHiQ7du3p/SrGhoaTCFLXUfTNHbt2kUymSQYNo1T92VjMpccqE4f0dY609j6DFy22NHc6ej+LHr2f9J3liSqJxMjFqb34E5QNIQhENEwKBpSny6R6koD3Ybq7nPOVLNIVVZ1Iu0NyLICEtgzB+BIz0cP5CHiEYK1e4j1ttO57xOiHU1Iqo7uzTQHI7Lp/Ol9AVZJwVVcQayrBaFazLcWAATEI4Qa9qK700nGwjRvfptw8wHTdFQdEQ+bYXQBNSueRFItZjEt0Ll7E6ajCxZfJsgKwjBo37aWhrUvEmk5YA7QeLjvLckg3FSN4vCgOP3INjckk8iKiiTLKBYbaDoiFjO3j0dBVkj2tmLEI2juAIrNSVRzm0XPioonuxjDMGhra6OzszPlsL/00ku4XC7S09Px+/181Zec7/HN8MYbb2Cz2YjH4wwePJhRo0bx5JNPsmrVKhRFobq6OtV/98knn+TGG29k0KBBOBwOcnJyGDZsGMuXL2fYsGH4fD527drF888/T1paGvv27ePuu+9m3bp1bNiwgZ6eHp599lkaGxvZtWsXU6dO5Te/+Q233nory5YtS/UnLS01Wbk333wzOTk5PPPMMymyyR//+Efq6uoYNmxYSitwzpw5bN++nfb2dlpaWvB4PGQVliBrOlhddDXW0Ll3M4YQ7H1lsVlH4/ZTu/IZAiNPp+njZbgKBmPEIlgCOTgGTyJz3Axyho5h/fr13Pl//g8DBgzg9NNP54MPPqCnp4fTTjsNn8/HFVdcQTKZJBqNMnr0aAzDYOHChWzcuJFwOEw4HKa2tpZkMkleXh633347yWSSzZs38+yzz3LjjTdy9dVX89hjj3HnnXeydetWVqxYgd/vp6GhgSlTpuDz+Rg0aBArV65k37591NXV8dFHH/HYY49RWVnJ3XffTWNjI08//TQejyc1jhoaGjj55JNZtWpVytEcOHDgv9nivjv4UucPzGftcSNbx3n+9c0FivVwvuWxPoNicx2z/hCjluNE2YRJ+LA4OC5EkmQk+CXOH4ABkgSf17my3/mT+wgpyb6/U2lmFZR+0kff95IP9cX+Ks4f0JcmPl5U9TB8kfP3efdBOtr1Ug4RZ/rQ1vYV/uffEF+1Fdy/Q8riXwK/309RURGNjSZLqJ+GHYsnifeHZBUdoy/VararERALkoiGAYE9oxDFajpYia5W2nd+SKy9wQxzSxIgkeg1JRIkVcWang8iier0gpFE9IWREz2tqJqFaENfMwdJBUnG6s8l3NqAPbsUkkl6D35GsH4/sbZaLIE8SESRFB2SMUQsgpGIEWmtMf82ksgWB1J/aF5W6DmwDcXuNg01HjWdUKurT51dIdbVDEJCVnVCLbUouhWEgWx10D+gjXAPItqDEe7GlldOItwNmFE/RbeCJJuTpHwYQ0rVU78jBCIZJxnsJNnbjtz3dickFYs/G0mSSfZ0mG+xCEACwwBFRVLtJKJhRDJOb81OFIcHIQQ9nSbzSsgK7T3h1DBNJBJUVlayf/9+ysvLj+hG8T3+dfjoo49YtmwZ06dPp7i4mKVLl3LmmWdy1VVXEY/HaWhowGKx8NJLL5GVlcWrr76K3+/n97//PfX19VRVVdHd3c3q1atTDOGLL76Y3Nxc7HY7+/btY/Xq1Xz88cds2rSJyZMnM2/ePOLxeKr9m67rzJo1i8LCQjIyMnjzzTeZP38+XV1dzJs3jwMHDrB7927efPNNXnrpJYLBIJdddhmlpaW8+uqrfPTRR+Tm5rJjxw5sDiclZ16Ja9r1WPy5JMK9tO/4AP+g8biLhhFq2Iu7cCia3Y0lkEu4qRpJ0+ipqaRj1waS4SC17/4PDZuW0yF5CaUNpq2ji/vuu4+nnnqKlpYWpkyZwvPPP4/L5aK8vJzdu3fjcrmoqKigra2N+fPnM2XKFCKRCE1NTRQXFxOPx5k/fz5btmxhzZo1tLS08Mknn/DJJ5+kHOLBgwej6zoej4dQKITNZuO+++6joaGB/fv3M27cOFRVJR6PM3bsWM444wzWrFmTYo12dnZSXV3NtddeyxNPPMHGjRuZM2cOAE8++STPP//8EVIz3+NfC13Xv3iDlHPT9xSUlGM2UV1+85kP5lwgBHraoXJ71XNsl8gja/O++ou08QX1dJ8L+ShnTxjwZapVqSjgUc94kTiUiu6/N4YBcl8ARj28ykw+7v36fPwvAgqfdx9SqeP++TJ5GOvalIMZO3bM/+Kavh6+ig7gv0XK4p/4HY/Avn37qKmpQQiB0+PFEAI9kI/q8h0yin7DUTRIGmh+s62S3CcVEWrYi9GXtgQBif6aBxmLP8d0AmUJZ345Ipkg0rgfECR62sx/fNJMq4JEItgJinlexebCmpZPMtqLNS2XeG87KWOTJVB1Yj1tZmQs3NM3YAyzLqHfoJJxhKIhYhHzOpIxU1cpFgYjgeZJR3P5UXUNDMOksQsByTia248zp4RkuBdrZjFGPGpGOD2H1SFodsJ1e9AcZhMLEYsTaq2DZBwj3EusvzhYVhGJw0L0RyHWaVLfRbiLeHcryUivOQjjIVIpCyMOyQSyxYII9aTS9MlgF6rDh9WXaUZNkwlzf0VDSskRmLIIiqLQ3f0Vi4a/xzdCZmYmFouFu+66C1VVGT58OHV1dWzatIkNGzbgcDhQVZU9e/awa9cu/vrXvzJt2jQqKioIBoPcc8897N69m5UrV5JMJpk6dSo2m42enp5U/81XXnkFp9NJUVERVVVVvPzyyySTSRobG3n88cepqalh5MiR+Hw+hg4diqqqLF68ONXrd9q0acTjcbKysnjxxRdTfTlLSko4//zz+d3vfse+ffswFJ0eQ+OT5c9S+fzvzZZTCEKNVfTW70PEo8iqRrS7BVm1kgj3IskSkfZGDq74K6onnXiwE2taLpKsYc8cQN3mlSR9hXyya5+pJZhMsnr1as455xwWLlxId3c3Dz/8MCNHjuScc85BVVXS09O5/PLLU5qWXV1d7Nmzh2QyyaJFi1AUhdGjR7NkyRK2bNlCT08PL774Ivv37yeRSDB48GAKCwtxOp2MGjWKJUuW0NvbSyKRSPU67081t7e3c+GFF3LJJZcwZ84cWltbeeyxx/B4zBeunTt3smzZMkaPHs2cOXN4/PHH/90m951BRUXFF29wdNrzOPVvkqwetZ1EuHYX/U5Ioqu5f8PjnsKSUXho3dHbKGpqHvvC7OPRTt7hLkh/2vg451Ds7i8+7tG1iEesOkzOxogj4tEjo3aSfISW4RH4MsewP9N2aIeUNMzRnx8Pqn7seV0uF7quc8P113/xuf8Z+DKaMP9GKYvPW74Jnf5vf/ubAIQrs0AgSULWbUJzpwvV4Rey3X2YYjimwjgIdHsf3Vs9kqoOAkUVx6PMyxa70FyBIz5TbIfo64rdc+R+kix0f7apji7JQlK0I9erulDsHqG50g6j65s/Zd1+rNK6rAjV4RW+IZMEmlUgSYf2U/QjtrWkFwg0m3AUDDGPKctCsbmEpFpMunufArunfIJAUkxKfD/dXVaE5k4Tst0jAGHLGtB3LUfdJxBKv3SApArFeYj6LvVT6nWbQFGFbPcKWbemznvMd5MUoTh9ZkeSvmtWrE4habZjz6ko4s477/za9vJltvj/2vJNxtbAgQOFx+MREydOFKWlpSItLU243W4xZ84c4XK5hM1mE5IkiWHDhokzzjhDuN1u4fF4xODBg0VeXp6YMWOGGDVqlDjrrLPEOeecI0455RQxa9YsMWXKFFFWViYKCgpEdna2yM/PF7NmzRI2m01Mnz5dzJ8/X2zfvl0UFRUJq9WaUuafO3eumDx5shg9erT48MMPxZQpU8TIkSPFiBEjxPTp04Xb7RZZWVnC6/WKgoIC4Xa7hcPlFqrVKZAkoXnShSUtT8i6TUiaRWjeTOEqHiUAobr8wuLLNJ8RqiZsWaVCVnXhyBsk0KzCM3CcKWEhqwJJFlkTZwln/hDhKR1tdlOQZGFxuITdbhdWm03IsixcLpdYsWKFGDZsmLj99tuF1+sVI0aMELt27RLjx48Xv/rVr8TixYvFiBEjxPLly8XUqVOF2+0Wubm5YtiwYSIjI0OMGjVKeDweoaqqWLRokTjllFNSf5eWlqa6O0iSJCoqKoTFYhG5ublC0zQxcOBAYbfbhcPhEJpmSltccMEFYtSoUaKkpEQEAgExbtw4cdppp4lFixaJV1555WvbSh/+7fb+bS7fZGzdcsstAkjJZh0uAdMvofW/X8xjSJpNaO60I9ZJRzxzJSH1z4GH73vUHKX7ss1tbW6zm4asiMyTLzhqrpOPOLeelndonSQdJqnCkfIvx1ks6fnCXVpxaD6Tjp6bv0Dy5fDvIcnHmcOPXHR/ntlZ63PWq+701O9H38vPW/rH2NGLLMvCarWKrq6ur20vX9UmvzQCKIRYKISQPmdJCCH2CiFOEUJYhRBDhRBvH7X/P4QQ5UIIuxBiihBi31Hr7xFCZAohvEKIK4UQR/G+/7koKyvD4/GgCJOZpHvSSUZ6SYS7MaIR3AVD6X8rScb63hJiYSTd2tfL0Gqu78/XSzIWf9YR9QXoVoxoiHhPB1j7aygEwkiiOrzIVgcZFWeYUUcwo1jCINbegEjEQAizf+HhqctEjGQkhNWfiS2rGABLTimSqmPEIxiHh+olCUnVSQQ7ibTXQzxiHvPQalSnL/V3tOUgJKIED+7CfJOSSEaCiEQUIxpEsThAtWDEIqgur8kISyaRrG4kVUeSVUQihmL3kIzFMJJxkMCSln/EvU/2RQdVp0l6UZ1mI3pFt6IHcs30dNLAkV2EYYjUm9vh303SdBBJkr0dhJuqCTfXYM8sxEgm+mQHZKTDaimSyeT3qapvCffffz/nnHMOmzZt4sQTT0SWZex2O2+//TaxWAy73Y7NZsPSJwpuGAaRSCTFyvd4PHR1dbFp0yZeffVVdu7cySuvvEJdXR179uxJETIqKipoaWlh+PDhfPTRRzz66KMsXbqU+vp6TjjhhFTnnmXLlvHxxx+zfft2fvvb37Jz505GjhyJzWbD4/EwZcoUWlpaiMfjHDx4kKRqxT1yGgIJSXcQD3YR7WhkwFkLyJ18EfaMfFS7C82dRqKnAyHJOPMGQTJJuLUGISv4Bk/E6g7gyCoyI+np+SAE3VVb0d0+hGHgKalA0ixEg72Eo3ECfj+aphEMBpk5cyZtbW387W9/S3VGueWWW9ixYwfbt29n48aN2O123n33Xbq6uigvL8fr9ZJMJjnxxBNTUcJAIMDdd99NRUUFI0aMSAkAx+NxSktLU+lmr9eLEII777yTpqamVKcJj8fDm2++iSRJOJ1OqqqquOGGG6iurmbv3r2sWrWKt956699tct8ZeL3mszIeN7Mqqqri9XpTUiLAMaUu/aLr/Ti2FMacE0QyZmaiZA17TimoFrP2TTqUVhaxENaMwr7PpD52b9wsWcooBNWKkYgCAlfuIEQyDkLQtP51kqEuQKDYPYAw59K+cxt9ZVVY+jJRfSld2eJA6q/rkw9PfyuAgiWziMwxZ9K9d8uhjF1qjjOjcLJmPU408/BInIwtuwQzeybMOV23YknLR3MfSofLNidGtNdMIR8NWUHVrSS6DwlSx7tbj7jX/UxeTTOjfYqiIMty6n95xNVJEqqqkkwmv5VewN+54qjPPvuMrq4ugh0tSJKEVTYdHgyzZiDS2QSajmR1kgx1ptK8pm3JSKqGpJnpU3QbzpxS05QNU18ISYFYGNnqRFJViEWwBvJMg1ZUDCMBQqJh3Usk+lvN9KVKTbVxM/0pIr3mMeXDQsQiQTIeJdJiagRF2+pMoz+ato+MPXcgst17WFseue+7SIhEjGQsZtYBImHPGYizaJg5CCUN3ZOZGjiSxY5qd0IiSqS1Ft2TYTqnIoHVa6qjJ6JmiyCBINZeB7EIkqwQbT8kAam501AcXhS7m0RPmzlINCu6NxPN6SXWVkc/WaTnwGcpur1ic2IOaDuKzYlv0AkoDi/ICvbsEoxIL6GWg4hkAvOhYiAfFc6/9NJLv5atfI//HUaPHs3f/vY3BgwYQH19PeFwGF3XU3I+mZmZqRZxVVVVDBw4kMzMTCRJIi8vj7feeoumpiZmzZqFz+fD7XZz7bXX4vV6KSgooLy8nJ6eHiwWC6NGjUqxVx0OB8uWLcMwDE4//XRycnLIzMxE07RU15+enh48Hg/Lly/ntNNOw263o+s6brcbRVGQZBk9qxRHZhFGMoavbByKzQEC2ra9R/eBbYRb60gfPhlbIBvNm0Gsu432yo9BUUCSEMkkzR+/RaStjpatq5EtdiJNVaBZKL1gIZb0IqLdrXTu2URg6CRAIGk6dfX1WCwWRowYgcvlIhKJ0NjYSEVFBR0dHbz//vuEw2FWrFhBMpnkwIED/OMf/6C9vR3DMGhoaKC+vh6fz0csFkOWZRRFIRgMsm7dupSmWCwW46yzzmL//v1UVVUxZswYHA4Hc+fO5YknnsButyNJEuFwmHg8zl133cWrr75KdXU1FRUV/O53vyMcDtPV1cX69esZPnz4v9fgvkNob2/HYrEgyzKGYWAYBt3d3SmbsVgsqRIZgJKSElOKy+VCVVXTxvuUEPpboEKfM4Iwn59G3FRpSETN+U0YZl03YPWlE+tuM+c+wHzDd5Ax9gdmgCARIdHbCYpG9/4tGPE+hYf+VKuimY6gJGFLLzDnR0UzAx6qBtEIlrRCsw5RtSBEso+AIqHY7Byq0zOQNBURjXDwrScO3SBFwz2wApBQ3QFUi+Ow9nOAdhghRLOAohEYMdnsPtJfNpRMQixiBhISMfylo5BVHREJY7cd64xZrVasuoZV146o0dQ0DYfDQXl5OVarNbXOYrFQUFBAMplkwIAB2Gy2I8bQkCFD8Hg8yLKc6uTyr8Z3zgH8+9//TiAQQFEUSkpK6GyqPYIRFGk+APEIIhHHmllM2pgzkSwOrP5swCAZ7j3kdMUiBOv3EmtvQLa5UGwONLfZusaIBFEdXsDAWzYeZ0G5yX6KRpF0C+h2VKsDe+4gc5ApFhI9bcgWu8m0VTVQ9T5OiUkO0dxphJqqUFx+82JjkRRzuB+SxQFCEKz6FMlI9JFSMKOJhtkWB0kx35oSUVRfJqGmKnqrPjULVkWceE8bFn82SAoiGiLaZpKy492thGp2pt6Ewo1ViFg4FaEzQn21drKGrNtMYohuBUnBiEXAMExBTTDrGTtbTFHrVPRUApsLEnG8g8ZgyxyAEY+DLCFiYWTNSqi52oxASjKhxipAgJFE1fVUjWayTzxU13UWLFjwPQnkW0J2djZWqxWv14vVauXcc8/lmmuuYeHChXi9XsrKynjzzTfZtWsXfr+fbdu2EQwGqaqqYv369XR3dzN+/Hg+/PBDQqEQs2fPprW1lc2bN3PxxRfT2NjIokWLWLNmDe+99x51dXUMGTKE8ePHU11dTXZ2Nk899RTd3d0UFxej6zplZWVYrVYqKyvZvXs3v/71r1m6dCmbN2/G4/FwwgknoCgKiqIS6Wgi3N6AYrHTW1tJMtQXeVZUemv3EOtsoWnjcqxp+WRPPBeLKwDxCLJqQdEsKKpGPNiJ6k5DdTgRwkDSrCi6jc/+egsNa54l2tkCyRht21aRdfJsNLsb1eGlu7ubQCDACSecQFpaGueddx4HDhygrKyM5uZmhBB4vV4OHjzIKaecwvbt21FVlZqaGtLS0vj5z3/O6tWr6enp4T/+4z+YPn06drudwYMH09vbS0ZGBnl5eVx44YWMGzeOWCzG2rVr6ejoYPHixSnGc7+TMG7cOEKhEJIkceKJJ+JyuVKai4Zh0NraSlFR0b/P2L5jmD17dkpIPDMzE0VRMAyDjRs34nA4mD17Nueddx4PP/wwZWVl5OTkEIlEOPHEE9mwYQNCCDRN4/rrr+eOO+7A4zFruDVNIzMzk6KiInw+H1dddRVTpkwxnUe3C02WSEtLI9LRghHpNbM0CFQMLLJE88a3CNbsQHf6yBx5Ko7MQuyZRZRd9rtUBsuWVYxmd4FmRdKt2DOLMPpVHiIhMASSbsGIh0h0tZgkR0lGtbmQdSuKquMqGoprwAgzAyTJpuMmy1jTC9HcARx5ZRgJkzlsRMNoTg/IKpKqI+s2PCWjUWxO7FlFyLKColvpqfqU9m3vQyKG1eFOERjVeJCA24ZoO4CuytjtVgYW5hIIBBg/fjzZ2dkUFRUxceJE0tPTcTjsLF68mPvvvx9JksjPz8fpdFJXV4fT6aSzsxNJkjjnnHOYOXNmqt/2+PHj6ezsZOTIkTidTkaMGEF6evoRx/hX4zs3M+q6jt/vJzs7m+rqajRNw+VyHbOdikGkaT+tW1YgiySR1loyJ5wLwiB9zJlknXwBis1JfxZdEgJJ0bEGstBcfiTdbFSNkaRxwxskg93IqgpGHFf+YCxOD1Z/NqG63ebbUl+fRUfOQIxwL7o7w2QMJ5PmW5ckm29pySSJvj6HisNjhur7yCvWvHJTVFM1I32OnIGoVrvJxjX6ImQy6G4/mstcEl0tODIHpIpzZacXkYyTCHWh9aVoNafHLMKV+noqJuMm2QVMqr2mY8scgGyxAxKq1U4y3G0SQ+JxPGVjScYj5mf9SMTQArkgK2ZUFAnJ6sSRlgeySveB7RjxKEIyNZtAEO/tItLeiCu3FKvVhnyYtp8Ri5CdlcUpp5xCYWEhFouFyZMnM3bs2H+m+XyPL0BXVxcDBgwgHo+zdu1alixZwhtvvMEjjzxCd3c3sViMsWPH4nQ68Xq9+Hw+Ro0axUUXXUQ8HqewsJBrrrmGlpYWZsyYwV133cWqVauwWq3ce++9ZGdnc+ONN+L1ernkkkvIz8+nt7eXE088kYKCAioqKti3bx/BYJCPP/44lSZbvnw5l1xyCXl5eWzbto2Ojg40TWPp0qWsX78em82G5vKjO71YA7kYsTAiESUw/BRG/fRPJILt5uSnaERa6wjW76V9+1okVUX3pJM54Sw0d4BkNGQWmAuBLZCL3p/yEgaaw4ekaNjSc8ibcimuwmE0ffAysZ52JCTSMzJZuXIlu3fvprGxkaqqKhYsWMCBAwcYMmQIl19+OQMGDGDjxo384Q9/wG6309XVxZgxY1i4cCEnn3wyTqeTnJwcWlpaWLp0KcOGDWPJkiWUlZWRl5dHbW0tl19+ObFYDJ/PhyRJdHR0EI1GCYfD5OXlUVpaSkZGBkVFRbS3t6fu07Zt26iqqkr1nAVSfYW/x78e9913Hz/84Q+ZOnUq2dnZOBwOysrKePnllxk0aBB79+7F6XRyww03MHbsWN577z1mz57N888/T0VFBXfddReDBw8mFovx4IMPYrPZyMrK4rbbbuPZZ5+lq6uLaDTKgw8+yCOPPEJpaSllgwYxYcIEysrKeP7555kzZw6SJHHddddRXl6GVVeQJZNop4kYuXInATVGwAJVL95FRn4xaSUjEIk4kmpBsdghESMw5CSGXfMHsifMRPdlgpEgc+x0FFVHsnuQrHaEkcSeWYRZyRRIAAAgAElEQVQzdyD+ISdiS8/HWzKK7JPPxz9sMsH6PbiLhpsSYa40wvV7TJKlrKA4PTiyS/CWjsI7YBju3GK6KjeQU1iCJd6LnIyRDPdgIY5EEoRhytL0ycEJIcjNzWXq1Kmkp6dTUFDAoEGDyMjIoLW1lQkTJvD73/8en8+Hpmk0NzdTW1vLihUryMnJobCwkB/96Ec4nU6GDh1KUVERs2bNory8HF3XU2LtH3zwAR6Ph4KCAj788EN+9atfsW/fPsaMGcPll1/+rdjVd84B7G8VVlZWhhCCsrIyYrEYfr+ftLQ0ysvLcbvdyLKEw+EgMy1AMhaBZJzOT5YDguaPXqfx/b+bby+JCGhWhJEEI0G4YT8gIZIGoZY6FKcfzeEh3NGIq2AoINFbU0m0s5lQU7V5UX2OjGp34SkdiWJzEhgyEVtaProvA0mScOQNwuJNNwWlVR3J5ibZ2w5IZs2TwwvRIIMu+hWq1Q2KQnf1p4hkHNnqAklCc/rAEKhOP7GuFmIdjVgCuYSaD4Aso7rTMXo7UZw+fGUT0PoijYlY1JzYVA0jEkRSVPyDJ5jXnoyRNvw0Yr0dKDYnsjsNw0iaOn+A7s+ia9dHyKoF3ZuJrNuwZpYQGHEKdq85+MMttUgWU/4lHgmBEBjhHqKdTRCPomsaiqIiiQQk40RbDlKYl40sQ0FBAbIsM2LECLKysqitrWXw4MEEAgFWrlzJNddc8y1a13cbwWCQWCzGSSedxJgxYzj55JO5/PLLqampQZZlgsEgH374IVu3bqWxsZFTTjkFTdOorKxk+PDhNDc388c//hFVVXnllVcAEELg8XjQdZ3q6mpkWaapqYlf/vKXdHV1UV1dzf3334/T6eTNN99E13WGDBnCjBkzaG1tZdu2bdx88804HA78fj979+5F0zSSySRCCOLxOO7sAeRMvhC5z8EzYhHiPR10Vn7Mp4//klhvF6rTQ8boM0gmogRbDtJbs5NENIQto4CM4acS6RvLkqKR6O0g0tGErFtRrQ5QVeI9rVgD2cR7e6h/70VyTjwPV8kokBRUh5uWZpMVX1lZiaqqVFVVsWjRIrq6umhrayMUClFZWUkkEuGSSy5h+fLlpKWlsXbtWn71q19x1VVXUVlZyezZsykvL2fz5s2sX78eh8NBJBKhsrISu91kLNbW1mKz2VIRJcMw0DSNdevWkZGRQSKRYNmyZciyTEaG+fwJBoOEw2Fqamr47W9/yy233EJ+fv5x7eB7/PPh9/t57rnnGDduHFu2bGHs2LFcffXV5Ofno+s6r7zyCnPnzuXss89m7NixFBQUsHbtWqZNm8aWLVu4+uqrmTRpEpWVlfT09DB58mTuueceAoEATzzxBF1dXei6zn333cfu3bv5yU9+wjPPPENDQwNNTU0Eg0E6OzsZN24cTz/9NK2trTz00EP87Gc/47LLLuOjjz7inHPOMWWKIkF+cOY0RpbmE27cR8BioMW6UWIhBo2dTN1bf8YmIsiKQry3E9liR1JUAiNPJWPEqQy7+o/knnwBuZMuIBmLEmzYS6ipmniwk2hrLbG2OkbMfwhJUckcMw1nbimBYZMp/cEVFI0/HadFx6j/DHe4mVjdTgrdKpqqEGmrJxLq4b/+679wOp2kp6dz0UUX8dxzz/H8888zffp0/H4/EydOpKenh3A4zC233ML06dNZsGABhmHQ1dXF6tWrWbJkCZWVldx+++1kZGTgdru55ZZbiMVinHrqqXi9XmbOnMnq1at55ZVX+OCDD5g2bRrLly+nsrKS7OxslixZwttvv82GDRv47LPPWLRoEQUFBVx11VWsWbPmW7Gr75wDeNtttzFmzBja2tpwuVxUV1czaNAgent7GTp0KKFQiMmTJ5Odnc2VV15JV1cXbrcbVVWJ9bXdkWUZi0VHkSUcbi+yMLC4PCSjISz+bHRvOkgg4hEsnjTiXS0oup3u6m0oDi+JcJdZrtZXZ2fPHICk2wi31FC75kWS4WCfWGYYzeai4PQriDRVEw/3Ius2XAVDELGw+bbj8ps1fZEQ7sJhHFzxFIlwD/bMAX11iTJGtBfF5kEAuieNUP1uLN5MADwDR+PIKQUjaRYCA8lgpzlY2upRbC5EMo4zfzDpI04FYaB70mn4YClIKuljfkAi2JkivdhcAVMoVAhcxSNNxxFAlkhGQ2SdNItoWw3h1jqQzT7FGAbDzv8pvsw8bFKSkqGjsNlsOGxWFEUhFuzCMJKpN7PrrruOU089lfPPP5+HHnqI0aNHk0gk2Lx5M7W1tbz33nu0t7fjcDi46qqrvmUL++5i2rRphEIhHn/8cSKRCDU1Nbz11lsMHjwYu91+BMlAURTeeOMNpkyZwsaNG2lvb8fn87F7924mTZrEo48+isvl4qabbuIHP/gB4XAYu91OOBwmIyODjIwMOjo6MAyDcDiMx+MhPT09JRq9adMmFEUhmUwyc+ZMHn30UWpqaqirr6euro7PPvuMSCxBMBSmprGN5i3voDrctH6y0vwyQpCMhjAivaYckxAISZhRjGQS2WInGQ6SOW4Gte+9aBKvLHZzWFvsJBMxgvV7ife0k+jtRnOnEe1uJxHsQPVlsefFP9BbvR3V7iIRDmLNLMKeXULB0NGpGrxIJILP5yMcDnPgwIFUG0RZlnnwwQfZuXMnwWCQjo4Oenp6iMVivP/++3z66adcddVVVFRUEI/H2bp1Kz09PSiKgsPhwGazkZ6eTjweRwiBqqqEQiHS0tLYvHkzjY2NBINB6uvr6ekx5ZdkWU51/RBC0NbW9n1pxbeIhx56iDfeeIPhw4fT3t7OHXfcwcUXX8zBgwdZsWIFDz74IBdddBGLFy/mL3/5C7/+9a+5+uqrSUtLIxqNcsopp7B161YikQgFBQU0NjYydOhQ/vznP3PZZZexf/9+hg0bxn333cfSpUuZPHkyBw4c4C9/+QvvvPMOF154IS6Xiz//+c+88MILbNu2jcsvv5xLL72UmTNnsmXLFn7961+zfPlys3XhKadQW1PDqFGjGDNmDD6fj9NPn8KwfD9jhg7EtusfdG/5ByRj2Jxe2j5ZRSIcJNxSQ8eOddgyCuiu+pScybOJtDcwaM4vyTnxXDSHF8XmINxah+ZwE2+uwqcl8ITrMTb/nXy1l2yfA6dFJSsrA7vdzrx583jttdf46U9/ypgxY/jFL35Be3s7a9as4cYbbyQej/Pcc8+laostFgsXX3wxzz77LDk5OaxevZorr7ySH/3oRxw8eJDq6mp8Ph9nnXUWF154IY2Njfz85z9nxYoVuFwuKisrmTVrFj/60Y8Asx6zvr6eYcOGccEFF3DeeefR1tbGrFmzkCQpFSFMJBLMnz+fuXPn8vrrr387hvVV6cL/f1q+CZ1+9+7dKVkE+ineui5OOOEEkZ+fLzwej/B4PGL8+PFi3rx54tZbbxVNTU3ivPPOExaLRbjdblFeXi7Gjh0rJEkSTqdTpKebFHC73S4sFouwORxC0UyZFFsgR2hOn7DnDTZlSeweoXkyTLmXPuq5bHMJ/4jThObyC8XmFLLNKTJPmGnKRSAJ2eoSuidDKA6/QNGFpGhC0qzCO3iiyJp4rvCUjhH5p/9QDLv2fiFbnUK1u4XmThPOwhHCP/I04Rt8opBUXWjudOHILxeKwys0V0CoDp9wFpQLe1aJ0DwZwlU0QjjzB4v8038oUDQhWxzCllEoFKdfaO40UTLr5wIkoTp9qXunWBzC3S9tASJj3HSh+3OELbNIpFWcLuw5A4Ws24WreKRQbE4xat79Qnd4hc2bLhTdInSLVfh8PpGTkyNycnJEcXGxKC8vFzNmzBDFxcVizJgx4s477xSzZ88Wfr9faJomVFUV48aNE2eddZb4+OOPxYIFC8QTTzwhzjzzTFFeXi6mTp0qHnvsMVFeXi7+67/+62vbSh/+7fb+bS7fZGytXr1aACInJ0fIsiwcDoeYNGnSIakEVRWZmZli5MiRKQkERVHEgAEDhKqqIi3tSPmEnJwcUVhYKIqKikQgEBCyLIusrCzh85n2l5+fb8pBWCwiMzNTqKoqVFUVDschKSflMCkIh9N56PhS3+eSKnR/tgiMPE04CoYI2e4RisMn0PrHnlNknnDOkbIRIGzpBaa8hfRF8hGH1lkCOX3HREi6w5TQkBTz2JLaJyfVJ8GhaEJ3eYVmP1L+yOFwCLv9kByH3+8XsiwLWZZT99NqtQpd1494vh3+OSAkSRKqqgpN04SiKGLixIlClmURCASErutCkiTh8/mExWI5Qm7E6XQKm80mAoGAKCkpEenp6V/bVvrwb7f3b3P5JmNLCCHq6+vF3XffLa677jrxzDPPiCuuuEIsXbo0tX716tVi9+7d4sorrxRCCLF48WLx8MMPi9WrV4ubbrpJJBIJIYQQw4YNE3PmzBFCCPH++++LUCgkhBBi165d4u9//7t47rnnxOzZs8X06dNFc3Nz6viGYYjZs2eLvLy8Iz4XQohHH31UJJNJIYQQ8+bNE5WVlWLRokXioYceEtu3bxdCCNHe3i5++MMfiq6uLrFu3Tpx0UUXifT0dJGbmyucTqcYf/pMMebqO0Xp+T8X9qwBYtClvxWjFz4lBl58q0irOF2MXviUKL/0tyJt2CShWe3i1ClTRW5urhg4aJCYMmWqmDJlili2bJno6uoSbW1tQgghfvnLX4opU6aIadOmCSGEuOGGG4647uuvv15kZWWJIUOGiE2bNol58+aJ4uJi8eijj4o777xTvPPOO2L58uXi6aefFrFYLLXfypUrxSOPPCKCwaBobm4WZ599tqipqRETJ04Un332mRBCiOnTp4vzzz9fnH322UIIIRoaGsT06dPFmWeeKT7++GMhhBBLly4Vt956q+jp6RGzZs0St99++9eyjePgK9nkV+4F/P8nfJOeiu3t7ZSUlGCz2cjMzKSyshKfz8e6dev44IMP2LhxI8888wzFxcUkEglGjhzJ3r17qampYdGiRSxfvpzXXnsNIQQLFy5kyJAhPPzww6xfv56HH36Y++67j87OToQQ1NTUoKoqQgg0i4VQMIgnqxBD0YgnBKGGffiHnkT7Z+8jKSq+8gkoFgt5p87l0//7Y5KRIIrLj8XpxT1gJI0fvoKrcCgoGtG2ehLhbtS+CB2yijAS2AK5OPMGodpc1K97GcXmxJFdjLd4FJ6SCsKttex94R4ceeUUTJ1Ly7Y1eErG0Ln7Y6JdzRjREJHWeuw5A9EcbkIN+8iZNJumDW/iHTyRjp0fIkkyvfV7cOaUoljsxMPdRFpqSMZjYCSRZAXV5kJ3ejGiIVRVwedPwyIlaG9uSMlU+AMBag4exGazccEFF9DZ2ZmK6KiqSn5+Pk8++WSfKvpY2tvbyczM5MMPP6SkpIS5c+fy2muv4XQ6+dOf/sS1116Lpml0dHSQnZ1NXl4eO3bsYNmyZd/E3L7vV/oVUVxcTFVVVUrGQAiz8Dw9PZ36+kOM8IqKCrZs2UJWVlaqIw+YshWSJB0hj9AfxeuHw+EgFApx9HPr8Nq0wxEoLKejvsqsszXjc2a96+F9RFO9Us1/te7PxoiGSPQRljSXn3h3K6h2SHxxCylbRhHh1hokmxsR7Og7vNwnDq8cJhr/BZB1U5Iibp5LttgxUi2+ZI4WvfV6vQSDQZLJJIZhoKpqqsORcZR0Rb9syIABA6iurj7inlmtVuLxeEqCIpFIkEgkjpAa6YemaUiSRG9vb0re4mvg+7H1NbBw4UJycnI444wzjsvETiQSTJ06lbPPPpv33nuPqVOnHtGzedmyZTQ2NnLVVVdxxx13cPXVV5Obm3vc4xwtJbN//34CgUCKRLJjxw4OHDjA9OnTWblyJcuWLeN3v/sdDsexLdD27t3LXXfdxRNPmOzdZ599lgEDBuD1etm4cSOvvPIqbW2tJF1ZfLJ1C/5hp+AfehINH7yCM78cd24pB1/+A0OL89j52XZOOukkzjnnHKZNm0ZTUxN2u50XXniBG264IUWgePfdd3niiSd46qmnWL9+PStWrEiVSWiaRn19PXPnzuXKK69kzpw5WCwWJEmivr6e66+/nhdffJE9e/bwP//zP8ycOZOmpiamT59OOBwmGAzy+uuv43K5OPvss3nrrbeIxWLMmDGDWCzGI488wsaNG9myZQu7d+8+ppvLokWLSE9PJxQKMW/ePH7+859zxRVXMHTo0H9GdP2f1wv4/yUsXLiQ/Px8fvaznzFixAhuvfVWSktL2bNnDytXrqSwsJAJEyYQi8W45pprGDJkCJFIhHnz5qUGVElJSUo/a/bs2Sm5i4KCAkaOHEkymeSll15CVVUyMjKYNGkSVl3HbrNhExEskQ7StSgDy8rI9zsIFJQihKBr72Y6Kzex82+3ERg1Bdlix+rLJNRYRbSzEUfOQOK9ndj82TjzB6FYHPgGjaNwxo9wZJoaTZrTR9e+LbRtfx9ZsxLv6UAS4MguYe9L99L88T+QNQvJSIh4qIeequ10Vn5E5+4NhJuqSYR7kTWdrPE/wBbIJhEJUv2P/0a2Omj+6HXcRcNMgojdjSu/nKwJZxMon0BgyEk40vPQLDaGTjwdIj0MCNgQoQ48OkwcVc7pp05CCMGoUaM4/fTTSQsEmDFjBkOHDmXGjBk88sgjvP/++0yaNImdO3dy8cUXU1payvDhw4lGo5x33nmsWbOGWCyGx+Ph97//PRs2bOCBBx5g7ty5qVTXP/7xDxYtWkQ0GmXz5s3HTILf41+Dft2q/u4a/b/X19cf8UDbssXs9NjU1HTE/oqiHKONdbjzB2ad4RGOnqwiKepRzt8hTc722n0YiX7nDzRP+lHOH6l1/QGzWHt9ny6aAopuOn/wpc4fQLi52iRv9Tt/YCoGGMmv5vwBGLGU8wcc5vzB8ToedHZ2Eo/HU3ae6GtjebjdK30M+X5Hrqqq6hiHuV+Tsf/3/uMc7fzZbDbcbrPG9xs4f9/ja+Lee+/F5/OxadOm43Y5+u///m9mzJjBtm3beP7557n44ouPWD9jxoxUaczs2bPJzDTLgW699VZWrVqV2k5VVQzDYMKECSlbKS4uTjl/AE6nE7+/r1Y8kWD37t0cOHDguNddWlqacv4++OADGhsbWb16NR6Ph8suu4xnn/0ffvrTn+JXIowZVEBGQQm7nvkt0Y5G3DnFOHa/RXGWj/+Y/gPeeustbr31Vn74wx+SnZ1NfX09vb29OJ1O/vM//zN1zqlTp6baP+q6ztNPP83LL79Ma6s5pnNycli1ahXNzc3s378/xYLPycnhxRdfBGDAgAFcddVVBAIBcnJM8mMsFqO7u5srr7ySCy64gObmZhobG5kyZQrvvfce999/P7NmzeKpp55i48aNx23lN3/+fM4++2y2bdsGmA7h8OHDufHGG/lnvCh8FXznIoBgimk+/fTTVFZW8uGHH/Kzn/2MuXPncsMNN7Bu3Tr++Mc/snTpUnp6evj0009JJBKUlZVx++2384c//IHa2lpOOukkTjrpJNxuN/v27aOwsJBbbrmFM844g127djFx4kRee+01Wlpa+PTTT7nxxhu59tprUVWViooKFixYwJIlS8jPL6C+vo4dO3aQkZFBIKeI/fv3UXzabOq2b0BSNbzlE+jat4VQw36QJDLH/wcIg7bt76PaXejuALJmoaf6M2TdSvqoKdS9/3d8g8ZiC+RSt/o5kFVUu5tEqItkLIbmdGP1ZmLxZ+MbOBbdk0akrZ6mTcsxYlF0t4/uqu1knnAWse5WPMUjObj8rziyBxDpbEZWNXzZAwg37yfW2cLwIeWs//ADEokEgUAasVgUh8OBy+XC5/PR2dnJ0KFDOXjwIDt37sRisbBkyRKmTZvGZZddhtvtTomdvv3220yaNIm1a9cyduxYamtr6ejowOVyMXHiRMLhMG+88Qbz58/nhRde4Morr2TNmjXs3buXrq4ubr75ZgYNGsTjjz/Ok08+STAY/CZvVN9HKb4isrKyjnHqvsf/2/iG88f3Y+sb4PHHH2fMmDHHtIkLh8OEw2Guvvpqli5d+qXHWbJkCW+99RaXX345U6ZMobe3l97eXrKystiyZQsvvfQSt912G0888QQLFixI7VdfX59yiMB0AKPR6DHRv2uvvZZbb72Vp556ivPOO4/hw4ezatUqbDYbEyaYZMLJkyezdu1aAFpbW7nxZz+npraO3qHnIiwuHJX/QAu3cv1Pf8rMmTM/97v09vbyyCOP8Itf/OKYdYZhMHfuXP7whz98YwLTunXrePfdd7ntttsA82X2oYceYvr06Zx88sn86U9/Yvr06cTjcf785z9TUlLC+PHjGTPmX9/ftw/fRwA/D5qmsXbtWgzDYOzYsWzdupWKigp6e3sZMmQIDzzwABMmTOCee+5h6tSp7N+/n08//ZQbbrgh1VT97bffZvbs2Vx99dUMGTKE9957jx07dvD6669zxhlnsGLFCn784x/jcrm49957iUaj5OXl4XK5OPfcc1OdEB588AHWr1/PWWedRWlpKRMqhqKL2P/X3r2HRVWtDxz/7plhmOEyAoI4iFxSUcEbSlqogJmQcOycSrN81J78qWRHUzN7rGN2UsnyqGUcrKNZaWrqSc2e8HLydrycJEXITBFIUQG5Q1yGAWbYvz9GJi5eIDNR1ud55vGZPWs2e8a9Zr17r7XeRVr8x7jKJahKMlHknMWYm8EDT87GI/gJdF7+2Ll54TF0NPYdfSnL+AljQRYaV0+6PD4djbMelY0G2WRCoVIj2WhQ61yoyE5HH/wkTl360mPcG1SXWyZ9aN08ubAzlpryYlx6PoRb4HCUWh0Onn44+wXRachTOHh0JeCZV9Eoa3Fz1NDPy5WSn/6LVJZPbXUl+o7u6HQ6XF1dCQ5+mDVr1jBixAi2bduGTqfDy8sLDw8PoqOjGTp0KHq9njlz5rB//368vb3RaDRkZGQQERGBv78/x48fx9vbm969e5OYmMjixYutqSscHR25cOECwcHBlJaW8vDDD5OTk4O/vz+7du3Czs6OvXv3sm/fPkaOHCkGq/9B3NyaLiYvtECLFqRvHbZv3363D6HNmjx58nXXCNZqtbi4uDQr+AN44okn6NChA4MGDQLg1KlTzJo1i8TERAIDA4mJiUGpVKLX663vyc3NJSYmpsF+VCoVVVVVPPzwww22r1ixwpoapWfPngAMGzaMjRs3cvHiRQD27dtnLe/q6sp7K5ajVimxzUpEWXIFRVkOL82YQXx8/A0vMuPi4tBqtURGRl73dYVCwRdffNGi4O/AgQO88847TbZ37ty5QaDr7u5OTEwMQ4YMASx393x8fOjWrRvLli0jMjKS7t27N9hHcbGll6Aunrgb2mTLmJyczOTJk5kwYQLPPvss33//PREREaxfv56QkBB69OjBlStXeOqpp3jxxReZN28e3t7eVFZW8swzz/D8888zdOhQnJ2dWbRoEfHx8dTW1jJhwgSqqqr4y1/+QkpKCgsXLqRXr14sWrSIUaNGsWzZMjw9PTly5AiPPPIIFRUVxMbGsmvXLqqrqxk/fjxr1qxh/PjxhIaG0r9/f/r4d0fK/xkH2cCljQvIOfg5GTtWICkU2Lv70KF/OH7j5qNu18HSDQwUnU9AZadDH/xnasqK8B31VyrzM3Ef9Cccvf1p17U/p1fNwDtiknWWrmy2rDKSkxBPWcaPuPd/FJeAoaRu+Ds536zE8cw2HM5so6uTipAH+5Gbk83SpUvZunUrW7duRaFQEBkZSU5ODgaDgeTkZEwmE+fPn8fT05NVq1Zx+PBhUlJSSE9PZ+7cufznP//hrbfewtPTk4CAAEaOHEm/fv0oLCwkJyeHwYMH89lnn1FdXU1ycjLBwcGkpqayZs0ann76aQIDA0lISKB79+7Mnj2buLg4Jk6cyO7du3n99dfZtGkT/fr1u4tnWttSVVV160Jt2i0uymXzzV9vheqP7RT+OOfOnePQoUNNtufk5PDcc89Zn2/cuJFVq1bddF+2trYMHTrUGtCEhISwbNky/P39rWVUKhVPPPGE9bm7uztxcXFN9vXUU0/x3XffNdhWl2fX3d29wZjC2NhYfH19AZp0kbq6uhIUNIDKSz+iLjiPk7MLUVFR/Otf/8Ld3Z09e/ZgvJaVo/57JEnivffeu+nnbYnQ0NAG4yfreHl5MWfOnGbvx9vbu0li5zfffJOff/6Z6OhoHnnkEQASExNv74BbSHXrIvefgwcPcujQIa5cuYKzszNZWVmsXr2aWbNmIcsyw4cPx8/Pj4KCAg4fPsyJEycoLy9n5syZBAUFcfjwYSZOnEiPHj2YMmUKp0+fZtCgQWzfvp3IyEhsbGx47rnnqKmpIT4+nvbt29OrVy86dOiAXq/nww8/ZPXq1daktBs2bGDy5Mn06tWLXbt2kZ2dzaxZs5g2bRqff/457u7uHDt2jAULFqDVanFycsL+4rdc+K6Yyloljt0GUprxA07DJ3Jx92pKL5xGpXWg4IdDuPWznFhuQY9RdOYIZkMpNrr2aFw80Di70yl0LAD6IU+Sn3QAt96hOLR3I+vr9/HtrEfp7kyHDg4E9fLDVFODn5+ftRtg5cqVfPnll9bB5suWLWPnzp3WDOhvvfUW06ZN429/+xtTp06le/fupKam4uHhQXV1NQUFBaxZswZZllm+fDmnT5/myy+/5MiRI+h0OgwGA9nZ2Zw8eZLZs2ezYcMGSktLmTdvHl27dgUs4ybCwsIIDw8HYMeOHbz77rssXryY6OhoNm/ezOuvv95kMLPw+6s/oUO4nntvuM2tTJs27W4fQpuTlJSEg4MDtra2DbafOHGC//73v3zwwQfWbePGjWtWN/2oUaMaPPf09Lxp+eLiYtq1a0dFRQWOjo5cuXKFV1991bru7W/xwQcfMGPGDOs4vICAAHbv3o2q5AoPjhjR4Df80qVLVFVVNVMt98wAAA9hSURBVFgvd+xYS1tWN87wViorKzl27BiPPvroDcsolUpr/szfW/3/pzrr16+nX79+1jG7d1qbvAMYFRXF3LlzOXXqFPv372f69Omo1WocHR3R6XT069cPWZYpKyujY8eOvPrqq2RmZhIYGEhmZiYBAQHodDq8vb15/PHHcXJy4vz583z77besXbuW1NRUnnnmGTQaDXPnzqV79+7s3LmTnTt34u3tTf/+/dm8eTPt2rXDxcXFmsS4U6dOpKenM3jwYIqLi5k0aRKxsbE8//zzZGZmMnz4cJKSkizjCyJG4NvBkeqr58netxa1bKamKAv9Q3/GK3wSvn95Ca2bJ+Zqy10ZOxc9NnY6OoU+g87Lny5PzqayMJuS9CSyjm7Dwd0bc3EWPlI+jhcOYijI4tGQwcTFxfHG/PkoFQrrmMjp06eTmJiIWq3GaDSycuVKunXrxrBhw/jll1+Ii4tj3rx57N27l/Xr1xMVFcXBgwcJDAwkPDycw4cP07dvX0wmE0VFRSQlJfHKK69w5MgRMjIyWLhwIRcvXmT+/PmsXbsWX19fUlNTGThwIKdPn2bGjBmUlFi6r1944QVKS0utg3p1Oh2hoaEMGzaM/fv3884774jg7w9yVxIDq2yRtE1X8mnCpv6PeAt/9pQ3m+hwd4axady8rv+Cyvb621ugufXlRjOvhTtrzZo1dOvWrUlXa58+fZgwYUKDSRqSJDV7CMzGjRuve1exsYKCAmbOnElSUpK1e7Rz585s3LiRLVu2NP+DNFKXdLxORESE9bN069atQdno6OgGn/N60tPTG9wNbayyspL09PTffLxvvPEG+fn5N3w9Pz/f2k4118qVK/+w4A/a4CSQmJgYQkJCSEpKIicnh7fffpujR48yYMAAtFotAIsXLyYpKYnly5ej1+v59NNPqampISkpCVmWqaioYObMmdja2vLee+8xb948PvzwQ+bPn09tbS1vv/02//jHP1i7di3R0dF88803/Pjjj/z9739n5cqV7N27l/j4+AYne52cnBxiY2Ot4yvOnz/Pu+++yyeffNKkbElJiWU2rasrCQkJODk5YTBJaL164dj7EcqunEOhssXZ79fl0ErST5F3cg/aDj5UleRia+eI8WoaA/r4U2mooLCoiPdWrCAkJASdTkdWVhYvvfQSXbp04cknn8Te3t6aeiAqKopt27ah0WjYvXs3WVlZ1NTU8MILLyBJEhkZGXz++ecYDAYcHR2ZPn26ZdmtejMHc3NzKSsro2vXruTm5vLaa69d97N+8cUXaDQavvnmG0aPHk1ERIT1h+3f//43gwcPtg5I3rRpE2azmcjISJRKpXVyyW8kBqo307Rp0/joo49Qq9WYTCaGDBlCXl4eqamp1NbW4upqWSe7qKjIevFQdxFUNxaoPkmSrGmU6mak3pwlnYuktMGyQg6WGcAq9Q1m4EqondyprTFiMlaAueHsYBsHF8ymassycPUotA7UVpaDSgtmI6g0lkXv5bpZt0qgfneu5bnCVttwgXqljWWJRsmydCO1JtTOeuRaEzW/5PNreppGR62yRa43s7kxlUqFra0tBoMBjUZj/Z7Ly8uRZbnJzOrG6t4DlkbZYDBQUVFhOWSlEpPJZF1Cs7Cw8Kb7ugVRt1qRrKws7OzscHZ2vtuHAlgmGA0bNgyApUuXMnDgwBbvw2w237GA6syZM/Ts2fOG+9+8eTM6ne6GYxLvsGbVrTYXAP7www/4+/tjY2NjzXDfXJmZmVRWVpKdnU1oaGiD12pqapqkRPj666+JioqiqqqK9PR0+vTpw08//UT79u3p2LHjbzr+xs6ePYu/vz9Xr15l27ZtxO/aTaWhglqHDhg9AjHrPKxLzdVXmvIdml8uoa7IxVajYczo0YwaNQpvb+8bpnZISEiwZksHMBgMTW6Pb9y4kXHjxlnzuWVkZHDmzBm6dOlCnz59bvpZSktLOXr06A0rjNls5vTp09cd+FxfXeNVv3vgNohGqpnGjx9PYmIiGRkZhIWF4ePjw759+6ioqKCiosKanw4s6SOys7NRKpV4eHiwYMECNm/ezNWrV5k0aRJLly7lgQceICUlBZVKZc2t6eTkRJcuXVCpVKSkpNCuXTtycnKorKwkIKAX+fl5FBYWYmNjg42NDWVlZdja2lJVVWU5VxUqTGYT1ZUGUNpgY6tFaavBWFoM5hp03QdRmp6MSuuAraMLlcVXcQscQfmVFFCpMFf8gizXIskyrv2Gk/t9PDXGCuw7+VFx+RySjQ1aN09qSgtRO+sx5l5C7dwBY0kBmnbtqcy5AFhy+/lERZOX8A0VORnYu3qgkBSUF2ahUChRKZWYTTXUVFdZh1io1Wprt59GoyE/Px+NRoO9vT21tbX4+Phw9uxZXF1dqaysRJIknJyc0Gq1FBcXU1NTY33s2rWLqKgo+vbtS1paGg8++CBmsxmtVsuePXtwd3ensLAQX19fMjMzAazrCZeXlzN48GDWrVt3y67CW2hVdUuSJFsgFhgDVAErZFleeoOyfYGPgL7AOeAFWZZP3Gz/rT0AbI3CwsIAmDVrFn/6059Eb07ziQCwLTKZTOzZs4dPP1tHYUE+NS4PYPQZ/Gs3lixjk3MGTdZJbNW2jBkz2rrMj3BdraqRaomWNGh1bqdurVq1ilWrVqFUKhkzZgwnTpzg8OHDjB07losXL/L999+j1+sJCwujf//+2Nvbc/z4cRISErhw4QImk4mRI0eyb98+SkpKiImJwdfXl8LCQl577TV8fX3p27cve/fuZe7cuUyZMoVDhw6xZ88eFixYQFVVFeHh4QwaNIgjR47g4eFhXT/Y3t4epVJJUVERI0aM4OChQ2RcvGi9EFSpVHTq1ImrV6+iUKmoKCvDRmOPjdaBGqMBR++emE0mvMKfp6q0kLStS/F5bDIV2WnIMhSeOYyNvQ598JOodS4U/ngEr0cncOXAJqqKr6JxaEdl3mWqDWVUG8qsa43r9XokSbLeFc3OzmbgoEH06tWL9LQ0jh49ysSJEwkODmbhwoXU1tYyevRounbtip2dHQkJCRw7dgwfHx+CgoJIS0vj+PHj5OXl0bt3b/r06UNBQYE16Bs0aBA6nY79+/cTERHBmDFj2LBhA4GBgZjNZoqLi/nkk08YMmQI5eXlhIeHM2DAAL7++mvi4+MxGo1ERkYSGxvbYFbob9Sq6pYkSR8AjwDPAZ7A58BUWZY3NypnD6QBW4DVQDQwDugiy3LZjfb/e7RbaWlpfPXVV8ydO/e29nOvqAsAhw0bxuzZs635J4VbEgFgW1ZdXc3mzZv59NNPqdU6UdEtAtlGg/bnQ6iKMwgJCeXll2ffbvdoW9CqGqmWaG6DVt/t1q36d9U//vhjVq9ezdSpUwkPD+fkyZMolUoUCgWjRo3CaDSybt06unbtSlhYGEajkdTUVMrLy1GpVA3GOC1ZsgQfHx+effZZzp49S8+ePZEkif/9739s376dZcuWAb/e/b18+TI7duzgoYce4tixY3Tp0oWxY8fy1Vdf4efnx44dO/jnP//JxIkTUSgU5OXlMWHCBC5dukReXh5btmyhxmSy3Ikzmy2BoVKFd/felFXL5OXloukcQIcBEeSd+pbyKyn4Pj4dCVCU52FTdAGVoQBzaT45WVeorKykc+fO5Oblodfr8dDrMZvNGAwGlixZgouLCy4uLqxdu5aXX34ZsKRYqUsqC5Yk2I1zrCUnJ7NlyxZGjBjB1q1bWbJkCcnJyRQWFhIaGsq6deuYOnUqCoWCp59+Gh8fHx544AHs7OyQZZlLly6hUCiIiYlBoVBQVVXFd999R1xcHHFxcbz55pt89NFHACxatIiHHnqIgIAAXnnlFTZt2vSbz5NrWk3duhbUFQCjZFned23bfOAxWZaHNCo7CXgT8JVluVayjOVJBd6VZfnjG/2N36PdMhqNXL58GT8/v9vaz72iLgA8cODA75rO6+TJkxw8ePB+DqRFAChYTvTXXn8do9YNk4M7tlmnmDJlirWbVrile/JLakmDVt+dqlu5ubmcPXvWOqbnXlFWVsbly5cbPH766SwlJcVIKjVVTt7UuHVHVttjk38e26ILYCzFRq2mV0AA3t7eeHl54eXlhbe3tzVVRWuQn5+P0WjE1dXVOv75D9Y6vghAkqRg4ChgJ8uy8dq2MGAvYC/Lsqle2dWAgyzL4+pt+wwwy7L8fzf6G6Ldarm6ALA5k1Naorq6muLiYusqKPehZtUt0aF+nwsKCuKvL77I+++/j/KXLMLCwkTw1zb0BWyxNGp1jgJvSJKkqt+g/RHc3d3vyR9bR0dHAgICCAgIsG4zm80kJyfz7bffcvDQIaoK0gDLpJXAwP6Eh48gJCTkjqWP+L2IxN0N6IGiuuDvmlxADbgBVxuVPd/o/bmASDp6j1Cr1ffk79HvTQSAbUBkZCTvv/8+YFn7UQR/bUJLGjShBZRKJQMGDGDAgAG8+OKL1qWplixZYl3aSrjn2GEZJ1tf3fPGuXVuVLZJDh5JkqYCU8Gyvuy5c+du/0jbkDlz5mA2m8X31kJ1K67ciggA2wC1Ws28efPIzMxs9okh3POa3aCJRur2LF++nKqqKtq1aye+uxZoZb9FRpoGcHXPDc0s27gcsiyvxjJRhKCgILmVfeZWT5IkUlJSWtu5ct8QAWAb8dhjj93tQxD+WM1u0EQjJQhkAc6SJKllWa5LGtkRy0VT0XXKNs7j1RFxV/1316NHD3r06HG3D+O+1SZXAhGENsDaoNXbdqMGTRDaumSgGgiut20IkHid8bLHgeBrs3+59m/wte2CcM8QAaAg3J9a0qAJQpsmy7IBWAeskiRpoCRJjwOvAB8ASJLUUZKkuqnSXwIOQKwkSf7ACkAH3DC9kiC0RiIAFIT70K0aNEEQmngZOAEcwLLKx0JZlusWt70KjAWQZbkUiMJycXUKGAxE3iwJtCC0RmIMoCDcv14GPsTSoJXSsEETBKGeaxdNz117NH5NavT8BND/Dzo0Qbgj7slE0JIk5QOX7vZx3INcsSQHFpqvQJblNjODRtSt30zUrZYTdUtoDlG3Wq5ZdeueDACF30aSpJOyLAfd7eMQhPuNqFuCcGeIunXniDGAgiAIgiAIbYwIAAVBEARBENoYEQC2Lavv9gEIwn1K1C1BuDNE3bpDxBhAQRAEQRCENkbcARQEQRAEQWhjRAAoCIIgCILQxogAUBAEQRAEoY0RAaAgCIIgCEIbIwJAQRAEQRCENub/AY7L+X3GbQL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5" name="Picture 11" descr="C:\Users\Pang-Ku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29588" cy="23749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18941" y="394252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VlnPlot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analysis using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Scanpy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Pang-Kuo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109626" cy="3124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130209" y="560767"/>
            <a:ext cx="487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VariableFeaturePlot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analysis using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Scanpy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Pang-Kuo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42658"/>
            <a:ext cx="5647594" cy="4267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978885" y="729734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PCA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Plot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Pang-Kuo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581869" cy="426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55806" y="50853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ElbowPlot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analysis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of PCs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Scanpy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Pang-Kuo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534400" cy="2514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38971" y="548296"/>
            <a:ext cx="561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Visualization of gene expression in the 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-SNE plot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Pang-Kuo\Desktop\downloa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98" y="1828800"/>
            <a:ext cx="8882502" cy="2590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971" y="548296"/>
            <a:ext cx="566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Visualization of gene expression in the UMAP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plot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Pang-Kuo</dc:creator>
  <cp:lastModifiedBy>Pang-Kuo</cp:lastModifiedBy>
  <cp:revision>3</cp:revision>
  <dcterms:created xsi:type="dcterms:W3CDTF">2019-06-19T01:10:21Z</dcterms:created>
  <dcterms:modified xsi:type="dcterms:W3CDTF">2019-06-19T05:45:35Z</dcterms:modified>
</cp:coreProperties>
</file>