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4" r:id="rId11"/>
    <p:sldId id="275" r:id="rId12"/>
    <p:sldId id="276" r:id="rId13"/>
    <p:sldId id="279" r:id="rId14"/>
    <p:sldId id="280" r:id="rId15"/>
    <p:sldId id="281" r:id="rId16"/>
    <p:sldId id="283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59440" y="2874504"/>
            <a:ext cx="947312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ABINAV KARTHIKEYA P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GB" sz="2400" dirty="0"/>
              <a:t>AE2BE101FF08ABC9FC54CDA1E7DB5E6D</a:t>
            </a:r>
          </a:p>
          <a:p>
            <a:r>
              <a:rPr lang="en-US" sz="2400" dirty="0"/>
              <a:t>DEPARTMENT: </a:t>
            </a:r>
            <a:r>
              <a:rPr lang="en-GB" sz="2400" dirty="0"/>
              <a:t>BSc Computer Science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</a:t>
            </a:r>
            <a:r>
              <a:rPr lang="en-GB" sz="2400" dirty="0" err="1"/>
              <a:t>Vel</a:t>
            </a:r>
            <a:r>
              <a:rPr lang="en-GB" sz="2400" dirty="0"/>
              <a:t> Tech </a:t>
            </a:r>
            <a:r>
              <a:rPr lang="en-GB" sz="2400" dirty="0" err="1"/>
              <a:t>Ranga</a:t>
            </a:r>
            <a:r>
              <a:rPr lang="en-GB" sz="2400" dirty="0"/>
              <a:t> </a:t>
            </a:r>
            <a:r>
              <a:rPr lang="en-GB" sz="2400" dirty="0" err="1"/>
              <a:t>Sanku</a:t>
            </a:r>
            <a:r>
              <a:rPr lang="en-GB" sz="2400" dirty="0"/>
              <a:t> Arts College</a:t>
            </a:r>
            <a:r>
              <a:rPr lang="en-US" sz="2400" dirty="0"/>
              <a:t>/ U</a:t>
            </a:r>
            <a:r>
              <a:rPr lang="en-GB" sz="2400" dirty="0" err="1"/>
              <a:t>niversity</a:t>
            </a:r>
            <a:r>
              <a:rPr lang="en-GB" sz="2400" dirty="0"/>
              <a:t> of Madras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729254-78E9-63C0-58D4-8CCC9EB32446}"/>
              </a:ext>
            </a:extLst>
          </p:cNvPr>
          <p:cNvSpPr txBox="1"/>
          <p:nvPr/>
        </p:nvSpPr>
        <p:spPr>
          <a:xfrm>
            <a:off x="310147" y="326187"/>
            <a:ext cx="188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Navigation</a:t>
            </a:r>
            <a:r>
              <a:rPr lang="en-GB" dirty="0"/>
              <a:t> 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57A55-1E6D-8CE5-EA1D-A1EABBC15DE0}"/>
              </a:ext>
            </a:extLst>
          </p:cNvPr>
          <p:cNvSpPr txBox="1"/>
          <p:nvPr/>
        </p:nvSpPr>
        <p:spPr>
          <a:xfrm>
            <a:off x="310147" y="33765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About Me </a:t>
            </a:r>
            <a:r>
              <a:rPr lang="en-GB" dirty="0"/>
              <a:t>: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7AD542-B8A1-13D3-4EB5-CF2ECC67E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64" y="326187"/>
            <a:ext cx="8128000" cy="21065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40D3E9-63A8-CB7C-E6D0-7E36C7241D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64" y="3187027"/>
            <a:ext cx="7668125" cy="34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4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558E6D-9509-0D5C-4803-D9751C25DAD7}"/>
              </a:ext>
            </a:extLst>
          </p:cNvPr>
          <p:cNvSpPr txBox="1"/>
          <p:nvPr/>
        </p:nvSpPr>
        <p:spPr>
          <a:xfrm>
            <a:off x="352926" y="34757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Skills </a:t>
            </a:r>
            <a:r>
              <a:rPr lang="en-GB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C09CD-0B38-7E8B-5C33-6D1A5F634130}"/>
              </a:ext>
            </a:extLst>
          </p:cNvPr>
          <p:cNvSpPr txBox="1"/>
          <p:nvPr/>
        </p:nvSpPr>
        <p:spPr>
          <a:xfrm flipH="1">
            <a:off x="352926" y="1940880"/>
            <a:ext cx="385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Projects </a:t>
            </a:r>
            <a:r>
              <a:rPr lang="en-GB" dirty="0"/>
              <a:t>: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FF72C0-EC69-F426-8409-03ED79B40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58" y="347579"/>
            <a:ext cx="6858000" cy="11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C59C1C-86F0-F5EA-1D9C-CF9F8D6B4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64" y="2125546"/>
            <a:ext cx="5934587" cy="46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7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875E0E-442E-3864-ED21-0009F69A782C}"/>
              </a:ext>
            </a:extLst>
          </p:cNvPr>
          <p:cNvSpPr txBox="1"/>
          <p:nvPr/>
        </p:nvSpPr>
        <p:spPr>
          <a:xfrm>
            <a:off x="278062" y="411047"/>
            <a:ext cx="197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Contact Me</a:t>
            </a:r>
            <a:r>
              <a:rPr lang="en-GB" dirty="0"/>
              <a:t> :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71B77-994A-CE25-45AA-4CBA9260FBA3}"/>
              </a:ext>
            </a:extLst>
          </p:cNvPr>
          <p:cNvSpPr txBox="1"/>
          <p:nvPr/>
        </p:nvSpPr>
        <p:spPr>
          <a:xfrm>
            <a:off x="278062" y="51364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Footer </a:t>
            </a:r>
            <a:r>
              <a:rPr lang="en-GB" dirty="0"/>
              <a:t>: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12B09A-CF63-61E3-6968-D4ECB439D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936" y="780379"/>
            <a:ext cx="7561180" cy="3802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681FB-1BDD-FAFC-8154-78DA17488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21" y="5565971"/>
            <a:ext cx="8128000" cy="88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4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5D6A-4CCA-8DE0-433D-F08E64A6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CONCLUSION 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F197C-7277-C7C1-03A4-322E22515FF2}"/>
              </a:ext>
            </a:extLst>
          </p:cNvPr>
          <p:cNvSpPr txBox="1"/>
          <p:nvPr/>
        </p:nvSpPr>
        <p:spPr>
          <a:xfrm>
            <a:off x="755332" y="1946248"/>
            <a:ext cx="79435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➤ </a:t>
            </a:r>
            <a:r>
              <a:rPr lang="en-US" dirty="0"/>
              <a:t>Highlights of Your Project: Integrates both technical (coding, web development) and creative (design, wallpapers, logos) projects in a single portfolio.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Features a user-friendly, visually attractive layout for easy navigation and engagement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Provides interactive elements like clickable project links and external profiles for deeper exploration.</a:t>
            </a:r>
          </a:p>
        </p:txBody>
      </p:sp>
    </p:spTree>
    <p:extLst>
      <p:ext uri="{BB962C8B-B14F-4D97-AF65-F5344CB8AC3E}">
        <p14:creationId xmlns:p14="http://schemas.microsoft.com/office/powerpoint/2010/main" val="4668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8234EC-142F-1E08-BF02-9B5CB9E977D1}"/>
              </a:ext>
            </a:extLst>
          </p:cNvPr>
          <p:cNvSpPr txBox="1"/>
          <p:nvPr/>
        </p:nvSpPr>
        <p:spPr>
          <a:xfrm>
            <a:off x="1018674" y="1433096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Final Summary</a:t>
            </a:r>
            <a:r>
              <a:rPr lang="en-GB" dirty="0"/>
              <a:t> :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Demonstrates a holistic approach to persona</a:t>
            </a:r>
            <a:r>
              <a:rPr lang="en-GB" dirty="0"/>
              <a:t>l </a:t>
            </a:r>
            <a:r>
              <a:rPr lang="en-US" dirty="0"/>
              <a:t>branding and self- presentation in the digital age.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Offers a comprehensive record of skills, achievements, and creative growth beyond traditional resumes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Acts as a dynamic platform adaptable for academic, professional, and creative opportunities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40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4A1893-AE3E-2888-F043-6C46A194782F}"/>
              </a:ext>
            </a:extLst>
          </p:cNvPr>
          <p:cNvSpPr txBox="1"/>
          <p:nvPr/>
        </p:nvSpPr>
        <p:spPr>
          <a:xfrm>
            <a:off x="994610" y="1330768"/>
            <a:ext cx="82991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Benefits to Society: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Encourages students and professionals to showcase their real skills and passion authentically.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Fosters inspiration and knowledge sharing among peers, educators, and professionals.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Helps bridge the gap between talent and opportunity, supporting career growth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934975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2317-61D0-69C1-9DB7-FCB9C3E2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861" y="2767823"/>
            <a:ext cx="5522939" cy="738664"/>
          </a:xfrm>
        </p:spPr>
        <p:txBody>
          <a:bodyPr/>
          <a:lstStyle/>
          <a:p>
            <a:r>
              <a:rPr lang="en-GB" dirty="0"/>
              <a:t>THANK YOU ❤️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0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7502" y="2123271"/>
            <a:ext cx="9238423" cy="333647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
➤ Name: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Abinav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Karthikeya P
➤ BSc Computer Science, 2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
➤ Key Skills: Java, Web Development, Creative Design
➤ Projects: Web apps, Wallpapers, Logos
➤ Contact: [Email] | [LinkedIn] | [GitHub]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719082" cy="67018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4089401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157403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E1079-D687-ADA0-0BDF-B12EBBD6EAF9}"/>
              </a:ext>
            </a:extLst>
          </p:cNvPr>
          <p:cNvSpPr txBox="1"/>
          <p:nvPr/>
        </p:nvSpPr>
        <p:spPr>
          <a:xfrm>
            <a:off x="834073" y="1779538"/>
            <a:ext cx="66308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➤ </a:t>
            </a:r>
            <a:r>
              <a:rPr lang="en-US" dirty="0"/>
              <a:t>In today's digital era, traditional resumes are not enough to&lt;effectively showcase skills and projects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Many students and professionals lack a structured online presence to highlight their work and achievements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A digital portfolio offers an interactive and accessible solution to present skills, experiences, and accomplishments in a modern, engaging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54155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EC046-3FFB-3D24-30C6-BEAF8A6011AB}"/>
              </a:ext>
            </a:extLst>
          </p:cNvPr>
          <p:cNvSpPr txBox="1"/>
          <p:nvPr/>
        </p:nvSpPr>
        <p:spPr>
          <a:xfrm>
            <a:off x="739775" y="2167652"/>
            <a:ext cx="68071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➤ </a:t>
            </a:r>
            <a:r>
              <a:rPr lang="en-US" dirty="0"/>
              <a:t>Brief summary: This project is a digital portfolio to professionally present my background, skills, and creative work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Contains key sections: About Me, Projects, Skills, and Contact for easy navigation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Main idea: Showcase personal achievements, highlight technical expertise, and display completed projects in an organized manner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940834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750A2-8C92-DBB2-C469-E9929F4772B7}"/>
              </a:ext>
            </a:extLst>
          </p:cNvPr>
          <p:cNvSpPr txBox="1"/>
          <p:nvPr/>
        </p:nvSpPr>
        <p:spPr>
          <a:xfrm>
            <a:off x="699452" y="1859339"/>
            <a:ext cx="67697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Students</a:t>
            </a:r>
            <a:r>
              <a:rPr lang="en-US" dirty="0"/>
              <a:t>: Showcase academic projects, assignments, and build resumes for further studies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b="1" dirty="0"/>
              <a:t>Job Seekers</a:t>
            </a:r>
            <a:r>
              <a:rPr lang="en-US" dirty="0"/>
              <a:t>: Share skills, experience, and portfolio with recruiters and employers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b="1" dirty="0"/>
              <a:t>Freelancers</a:t>
            </a:r>
            <a:r>
              <a:rPr lang="en-US" dirty="0"/>
              <a:t>: Present work samples and completed projects to attract potential clients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b="1" dirty="0"/>
              <a:t>Professionals</a:t>
            </a:r>
            <a:r>
              <a:rPr lang="en-US" dirty="0"/>
              <a:t>: Highlight career achievements, expertise, and ongoing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1A5A5-0FA1-6703-08CC-8480CCA5BBAE}"/>
              </a:ext>
            </a:extLst>
          </p:cNvPr>
          <p:cNvSpPr txBox="1"/>
          <p:nvPr/>
        </p:nvSpPr>
        <p:spPr>
          <a:xfrm>
            <a:off x="3045327" y="1817925"/>
            <a:ext cx="61013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 </a:t>
            </a:r>
            <a:r>
              <a:rPr lang="en-GB" dirty="0"/>
              <a:t> </a:t>
            </a:r>
            <a:r>
              <a:rPr lang="en-US" dirty="0"/>
              <a:t>HTML: Builds the main structure of all portfolio pages and sections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dirty="0"/>
              <a:t>o </a:t>
            </a:r>
            <a:r>
              <a:rPr lang="en-GB" dirty="0"/>
              <a:t> </a:t>
            </a:r>
            <a:r>
              <a:rPr lang="en-US" dirty="0"/>
              <a:t>CSS: Styles the portfolio with colors, layouts, and makes it responsive for all device sizes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dirty="0"/>
              <a:t>o </a:t>
            </a:r>
            <a:r>
              <a:rPr lang="en-GB" dirty="0"/>
              <a:t> </a:t>
            </a:r>
            <a:r>
              <a:rPr lang="en-US" dirty="0"/>
              <a:t>JavaScript: Adds interactivity-navigation menu, animations, and form validation.</a:t>
            </a:r>
            <a:endParaRPr lang="en-GB" dirty="0"/>
          </a:p>
          <a:p>
            <a:endParaRPr lang="en-GB" dirty="0"/>
          </a:p>
          <a:p>
            <a:r>
              <a:rPr lang="en-GB" dirty="0"/>
              <a:t>o  </a:t>
            </a:r>
            <a:r>
              <a:rPr lang="en-US" dirty="0"/>
              <a:t>Code Editor: Developed using VS Code for efficient coding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dirty="0"/>
              <a:t>o </a:t>
            </a:r>
            <a:r>
              <a:rPr lang="en-GB" dirty="0"/>
              <a:t> </a:t>
            </a:r>
            <a:r>
              <a:rPr lang="en-US" dirty="0"/>
              <a:t>Hosting: Published online using GitHub Pages for easy sharing and access.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0D868-9EC0-402F-B4EE-DA6779FC5F00}"/>
              </a:ext>
            </a:extLst>
          </p:cNvPr>
          <p:cNvSpPr txBox="1"/>
          <p:nvPr/>
        </p:nvSpPr>
        <p:spPr>
          <a:xfrm>
            <a:off x="739775" y="1539847"/>
            <a:ext cx="80476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Organized sections</a:t>
            </a:r>
            <a:r>
              <a:rPr lang="en-GB" dirty="0"/>
              <a:t> :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Home/About Me, Projects, Skills, Contact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Consistent color scheme and clean typography throughout the portfolio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Easy navigation bar for smooth movement between sections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Visual elements like icons and images for better engagement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Fully responsive layout optimized for both mobile and desktop devices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3F662-2116-E2C1-B9F9-85AF1721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AND FUNCTIONALITY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40B80-DEB8-4B58-309D-9372CD2248FE}"/>
              </a:ext>
            </a:extLst>
          </p:cNvPr>
          <p:cNvSpPr txBox="1"/>
          <p:nvPr/>
        </p:nvSpPr>
        <p:spPr>
          <a:xfrm>
            <a:off x="755332" y="1593853"/>
            <a:ext cx="7501005" cy="351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➤ </a:t>
            </a:r>
            <a:r>
              <a:rPr lang="en-US" dirty="0"/>
              <a:t>Navigation bar with smooth scrolling for easy access to all sections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Project showcase including images and detailed descriptions for each project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Interactive elements such as hover effects and animations to enhance user engagement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Contact form with validation to ensure correct and complete user input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Responsive design that works seamlessly on desktop, tablet, and mobile devices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PowerPoint Presentation</vt:lpstr>
      <vt:lpstr>PowerPoint Presentation</vt:lpstr>
      <vt:lpstr>PowerPoint Presentation</vt:lpstr>
      <vt:lpstr>CONCLUSION </vt:lpstr>
      <vt:lpstr>PowerPoint Presentation</vt:lpstr>
      <vt:lpstr>PowerPoint Presentation</vt:lpstr>
      <vt:lpstr>THANK YOU ❤️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Abinav Karthikeya</cp:lastModifiedBy>
  <cp:revision>32</cp:revision>
  <dcterms:created xsi:type="dcterms:W3CDTF">2024-03-29T15:07:22Z</dcterms:created>
  <dcterms:modified xsi:type="dcterms:W3CDTF">2025-09-19T05:36:04Z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