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and Fashion Marketing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 consumer and </a:t>
            </a:r>
            <a:r>
              <a:rPr lang="en-US" dirty="0" err="1" smtClean="0"/>
              <a:t>api</a:t>
            </a:r>
            <a:r>
              <a:rPr lang="en-US" dirty="0" smtClean="0"/>
              <a:t> keys from Twitter</a:t>
            </a:r>
          </a:p>
          <a:p>
            <a:r>
              <a:rPr lang="en-US" dirty="0" smtClean="0"/>
              <a:t>Learn about OAUTH</a:t>
            </a:r>
          </a:p>
          <a:p>
            <a:r>
              <a:rPr lang="en-US" dirty="0" smtClean="0"/>
              <a:t>Write a script that streams data from Twitter</a:t>
            </a:r>
          </a:p>
          <a:p>
            <a:r>
              <a:rPr lang="en-US" dirty="0" smtClean="0"/>
              <a:t>Parse our JSON file in Python</a:t>
            </a:r>
          </a:p>
          <a:p>
            <a:r>
              <a:rPr lang="en-US" dirty="0" smtClean="0"/>
              <a:t>Text mining</a:t>
            </a:r>
          </a:p>
          <a:p>
            <a:r>
              <a:rPr lang="en-US" dirty="0" smtClean="0"/>
              <a:t>Analyzing and Visualizing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7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Twitter?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Robust API</a:t>
            </a:r>
          </a:p>
          <a:p>
            <a:r>
              <a:rPr lang="en-US" dirty="0" smtClean="0"/>
              <a:t>A tweet’s metadata contains at least 50 distinct pieces of information about the user</a:t>
            </a:r>
          </a:p>
          <a:p>
            <a:r>
              <a:rPr lang="en-US" dirty="0" smtClean="0"/>
              <a:t>We are going to use Python’s library </a:t>
            </a:r>
            <a:r>
              <a:rPr lang="en-US" dirty="0" err="1" smtClean="0"/>
              <a:t>Tweepy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926837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11</TotalTime>
  <Words>61</Words>
  <Application>Microsoft Macintosh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Spectrum</vt:lpstr>
      <vt:lpstr>Twitter and Fashion Marketing</vt:lpstr>
      <vt:lpstr>Why Twitter?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and Fashion Marketing</dc:title>
  <dc:creator>Portia</dc:creator>
  <cp:lastModifiedBy>Portia</cp:lastModifiedBy>
  <cp:revision>2</cp:revision>
  <dcterms:created xsi:type="dcterms:W3CDTF">2015-11-30T16:01:57Z</dcterms:created>
  <dcterms:modified xsi:type="dcterms:W3CDTF">2015-11-30T16:13:15Z</dcterms:modified>
</cp:coreProperties>
</file>