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7" r:id="rId4"/>
    <p:sldId id="259" r:id="rId5"/>
    <p:sldId id="261" r:id="rId6"/>
    <p:sldId id="256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3" b="12942"/>
          <a:stretch/>
        </p:blipFill>
        <p:spPr>
          <a:xfrm>
            <a:off x="0" y="0"/>
            <a:ext cx="9144000" cy="9031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566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99690"/>
            <a:ext cx="8229600" cy="37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F22C-6F3A-2947-88D1-87422889EA84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904A-D9BB-1C42-A06F-71D7791A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q.state.or.us/programs/enforcement/nonquery.asp" TargetMode="External"/><Relationship Id="rId4" Type="http://schemas.openxmlformats.org/officeDocument/2006/relationships/hyperlink" Target="http://www.supportland.com" TargetMode="External"/><Relationship Id="rId5" Type="http://schemas.openxmlformats.org/officeDocument/2006/relationships/hyperlink" Target="http://www.indeed.com/Best-Places-to-Work/Orego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ilinginoregon.com/pages/business_registry/research/business_complaint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_pres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30" y="0"/>
            <a:ext cx="10049824" cy="68875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Jung le Han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Sean Walsh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Michael </a:t>
            </a:r>
            <a:r>
              <a:rPr lang="en-US" sz="2800" dirty="0" err="1" smtClean="0">
                <a:solidFill>
                  <a:schemeClr val="bg1"/>
                </a:solidFill>
              </a:rPr>
              <a:t>Galhouse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Taizoon Doctor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1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036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50" y="1895205"/>
            <a:ext cx="7647750" cy="138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Products and services that live up to your values are available in your community, but are not easy to find.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620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Mission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9050" y="3997192"/>
            <a:ext cx="7647750" cy="2583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Easy and credible way to discover, purchase, promote, and comment on products &amp; services that support issues you care about: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-US" sz="2400" dirty="0" smtClean="0"/>
              <a:t>	Environmental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/>
              <a:t>	Economic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/>
              <a:t>	Social Justice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90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08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Introducing</a:t>
            </a:r>
            <a:br>
              <a:rPr lang="en-US" sz="3600" dirty="0" smtClean="0"/>
            </a:br>
            <a:r>
              <a:rPr lang="en-US" sz="3600" dirty="0" smtClean="0"/>
              <a:t>Ethical Choices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14430"/>
            <a:ext cx="7772400" cy="17529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wiki-based platform devoted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1" dirty="0"/>
              <a:t>g</a:t>
            </a:r>
            <a:r>
              <a:rPr lang="en-US" sz="2400" b="1" i="1" dirty="0" smtClean="0"/>
              <a:t>uiding the invisible hand to support the values you cherish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31478"/>
            <a:ext cx="7968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/>
              <a:t>Wikis for each product and company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opulated from public data and news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/>
              <a:t>Monitored and maintained by user community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/>
              <a:t>Includes a meaningful rating system for each major criteria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/>
              <a:t>Start with local focus on Oregon and build out</a:t>
            </a:r>
          </a:p>
        </p:txBody>
      </p:sp>
    </p:spTree>
    <p:extLst>
      <p:ext uri="{BB962C8B-B14F-4D97-AF65-F5344CB8AC3E}">
        <p14:creationId xmlns:p14="http://schemas.microsoft.com/office/powerpoint/2010/main" val="68431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06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Impact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74" y="2119690"/>
            <a:ext cx="766759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Democracy through economics</a:t>
            </a:r>
          </a:p>
          <a:p>
            <a:r>
              <a:rPr lang="en-US" sz="2400" dirty="0" smtClean="0"/>
              <a:t>Empowers consumers</a:t>
            </a:r>
          </a:p>
          <a:p>
            <a:pPr lvl="1"/>
            <a:r>
              <a:rPr lang="en-US" sz="2400" dirty="0" smtClean="0"/>
              <a:t>Choices not dictated by mass retail</a:t>
            </a:r>
          </a:p>
          <a:p>
            <a:r>
              <a:rPr lang="en-US" sz="2400" dirty="0" smtClean="0"/>
              <a:t>Not </a:t>
            </a:r>
            <a:r>
              <a:rPr lang="en-US" sz="2400" dirty="0" err="1" smtClean="0"/>
              <a:t>dependant</a:t>
            </a:r>
            <a:r>
              <a:rPr lang="en-US" sz="2400" dirty="0" smtClean="0"/>
              <a:t> on government regulations, laws, and courts to protect our health, environment, &amp; equality</a:t>
            </a:r>
          </a:p>
          <a:p>
            <a:r>
              <a:rPr lang="en-US" sz="2400" dirty="0" smtClean="0"/>
              <a:t>Ethical choices of products and services by a small, but conscientious set of consumers motivates good business practices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055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23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Criteria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068" y="1966790"/>
            <a:ext cx="7546731" cy="42603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Economic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Ownership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Geographic impact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Certifications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Environmental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Production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Sourcing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Certifications/violations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Social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Health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Employment practices &amp; employee dignity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Community engagement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70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169" y="2182812"/>
            <a:ext cx="79210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Listing of businesses in </a:t>
            </a:r>
            <a:r>
              <a:rPr lang="en-US" sz="2400" dirty="0" err="1" smtClean="0"/>
              <a:t>oregon</a:t>
            </a:r>
            <a:r>
              <a:rPr lang="en-US" sz="2400" dirty="0" smtClean="0"/>
              <a:t>: </a:t>
            </a:r>
          </a:p>
          <a:p>
            <a:pPr lvl="1"/>
            <a:r>
              <a:rPr lang="en-US" dirty="0" smtClean="0">
                <a:hlinkClick r:id="rId2"/>
              </a:rPr>
              <a:t>http://www.filinginoregon.com/pages/business_registry/research/business_complaints.html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Environmental violations:</a:t>
            </a:r>
            <a:endParaRPr lang="en-US" sz="2400" dirty="0"/>
          </a:p>
          <a:p>
            <a:pPr lvl="1"/>
            <a:r>
              <a:rPr lang="en-US" dirty="0" smtClean="0">
                <a:hlinkClick r:id="rId3"/>
              </a:rPr>
              <a:t>http://www.deq.state.or.us/programs/enforcement/nonquery.asp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Local impact: 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www.supportland.com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sz="2400" dirty="0" smtClean="0"/>
              <a:t>Employee Health: </a:t>
            </a:r>
          </a:p>
          <a:p>
            <a:pPr lvl="1"/>
            <a:r>
              <a:rPr lang="en-US" dirty="0" smtClean="0">
                <a:hlinkClick r:id="rId5"/>
              </a:rPr>
              <a:t>http://www.indeed.com/Best-Places-to-Work/Oregon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095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Initial Data Sources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78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34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NDoCH</a:t>
            </a:r>
            <a:r>
              <a:rPr lang="en-US" sz="3600" dirty="0" smtClean="0"/>
              <a:t> Objective: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241"/>
            <a:ext cx="8229600" cy="627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Public Data + Personal Need = Value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718" y="4555566"/>
            <a:ext cx="8229600" cy="199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Ethical Choices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Corporate &amp; Product Data + Personal Values = Healthy Society</a:t>
            </a: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06" y="2304980"/>
            <a:ext cx="3485425" cy="27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264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</vt:lpstr>
      <vt:lpstr>Introducing Ethical Choices</vt:lpstr>
      <vt:lpstr>Impact</vt:lpstr>
      <vt:lpstr>Criteria</vt:lpstr>
      <vt:lpstr>PowerPoint Presentation</vt:lpstr>
      <vt:lpstr>Demo</vt:lpstr>
      <vt:lpstr>NDoCH Objective: </vt:lpstr>
    </vt:vector>
  </TitlesOfParts>
  <Company>Volved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Taizoon Doctor</dc:creator>
  <cp:lastModifiedBy>Taizoon Doctor</cp:lastModifiedBy>
  <cp:revision>27</cp:revision>
  <dcterms:created xsi:type="dcterms:W3CDTF">2013-06-01T18:46:28Z</dcterms:created>
  <dcterms:modified xsi:type="dcterms:W3CDTF">2013-06-01T23:08:58Z</dcterms:modified>
</cp:coreProperties>
</file>