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1"/>
  </p:normalViewPr>
  <p:slideViewPr>
    <p:cSldViewPr showGuides="1">
      <p:cViewPr>
        <p:scale>
          <a:sx n="125" d="100"/>
          <a:sy n="125" d="100"/>
        </p:scale>
        <p:origin x="739" y="-8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319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AddCaseCommand</a:t>
            </a:r>
            <a:endParaRPr lang="en-US" sz="90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rgbClr val="0070C0"/>
                </a:solidFill>
              </a:rPr>
              <a:t>DeleteCaseCommand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06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0070C0"/>
                </a:solidFill>
              </a:rPr>
              <a:t>FindCaseCommand</a:t>
            </a:r>
            <a:endParaRPr lang="en-US" sz="90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03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1018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526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0413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stCxn id="2" idx="1"/>
            <a:endCxn id="25" idx="3"/>
          </p:cNvCxnSpPr>
          <p:nvPr/>
        </p:nvCxnSpPr>
        <p:spPr>
          <a:xfrm flipH="1" flipV="1">
            <a:off x="2143762" y="3000131"/>
            <a:ext cx="980438" cy="976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Jun Poh</cp:lastModifiedBy>
  <cp:revision>99</cp:revision>
  <dcterms:created xsi:type="dcterms:W3CDTF">2016-07-22T14:33:02Z</dcterms:created>
  <dcterms:modified xsi:type="dcterms:W3CDTF">2018-04-04T16:50:34Z</dcterms:modified>
</cp:coreProperties>
</file>