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3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172200" y="3312740"/>
            <a:ext cx="13984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d:DeleteCase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87822" y="2788977"/>
            <a:ext cx="1905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deleteCase</a:t>
            </a:r>
            <a:r>
              <a:rPr lang="en-US" sz="12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34200" y="4267200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deleteCrimeCase</a:t>
            </a:r>
            <a:r>
              <a:rPr lang="en-US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53182" y="2874642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deleteCase</a:t>
            </a:r>
            <a:r>
              <a:rPr lang="en-US" sz="1200" dirty="0"/>
              <a:t>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114800" y="2929839"/>
            <a:ext cx="201641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DeleteCaseCommand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412425" y="3173004"/>
            <a:ext cx="7023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Kai Jun Poh</cp:lastModifiedBy>
  <cp:revision>71</cp:revision>
  <dcterms:created xsi:type="dcterms:W3CDTF">2016-07-22T14:33:02Z</dcterms:created>
  <dcterms:modified xsi:type="dcterms:W3CDTF">2018-04-04T16:52:45Z</dcterms:modified>
</cp:coreProperties>
</file>