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9"/>
    <p:restoredTop sz="94633"/>
  </p:normalViewPr>
  <p:slideViewPr>
    <p:cSldViewPr showGuides="1">
      <p:cViewPr varScale="1">
        <p:scale>
          <a:sx n="82" d="100"/>
          <a:sy n="82" d="100"/>
        </p:scale>
        <p:origin x="1690" y="6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1727200"/>
            <a:ext cx="7490735" cy="29972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stCxn id="9" idx="1"/>
          </p:cNvCxnSpPr>
          <p:nvPr/>
        </p:nvCxnSpPr>
        <p:spPr>
          <a:xfrm rot="5400000" flipH="1" flipV="1">
            <a:off x="4360065" y="1080909"/>
            <a:ext cx="378691" cy="4637261"/>
          </a:xfrm>
          <a:prstGeom prst="bentConnector4">
            <a:avLst>
              <a:gd name="adj1" fmla="val -101829"/>
              <a:gd name="adj2" fmla="val 99976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79490" y="2627420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Investigapptor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58680" y="279551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422632" y="270882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487017" y="2847371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UniquePersonList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984303" y="267399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4220351" y="2760681"/>
            <a:ext cx="266666" cy="26007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/>
          <p:cNvSpPr/>
          <p:nvPr/>
        </p:nvSpPr>
        <p:spPr>
          <a:xfrm>
            <a:off x="4477328" y="2280569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9" name="Elbow Connector 58"/>
          <p:cNvCxnSpPr>
            <a:stCxn id="51" idx="3"/>
            <a:endCxn id="57" idx="1"/>
          </p:cNvCxnSpPr>
          <p:nvPr/>
        </p:nvCxnSpPr>
        <p:spPr>
          <a:xfrm flipV="1">
            <a:off x="4220351" y="2453949"/>
            <a:ext cx="256977" cy="30673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6313677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Person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643227" y="294397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cxnSpLocks/>
            <a:stCxn id="63" idx="3"/>
            <a:endCxn id="62" idx="1"/>
          </p:cNvCxnSpPr>
          <p:nvPr/>
        </p:nvCxnSpPr>
        <p:spPr>
          <a:xfrm>
            <a:off x="5879275" y="3030669"/>
            <a:ext cx="434402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/>
          <p:cNvSpPr/>
          <p:nvPr/>
        </p:nvSpPr>
        <p:spPr>
          <a:xfrm>
            <a:off x="5336105" y="1809332"/>
            <a:ext cx="4837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Flowchart: Decision 96"/>
          <p:cNvSpPr/>
          <p:nvPr/>
        </p:nvSpPr>
        <p:spPr>
          <a:xfrm rot="16200000">
            <a:off x="4921666" y="206654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9" name="Elbow Connector 68"/>
          <p:cNvCxnSpPr>
            <a:stCxn id="68" idx="3"/>
            <a:endCxn id="67" idx="1"/>
          </p:cNvCxnSpPr>
          <p:nvPr/>
        </p:nvCxnSpPr>
        <p:spPr>
          <a:xfrm rot="5400000" flipH="1" flipV="1">
            <a:off x="5161650" y="1860752"/>
            <a:ext cx="52494" cy="296415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6" name="Rectangle 8"/>
          <p:cNvSpPr/>
          <p:nvPr/>
        </p:nvSpPr>
        <p:spPr>
          <a:xfrm>
            <a:off x="7670414" y="180538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6800956" y="2627329"/>
            <a:ext cx="154284" cy="220042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cxnSpLocks/>
            <a:stCxn id="78" idx="0"/>
            <a:endCxn id="76" idx="1"/>
          </p:cNvCxnSpPr>
          <p:nvPr/>
        </p:nvCxnSpPr>
        <p:spPr>
          <a:xfrm rot="5400000" flipH="1" flipV="1">
            <a:off x="6934730" y="1891645"/>
            <a:ext cx="679053" cy="792316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670414" y="2128362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Phone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cxnSpLocks/>
            <a:stCxn id="78" idx="0"/>
            <a:endCxn id="80" idx="1"/>
          </p:cNvCxnSpPr>
          <p:nvPr/>
        </p:nvCxnSpPr>
        <p:spPr>
          <a:xfrm rot="5400000" flipH="1" flipV="1">
            <a:off x="7096219" y="2053134"/>
            <a:ext cx="356075" cy="792316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670414" y="2451340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Email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cxnSpLocks/>
            <a:endCxn id="83" idx="1"/>
          </p:cNvCxnSpPr>
          <p:nvPr/>
        </p:nvCxnSpPr>
        <p:spPr>
          <a:xfrm>
            <a:off x="6877547" y="2397597"/>
            <a:ext cx="792867" cy="196635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670414" y="2774317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Address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cxnSpLocks/>
            <a:stCxn id="78" idx="0"/>
            <a:endCxn id="85" idx="1"/>
          </p:cNvCxnSpPr>
          <p:nvPr/>
        </p:nvCxnSpPr>
        <p:spPr>
          <a:xfrm rot="16200000" flipH="1">
            <a:off x="7129316" y="2376111"/>
            <a:ext cx="289880" cy="792316"/>
          </a:xfrm>
          <a:prstGeom prst="bentConnector4">
            <a:avLst>
              <a:gd name="adj1" fmla="val -78860"/>
              <a:gd name="adj2" fmla="val 49739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16200000" flipH="1">
            <a:off x="3279321" y="2485431"/>
            <a:ext cx="2938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290981" y="2162997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2660303" y="1806470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ReadOnlyInvestigapptor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5819805" y="3739875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1" y="4239491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64475" y="3719944"/>
            <a:ext cx="831471" cy="554381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49"/>
          <p:cNvCxnSpPr>
            <a:stCxn id="62" idx="0"/>
            <a:endCxn id="57" idx="3"/>
          </p:cNvCxnSpPr>
          <p:nvPr/>
        </p:nvCxnSpPr>
        <p:spPr>
          <a:xfrm rot="16200000" flipV="1">
            <a:off x="5948976" y="2139271"/>
            <a:ext cx="404117" cy="1033473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" name="TextBox 10"/>
          <p:cNvSpPr txBox="1"/>
          <p:nvPr/>
        </p:nvSpPr>
        <p:spPr>
          <a:xfrm>
            <a:off x="4324972" y="219122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324972" y="305886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689761" y="2495413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163172" y="177891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135256" y="30979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687923" y="256423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656370" y="338605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667770" y="321019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2" name="Rectangle 8">
            <a:extLst>
              <a:ext uri="{FF2B5EF4-FFF2-40B4-BE49-F238E27FC236}">
                <a16:creationId xmlns:a16="http://schemas.microsoft.com/office/drawing/2014/main" id="{D5F8307B-1F01-43A1-8E75-45DC8DBEE3F6}"/>
              </a:ext>
            </a:extLst>
          </p:cNvPr>
          <p:cNvSpPr/>
          <p:nvPr/>
        </p:nvSpPr>
        <p:spPr>
          <a:xfrm>
            <a:off x="4477328" y="3318608"/>
            <a:ext cx="1332788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UniqueCrimeCaseList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5" name="Elbow Connector 29">
            <a:extLst>
              <a:ext uri="{FF2B5EF4-FFF2-40B4-BE49-F238E27FC236}">
                <a16:creationId xmlns:a16="http://schemas.microsoft.com/office/drawing/2014/main" id="{FE7938E7-8A28-4D21-9AF6-7F17DDF96164}"/>
              </a:ext>
            </a:extLst>
          </p:cNvPr>
          <p:cNvCxnSpPr>
            <a:cxnSpLocks/>
            <a:endCxn id="52" idx="1"/>
          </p:cNvCxnSpPr>
          <p:nvPr/>
        </p:nvCxnSpPr>
        <p:spPr>
          <a:xfrm rot="16200000" flipH="1">
            <a:off x="4060064" y="3074724"/>
            <a:ext cx="710010" cy="124517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7DE9B9EC-3CD8-456B-BC32-EB14C9A4F97C}"/>
              </a:ext>
            </a:extLst>
          </p:cNvPr>
          <p:cNvSpPr txBox="1"/>
          <p:nvPr/>
        </p:nvSpPr>
        <p:spPr>
          <a:xfrm>
            <a:off x="4228877" y="349737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82" name="Rectangle 8">
            <a:extLst>
              <a:ext uri="{FF2B5EF4-FFF2-40B4-BE49-F238E27FC236}">
                <a16:creationId xmlns:a16="http://schemas.microsoft.com/office/drawing/2014/main" id="{34109FE0-0CEE-439D-90A8-5D3C0F8C4786}"/>
              </a:ext>
            </a:extLst>
          </p:cNvPr>
          <p:cNvSpPr/>
          <p:nvPr/>
        </p:nvSpPr>
        <p:spPr>
          <a:xfrm>
            <a:off x="7460268" y="3178130"/>
            <a:ext cx="1028800" cy="38660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&lt;&lt;Sub Class&gt;&gt;</a:t>
            </a:r>
          </a:p>
          <a:p>
            <a:pPr algn="ctr"/>
            <a:r>
              <a:rPr lang="en-US" sz="1050" dirty="0">
                <a:solidFill>
                  <a:srgbClr val="7030A0"/>
                </a:solidFill>
              </a:rPr>
              <a:t>Investigator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7" name="Elbow Connector 63">
            <a:extLst>
              <a:ext uri="{FF2B5EF4-FFF2-40B4-BE49-F238E27FC236}">
                <a16:creationId xmlns:a16="http://schemas.microsoft.com/office/drawing/2014/main" id="{F979A497-9283-44AD-8F67-83BC4DADE184}"/>
              </a:ext>
            </a:extLst>
          </p:cNvPr>
          <p:cNvCxnSpPr>
            <a:cxnSpLocks/>
            <a:stCxn id="88" idx="3"/>
            <a:endCxn id="62" idx="3"/>
          </p:cNvCxnSpPr>
          <p:nvPr/>
        </p:nvCxnSpPr>
        <p:spPr>
          <a:xfrm rot="10800000">
            <a:off x="7021864" y="3031446"/>
            <a:ext cx="240987" cy="286688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8" name="Isosceles Triangle 102">
            <a:extLst>
              <a:ext uri="{FF2B5EF4-FFF2-40B4-BE49-F238E27FC236}">
                <a16:creationId xmlns:a16="http://schemas.microsoft.com/office/drawing/2014/main" id="{FB089D5C-B470-4816-8F51-EE509B4F3C31}"/>
              </a:ext>
            </a:extLst>
          </p:cNvPr>
          <p:cNvSpPr/>
          <p:nvPr/>
        </p:nvSpPr>
        <p:spPr>
          <a:xfrm rot="16200000" flipV="1">
            <a:off x="7215359" y="3230372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92" name="Flowchart: Decision 96">
            <a:extLst>
              <a:ext uri="{FF2B5EF4-FFF2-40B4-BE49-F238E27FC236}">
                <a16:creationId xmlns:a16="http://schemas.microsoft.com/office/drawing/2014/main" id="{3D684499-273C-4106-8BB9-B4227780E342}"/>
              </a:ext>
            </a:extLst>
          </p:cNvPr>
          <p:cNvSpPr/>
          <p:nvPr/>
        </p:nvSpPr>
        <p:spPr>
          <a:xfrm>
            <a:off x="7879532" y="3566041"/>
            <a:ext cx="154284" cy="220042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93" name="Elbow Connector 78">
            <a:extLst>
              <a:ext uri="{FF2B5EF4-FFF2-40B4-BE49-F238E27FC236}">
                <a16:creationId xmlns:a16="http://schemas.microsoft.com/office/drawing/2014/main" id="{D3CE841E-1BBD-4AC8-ACB9-40DB3EB77878}"/>
              </a:ext>
            </a:extLst>
          </p:cNvPr>
          <p:cNvCxnSpPr>
            <a:cxnSpLocks/>
            <a:endCxn id="52" idx="3"/>
          </p:cNvCxnSpPr>
          <p:nvPr/>
        </p:nvCxnSpPr>
        <p:spPr>
          <a:xfrm rot="10800000">
            <a:off x="5810116" y="3491989"/>
            <a:ext cx="2164554" cy="472907"/>
          </a:xfrm>
          <a:prstGeom prst="bentConnector3">
            <a:avLst>
              <a:gd name="adj1" fmla="val 36388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6" name="Elbow Connector 78">
            <a:extLst>
              <a:ext uri="{FF2B5EF4-FFF2-40B4-BE49-F238E27FC236}">
                <a16:creationId xmlns:a16="http://schemas.microsoft.com/office/drawing/2014/main" id="{5DE9E1B1-7CB5-4AD4-B018-E0BB98F8F7AB}"/>
              </a:ext>
            </a:extLst>
          </p:cNvPr>
          <p:cNvCxnSpPr>
            <a:cxnSpLocks/>
          </p:cNvCxnSpPr>
          <p:nvPr/>
        </p:nvCxnSpPr>
        <p:spPr>
          <a:xfrm rot="16200000" flipH="1">
            <a:off x="7930532" y="3805739"/>
            <a:ext cx="370597" cy="318312"/>
          </a:xfrm>
          <a:prstGeom prst="bentConnector3">
            <a:avLst>
              <a:gd name="adj1" fmla="val 4863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1" name="Rectangle 8">
            <a:extLst>
              <a:ext uri="{FF2B5EF4-FFF2-40B4-BE49-F238E27FC236}">
                <a16:creationId xmlns:a16="http://schemas.microsoft.com/office/drawing/2014/main" id="{74EEDB94-3FEB-47A7-9ECC-2DE80C8A0B79}"/>
              </a:ext>
            </a:extLst>
          </p:cNvPr>
          <p:cNvSpPr/>
          <p:nvPr/>
        </p:nvSpPr>
        <p:spPr>
          <a:xfrm>
            <a:off x="7875571" y="4147063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Rank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09" name="Rectangle 8">
            <a:extLst>
              <a:ext uri="{FF2B5EF4-FFF2-40B4-BE49-F238E27FC236}">
                <a16:creationId xmlns:a16="http://schemas.microsoft.com/office/drawing/2014/main" id="{43A795F5-FFD0-4222-9114-145355FDE7AD}"/>
              </a:ext>
            </a:extLst>
          </p:cNvPr>
          <p:cNvSpPr/>
          <p:nvPr/>
        </p:nvSpPr>
        <p:spPr>
          <a:xfrm>
            <a:off x="6443612" y="4124921"/>
            <a:ext cx="1332788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UniqueCrimeCaseList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13" name="Elbow Connector 106">
            <a:extLst>
              <a:ext uri="{FF2B5EF4-FFF2-40B4-BE49-F238E27FC236}">
                <a16:creationId xmlns:a16="http://schemas.microsoft.com/office/drawing/2014/main" id="{89288A86-FC4B-4013-9679-85028258712B}"/>
              </a:ext>
            </a:extLst>
          </p:cNvPr>
          <p:cNvCxnSpPr>
            <a:cxnSpLocks/>
            <a:stCxn id="9" idx="1"/>
            <a:endCxn id="52" idx="2"/>
          </p:cNvCxnSpPr>
          <p:nvPr/>
        </p:nvCxnSpPr>
        <p:spPr>
          <a:xfrm rot="16200000" flipH="1">
            <a:off x="3649010" y="2170655"/>
            <a:ext cx="76483" cy="2912941"/>
          </a:xfrm>
          <a:prstGeom prst="bentConnector3">
            <a:avLst>
              <a:gd name="adj1" fmla="val 319186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25F9645C-5258-4714-8921-BC71601D1B75}"/>
              </a:ext>
            </a:extLst>
          </p:cNvPr>
          <p:cNvSpPr txBox="1"/>
          <p:nvPr/>
        </p:nvSpPr>
        <p:spPr>
          <a:xfrm>
            <a:off x="3701206" y="3618354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879ABBBF-8305-468A-95E4-770270F9C22B}"/>
              </a:ext>
            </a:extLst>
          </p:cNvPr>
          <p:cNvSpPr txBox="1"/>
          <p:nvPr/>
        </p:nvSpPr>
        <p:spPr>
          <a:xfrm>
            <a:off x="4829801" y="405772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5" name="Rectangle 8">
            <a:extLst>
              <a:ext uri="{FF2B5EF4-FFF2-40B4-BE49-F238E27FC236}">
                <a16:creationId xmlns:a16="http://schemas.microsoft.com/office/drawing/2014/main" id="{A250EA69-F922-4D81-9ACC-4E86E6B1D860}"/>
              </a:ext>
            </a:extLst>
          </p:cNvPr>
          <p:cNvSpPr/>
          <p:nvPr/>
        </p:nvSpPr>
        <p:spPr>
          <a:xfrm>
            <a:off x="4627918" y="4239491"/>
            <a:ext cx="782281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CrimeCase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26" name="Flowchart: Decision 96">
            <a:extLst>
              <a:ext uri="{FF2B5EF4-FFF2-40B4-BE49-F238E27FC236}">
                <a16:creationId xmlns:a16="http://schemas.microsoft.com/office/drawing/2014/main" id="{7DFA42AF-8A31-40A2-AD7A-28AFAF4D4520}"/>
              </a:ext>
            </a:extLst>
          </p:cNvPr>
          <p:cNvSpPr/>
          <p:nvPr/>
        </p:nvSpPr>
        <p:spPr>
          <a:xfrm rot="16200000">
            <a:off x="5221075" y="3704362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27" name="Elbow Connector 68">
            <a:extLst>
              <a:ext uri="{FF2B5EF4-FFF2-40B4-BE49-F238E27FC236}">
                <a16:creationId xmlns:a16="http://schemas.microsoft.com/office/drawing/2014/main" id="{A574F277-8A67-4FD5-970F-FDDA5B057671}"/>
              </a:ext>
            </a:extLst>
          </p:cNvPr>
          <p:cNvCxnSpPr>
            <a:cxnSpLocks/>
            <a:stCxn id="126" idx="1"/>
            <a:endCxn id="125" idx="0"/>
          </p:cNvCxnSpPr>
          <p:nvPr/>
        </p:nvCxnSpPr>
        <p:spPr>
          <a:xfrm rot="5400000">
            <a:off x="5013872" y="3914263"/>
            <a:ext cx="330415" cy="320040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872</TotalTime>
  <Words>45</Words>
  <Application>Microsoft Office PowerPoint</Application>
  <PresentationFormat>On-screen Show (4:3)</PresentationFormat>
  <Paragraphs>34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Chen Xian Chong Marcus</cp:lastModifiedBy>
  <cp:revision>63</cp:revision>
  <dcterms:created xsi:type="dcterms:W3CDTF">2016-07-22T14:33:02Z</dcterms:created>
  <dcterms:modified xsi:type="dcterms:W3CDTF">2018-04-05T15:50:56Z</dcterms:modified>
</cp:coreProperties>
</file>