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27618" y="1440472"/>
            <a:ext cx="4917083" cy="5029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64051" y="532697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47514" y="61278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endCxn id="35" idx="1"/>
          </p:cNvCxnSpPr>
          <p:nvPr/>
        </p:nvCxnSpPr>
        <p:spPr>
          <a:xfrm rot="16200000" flipH="1">
            <a:off x="1613899" y="4495241"/>
            <a:ext cx="1749760" cy="15054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579419" y="4278185"/>
            <a:ext cx="3558299" cy="37789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14132" y="2929555"/>
            <a:ext cx="3159393" cy="18722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2605419" y="3321730"/>
            <a:ext cx="3960281" cy="188882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016E7F89-DE01-4A33-97D7-07BFC4120347}"/>
              </a:ext>
            </a:extLst>
          </p:cNvPr>
          <p:cNvSpPr/>
          <p:nvPr/>
        </p:nvSpPr>
        <p:spPr>
          <a:xfrm>
            <a:off x="2547514" y="5729213"/>
            <a:ext cx="1093635" cy="23125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9DEA3FE5-8303-4D8C-BBA7-4B992FE30825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2262569" y="5559895"/>
            <a:ext cx="434641" cy="13524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>
            <a:extLst>
              <a:ext uri="{FF2B5EF4-FFF2-40B4-BE49-F238E27FC236}">
                <a16:creationId xmlns:a16="http://schemas.microsoft.com/office/drawing/2014/main" id="{24326314-2836-4F3D-93C4-FA3E56D381CD}"/>
              </a:ext>
            </a:extLst>
          </p:cNvPr>
          <p:cNvCxnSpPr/>
          <p:nvPr/>
        </p:nvCxnSpPr>
        <p:spPr>
          <a:xfrm rot="5400000">
            <a:off x="3014045" y="3342555"/>
            <a:ext cx="3159393" cy="18722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11">
            <a:extLst>
              <a:ext uri="{FF2B5EF4-FFF2-40B4-BE49-F238E27FC236}">
                <a16:creationId xmlns:a16="http://schemas.microsoft.com/office/drawing/2014/main" id="{A7116995-A560-4B29-93D0-0A17D00F6C46}"/>
              </a:ext>
            </a:extLst>
          </p:cNvPr>
          <p:cNvSpPr/>
          <p:nvPr/>
        </p:nvSpPr>
        <p:spPr>
          <a:xfrm>
            <a:off x="2574917" y="4591128"/>
            <a:ext cx="1246797" cy="21260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3">
                    <a:lumMod val="75000"/>
                  </a:schemeClr>
                </a:solidFill>
              </a:rPr>
              <a:t>CrimeCaseListPanel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3AFE9074-C907-429E-8E8C-F3B068ED76FF}"/>
              </a:ext>
            </a:extLst>
          </p:cNvPr>
          <p:cNvSpPr/>
          <p:nvPr/>
        </p:nvSpPr>
        <p:spPr>
          <a:xfrm>
            <a:off x="3918585" y="4847511"/>
            <a:ext cx="1333948" cy="21967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CrimeCaseCard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4" name="Elbow Connector 136">
            <a:extLst>
              <a:ext uri="{FF2B5EF4-FFF2-40B4-BE49-F238E27FC236}">
                <a16:creationId xmlns:a16="http://schemas.microsoft.com/office/drawing/2014/main" id="{12C52B77-320B-4370-A6F9-C67595CB5C0B}"/>
              </a:ext>
            </a:extLst>
          </p:cNvPr>
          <p:cNvCxnSpPr>
            <a:cxnSpLocks/>
          </p:cNvCxnSpPr>
          <p:nvPr/>
        </p:nvCxnSpPr>
        <p:spPr>
          <a:xfrm>
            <a:off x="3110021" y="4815340"/>
            <a:ext cx="808477" cy="98632"/>
          </a:xfrm>
          <a:prstGeom prst="bentConnector3">
            <a:avLst>
              <a:gd name="adj1" fmla="val -78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Freeform 117">
            <a:extLst>
              <a:ext uri="{FF2B5EF4-FFF2-40B4-BE49-F238E27FC236}">
                <a16:creationId xmlns:a16="http://schemas.microsoft.com/office/drawing/2014/main" id="{A0A6B04E-B4F5-44D9-8325-0FCDD528CC12}"/>
              </a:ext>
            </a:extLst>
          </p:cNvPr>
          <p:cNvSpPr/>
          <p:nvPr/>
        </p:nvSpPr>
        <p:spPr>
          <a:xfrm flipV="1">
            <a:off x="4348242" y="5088235"/>
            <a:ext cx="2395985" cy="12132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2018-04-04T17:01:54Z</dcterms:modified>
</cp:coreProperties>
</file>