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11074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deleteCase</a:t>
            </a:r>
            <a:r>
              <a:rPr lang="en-US" sz="1400" dirty="0"/>
              <a:t>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3476" y="1446215"/>
            <a:ext cx="19025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deleteCase</a:t>
            </a:r>
            <a:r>
              <a:rPr lang="en-US" sz="1400" dirty="0">
                <a:solidFill>
                  <a:srgbClr val="0070C0"/>
                </a:solidFill>
              </a:rPr>
              <a:t>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57582" y="1538408"/>
            <a:ext cx="153915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deleteCrimeCase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9623" y="1689532"/>
            <a:ext cx="25427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InvestigapptorChangedEvent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997819" y="5065911"/>
            <a:ext cx="26983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handleInvestigapptorChangedEvent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5" y="5395369"/>
            <a:ext cx="29159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handleInvestigapptorChangedEvent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Kai Jun Poh</cp:lastModifiedBy>
  <cp:revision>59</cp:revision>
  <dcterms:created xsi:type="dcterms:W3CDTF">2016-07-22T14:33:02Z</dcterms:created>
  <dcterms:modified xsi:type="dcterms:W3CDTF">2018-04-04T16:48:06Z</dcterms:modified>
</cp:coreProperties>
</file>