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&lt;&lt;interface&gt;&gt;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 err="1">
                <a:solidFill>
                  <a:schemeClr val="bg1"/>
                </a:solidFill>
              </a:rPr>
              <a:t>InvestigapptorStorage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XmlInvestigapptor</a:t>
            </a:r>
            <a:b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Investigapptor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Jun Poh</cp:lastModifiedBy>
  <cp:revision>59</cp:revision>
  <dcterms:created xsi:type="dcterms:W3CDTF">2016-07-22T14:33:02Z</dcterms:created>
  <dcterms:modified xsi:type="dcterms:W3CDTF">2018-04-04T16:57:35Z</dcterms:modified>
</cp:coreProperties>
</file>