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78993"/>
              </p:ext>
            </p:extLst>
          </p:nvPr>
        </p:nvGraphicFramePr>
        <p:xfrm>
          <a:off x="-147723" y="169447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38202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08901"/>
              </p:ext>
            </p:extLst>
          </p:nvPr>
        </p:nvGraphicFramePr>
        <p:xfrm>
          <a:off x="-147724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14704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err="1"/>
              <a:t>investigapptor</a:t>
            </a:r>
            <a:r>
              <a:rPr lang="en-SG"/>
              <a:t> (</a:t>
            </a:r>
            <a:r>
              <a:rPr lang="en-SG" dirty="0"/>
              <a:t>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Jun Poh</cp:lastModifiedBy>
  <cp:revision>18</cp:revision>
  <dcterms:created xsi:type="dcterms:W3CDTF">2017-07-27T00:35:51Z</dcterms:created>
  <dcterms:modified xsi:type="dcterms:W3CDTF">2018-04-04T17:02:57Z</dcterms:modified>
</cp:coreProperties>
</file>