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/>
          <p:cNvSpPr/>
          <p:nvPr/>
        </p:nvSpPr>
        <p:spPr>
          <a:xfrm>
            <a:off x="7296981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0006092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282506" y="2175184"/>
            <a:ext cx="1970566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Consolas" panose="020B0609020204030204" pitchFamily="49" charset="0"/>
              </a:rPr>
              <a:t>clear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65072"/>
              </p:ext>
            </p:extLst>
          </p:nvPr>
        </p:nvGraphicFramePr>
        <p:xfrm>
          <a:off x="7369516" y="1955716"/>
          <a:ext cx="2470770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7077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prevInvestigapptor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08973"/>
              </p:ext>
            </p:extLst>
          </p:nvPr>
        </p:nvGraphicFramePr>
        <p:xfrm>
          <a:off x="7369516" y="2773224"/>
          <a:ext cx="247888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7888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/>
                        <a:t>prevInvestigapptor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48E4B98-C20D-471C-8C09-E76F1646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883234"/>
              </p:ext>
            </p:extLst>
          </p:nvPr>
        </p:nvGraphicFramePr>
        <p:xfrm>
          <a:off x="2576310" y="2773224"/>
          <a:ext cx="2366897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668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AddCommand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toAdd</a:t>
                      </a:r>
                      <a:r>
                        <a:rPr lang="en-SG" dirty="0"/>
                        <a:t> = “Name: David”</a:t>
                      </a:r>
                    </a:p>
                    <a:p>
                      <a:r>
                        <a:rPr lang="en-SG" dirty="0" err="1"/>
                        <a:t>prevInvestigapptor</a:t>
                      </a:r>
                      <a:r>
                        <a:rPr lang="en-SG" dirty="0"/>
                        <a:t> = s2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6597A38-E9EE-49F6-B85B-DE10E70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144394"/>
              </p:ext>
            </p:extLst>
          </p:nvPr>
        </p:nvGraphicFramePr>
        <p:xfrm>
          <a:off x="-125835" y="2773224"/>
          <a:ext cx="2439060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3906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prevInvestigapptor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33" name="Freeform 32"/>
          <p:cNvSpPr/>
          <p:nvPr/>
        </p:nvSpPr>
        <p:spPr>
          <a:xfrm>
            <a:off x="2493090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-220607" y="1795243"/>
            <a:ext cx="2621293" cy="2081545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Kai Jun Poh</cp:lastModifiedBy>
  <cp:revision>9</cp:revision>
  <dcterms:created xsi:type="dcterms:W3CDTF">2017-07-27T00:35:51Z</dcterms:created>
  <dcterms:modified xsi:type="dcterms:W3CDTF">2018-04-04T17:03:48Z</dcterms:modified>
</cp:coreProperties>
</file>