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600"/>
            <a:ext cx="8847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76600" y="423022"/>
            <a:ext cx="15158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700333" y="3609800"/>
            <a:ext cx="28138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82732" y="276099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popUndo</a:t>
            </a:r>
            <a:r>
              <a:rPr lang="en-US" sz="1200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26988" y="278210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x:XYZCommand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59922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685755" y="3899785"/>
            <a:ext cx="28550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059560" y="223034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UndoRedoStack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48" y="2653306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7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31284" y="3302011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BFA3722-C3DD-4BF5-815F-9CFBE6942C90}"/>
              </a:ext>
            </a:extLst>
          </p:cNvPr>
          <p:cNvSpPr txBox="1"/>
          <p:nvPr/>
        </p:nvSpPr>
        <p:spPr>
          <a:xfrm>
            <a:off x="5968093" y="3100435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6071845" y="342513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undo()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90407" y="3192768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Kai Jun Poh</cp:lastModifiedBy>
  <cp:revision>74</cp:revision>
  <dcterms:created xsi:type="dcterms:W3CDTF">2016-07-22T14:33:02Z</dcterms:created>
  <dcterms:modified xsi:type="dcterms:W3CDTF">2018-04-04T17:05:05Z</dcterms:modified>
</cp:coreProperties>
</file>