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02377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/>
                        <a:t>prevInvestigapptor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Jun Poh</cp:lastModifiedBy>
  <cp:revision>15</cp:revision>
  <dcterms:created xsi:type="dcterms:W3CDTF">2017-07-27T00:35:51Z</dcterms:created>
  <dcterms:modified xsi:type="dcterms:W3CDTF">2018-04-04T17:05:19Z</dcterms:modified>
</cp:coreProperties>
</file>